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  <p:sldMasterId id="2147483651" r:id="rId5"/>
    <p:sldMasterId id="2147483652" r:id="rId6"/>
    <p:sldMasterId id="2147483665" r:id="rId7"/>
  </p:sldMasterIdLst>
  <p:notesMasterIdLst>
    <p:notesMasterId r:id="rId86"/>
  </p:notesMasterIdLst>
  <p:handoutMasterIdLst>
    <p:handoutMasterId r:id="rId87"/>
  </p:handoutMasterIdLst>
  <p:sldIdLst>
    <p:sldId id="294" r:id="rId8"/>
    <p:sldId id="373" r:id="rId9"/>
    <p:sldId id="374" r:id="rId10"/>
    <p:sldId id="377" r:id="rId11"/>
    <p:sldId id="409" r:id="rId12"/>
    <p:sldId id="410" r:id="rId13"/>
    <p:sldId id="411" r:id="rId14"/>
    <p:sldId id="376" r:id="rId15"/>
    <p:sldId id="378" r:id="rId16"/>
    <p:sldId id="379" r:id="rId17"/>
    <p:sldId id="380" r:id="rId18"/>
    <p:sldId id="398" r:id="rId19"/>
    <p:sldId id="405" r:id="rId20"/>
    <p:sldId id="406" r:id="rId21"/>
    <p:sldId id="401" r:id="rId22"/>
    <p:sldId id="403" r:id="rId23"/>
    <p:sldId id="375" r:id="rId24"/>
    <p:sldId id="402" r:id="rId25"/>
    <p:sldId id="404" r:id="rId26"/>
    <p:sldId id="407" r:id="rId27"/>
    <p:sldId id="408" r:id="rId28"/>
    <p:sldId id="381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70" r:id="rId50"/>
    <p:sldId id="371" r:id="rId51"/>
    <p:sldId id="372" r:id="rId52"/>
    <p:sldId id="393" r:id="rId53"/>
    <p:sldId id="394" r:id="rId54"/>
    <p:sldId id="395" r:id="rId55"/>
    <p:sldId id="396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99" r:id="rId71"/>
    <p:sldId id="384" r:id="rId72"/>
    <p:sldId id="385" r:id="rId73"/>
    <p:sldId id="386" r:id="rId74"/>
    <p:sldId id="387" r:id="rId75"/>
    <p:sldId id="388" r:id="rId76"/>
    <p:sldId id="389" r:id="rId77"/>
    <p:sldId id="390" r:id="rId78"/>
    <p:sldId id="391" r:id="rId79"/>
    <p:sldId id="397" r:id="rId80"/>
    <p:sldId id="382" r:id="rId81"/>
    <p:sldId id="392" r:id="rId82"/>
    <p:sldId id="383" r:id="rId83"/>
    <p:sldId id="412" r:id="rId84"/>
    <p:sldId id="413" r:id="rId85"/>
  </p:sldIdLst>
  <p:sldSz cx="9144000" cy="6858000" type="screen4x3"/>
  <p:notesSz cx="6669088" cy="9928225"/>
  <p:embeddedFontLst>
    <p:embeddedFont>
      <p:font typeface="Arial Unicode MS" panose="020B0604020202020204" charset="-128"/>
      <p:regular r:id="rId88"/>
    </p:embeddedFont>
    <p:embeddedFont>
      <p:font typeface="Cambria Math" panose="02040503050406030204" pitchFamily="18" charset="0"/>
      <p:regular r:id="rId89"/>
    </p:embeddedFont>
    <p:embeddedFont>
      <p:font typeface="Microsoft Sans Serif" panose="020B0604020202020204" pitchFamily="34" charset="0"/>
      <p:regular r:id="rId90"/>
    </p:embeddedFont>
    <p:embeddedFont>
      <p:font typeface="Verdana" panose="020B0604030504040204" pitchFamily="34" charset="0"/>
      <p:regular r:id="rId91"/>
      <p:bold r:id="rId92"/>
      <p:italic r:id="rId93"/>
      <p:boldItalic r:id="rId94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bg2"/>
        </a:solidFill>
        <a:latin typeface="Microsoft Sans Serif" charset="0"/>
        <a:ea typeface="+mn-ea"/>
        <a:cs typeface="+mn-cs"/>
      </a:defRPr>
    </a:lvl5pPr>
    <a:lvl6pPr marL="2286000" algn="l" defTabSz="457200" rtl="0" eaLnBrk="1" latinLnBrk="0" hangingPunct="1">
      <a:defRPr sz="1000" b="1" kern="1200">
        <a:solidFill>
          <a:schemeClr val="bg2"/>
        </a:solidFill>
        <a:latin typeface="Microsoft Sans Serif" charset="0"/>
        <a:ea typeface="+mn-ea"/>
        <a:cs typeface="+mn-cs"/>
      </a:defRPr>
    </a:lvl6pPr>
    <a:lvl7pPr marL="2743200" algn="l" defTabSz="457200" rtl="0" eaLnBrk="1" latinLnBrk="0" hangingPunct="1">
      <a:defRPr sz="1000" b="1" kern="1200">
        <a:solidFill>
          <a:schemeClr val="bg2"/>
        </a:solidFill>
        <a:latin typeface="Microsoft Sans Serif" charset="0"/>
        <a:ea typeface="+mn-ea"/>
        <a:cs typeface="+mn-cs"/>
      </a:defRPr>
    </a:lvl7pPr>
    <a:lvl8pPr marL="3200400" algn="l" defTabSz="457200" rtl="0" eaLnBrk="1" latinLnBrk="0" hangingPunct="1">
      <a:defRPr sz="1000" b="1" kern="1200">
        <a:solidFill>
          <a:schemeClr val="bg2"/>
        </a:solidFill>
        <a:latin typeface="Microsoft Sans Serif" charset="0"/>
        <a:ea typeface="+mn-ea"/>
        <a:cs typeface="+mn-cs"/>
      </a:defRPr>
    </a:lvl8pPr>
    <a:lvl9pPr marL="3657600" algn="l" defTabSz="457200" rtl="0" eaLnBrk="1" latinLnBrk="0" hangingPunct="1">
      <a:defRPr sz="1000" b="1" kern="1200">
        <a:solidFill>
          <a:schemeClr val="bg2"/>
        </a:solidFill>
        <a:latin typeface="Microsoft Sans Serif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C0E399"/>
    <a:srgbClr val="0B2A51"/>
    <a:srgbClr val="00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8" autoAdjust="0"/>
    <p:restoredTop sz="83369" autoAdjust="0"/>
  </p:normalViewPr>
  <p:slideViewPr>
    <p:cSldViewPr snapToGrid="0" snapToObjects="1">
      <p:cViewPr varScale="1">
        <p:scale>
          <a:sx n="88" d="100"/>
          <a:sy n="88" d="100"/>
        </p:scale>
        <p:origin x="80" y="39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font" Target="fonts/font2.fntdata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2.xml"/><Relationship Id="rId90" Type="http://schemas.openxmlformats.org/officeDocument/2006/relationships/font" Target="fonts/font3.fntdata"/><Relationship Id="rId95" Type="http://schemas.openxmlformats.org/officeDocument/2006/relationships/presProps" Target="presProps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font" Target="fonts/font1.fntdata"/><Relationship Id="rId91" Type="http://schemas.openxmlformats.org/officeDocument/2006/relationships/font" Target="fonts/font4.fntdata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notesMaster" Target="notesMasters/notesMaster1.xml"/><Relationship Id="rId94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92" Type="http://schemas.openxmlformats.org/officeDocument/2006/relationships/font" Target="fonts/font5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font" Target="fonts/font6.fntdata"/><Relationship Id="rId9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E7147-E57C-4FCB-90F9-E78BEB2DF099}" type="doc">
      <dgm:prSet loTypeId="urn:microsoft.com/office/officeart/2005/8/layout/orgChart1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0EC45EE8-60AC-481B-B11F-8AD1D1FF6F1C}">
      <dgm:prSet phldrT="[Text]"/>
      <dgm:spPr/>
      <dgm:t>
        <a:bodyPr/>
        <a:lstStyle/>
        <a:p>
          <a:r>
            <a:rPr lang="de-DE" dirty="0" err="1"/>
            <a:t>brute</a:t>
          </a:r>
          <a:r>
            <a:rPr lang="de-DE" dirty="0"/>
            <a:t> </a:t>
          </a:r>
          <a:r>
            <a:rPr lang="de-DE" dirty="0" err="1"/>
            <a:t>force</a:t>
          </a:r>
          <a:r>
            <a:rPr lang="de-DE" dirty="0"/>
            <a:t> </a:t>
          </a:r>
        </a:p>
      </dgm:t>
    </dgm:pt>
    <dgm:pt modelId="{5605E691-B8F3-4DB4-9A8F-83AB52151539}" type="parTrans" cxnId="{5E48E3B1-CAC6-4ABC-BDFA-D00B27862935}">
      <dgm:prSet/>
      <dgm:spPr/>
      <dgm:t>
        <a:bodyPr/>
        <a:lstStyle/>
        <a:p>
          <a:endParaRPr lang="de-DE"/>
        </a:p>
      </dgm:t>
    </dgm:pt>
    <dgm:pt modelId="{0F2A370D-F701-4825-8C19-C8DA1D238461}" type="sibTrans" cxnId="{5E48E3B1-CAC6-4ABC-BDFA-D00B27862935}">
      <dgm:prSet/>
      <dgm:spPr/>
      <dgm:t>
        <a:bodyPr/>
        <a:lstStyle/>
        <a:p>
          <a:endParaRPr lang="de-DE"/>
        </a:p>
      </dgm:t>
    </dgm:pt>
    <dgm:pt modelId="{C3EB8B9F-39D0-4714-9C5B-973392D8CF69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de-DE" dirty="0" err="1"/>
            <a:t>fuzzing</a:t>
          </a:r>
          <a:endParaRPr lang="de-DE" dirty="0"/>
        </a:p>
      </dgm:t>
    </dgm:pt>
    <dgm:pt modelId="{CA4B3E0F-E9AA-470E-AAC9-A166CD49AF2A}" type="parTrans" cxnId="{50580E30-F975-472D-941C-98ED90F63EB7}">
      <dgm:prSet/>
      <dgm:spPr/>
      <dgm:t>
        <a:bodyPr/>
        <a:lstStyle/>
        <a:p>
          <a:endParaRPr lang="de-DE"/>
        </a:p>
      </dgm:t>
    </dgm:pt>
    <dgm:pt modelId="{49576D44-17EF-44DE-BFFB-9596E8D21919}" type="sibTrans" cxnId="{50580E30-F975-472D-941C-98ED90F63EB7}">
      <dgm:prSet/>
      <dgm:spPr/>
      <dgm:t>
        <a:bodyPr/>
        <a:lstStyle/>
        <a:p>
          <a:endParaRPr lang="de-DE"/>
        </a:p>
      </dgm:t>
    </dgm:pt>
    <dgm:pt modelId="{265F83E9-D093-4E31-8F46-1427E1856CC7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de-DE" dirty="0"/>
            <a:t>exhaustive </a:t>
          </a:r>
          <a:r>
            <a:rPr lang="de-DE" dirty="0" err="1"/>
            <a:t>search</a:t>
          </a:r>
          <a:endParaRPr lang="de-DE" dirty="0"/>
        </a:p>
      </dgm:t>
    </dgm:pt>
    <dgm:pt modelId="{C4E9A4CD-7FF7-4F45-97B8-D6E5FB362ECE}" type="parTrans" cxnId="{E74F6F0C-AD9B-44A8-A610-E0A66391779C}">
      <dgm:prSet/>
      <dgm:spPr/>
      <dgm:t>
        <a:bodyPr/>
        <a:lstStyle/>
        <a:p>
          <a:endParaRPr lang="de-DE"/>
        </a:p>
      </dgm:t>
    </dgm:pt>
    <dgm:pt modelId="{7A4A317C-E740-42AB-9975-4B06908C7DE2}" type="sibTrans" cxnId="{E74F6F0C-AD9B-44A8-A610-E0A66391779C}">
      <dgm:prSet/>
      <dgm:spPr/>
      <dgm:t>
        <a:bodyPr/>
        <a:lstStyle/>
        <a:p>
          <a:endParaRPr lang="de-DE"/>
        </a:p>
      </dgm:t>
    </dgm:pt>
    <dgm:pt modelId="{E3C75B15-4EBA-4C43-B6C1-C72536519BB7}" type="pres">
      <dgm:prSet presAssocID="{7F7E7147-E57C-4FCB-90F9-E78BEB2DF0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9DA7B5-366D-429C-BE8F-2923CDF30CB1}" type="pres">
      <dgm:prSet presAssocID="{0EC45EE8-60AC-481B-B11F-8AD1D1FF6F1C}" presName="hierRoot1" presStyleCnt="0">
        <dgm:presLayoutVars>
          <dgm:hierBranch val="init"/>
        </dgm:presLayoutVars>
      </dgm:prSet>
      <dgm:spPr/>
    </dgm:pt>
    <dgm:pt modelId="{C17F7FB1-3AAD-4378-BC17-CDEA180A9D9C}" type="pres">
      <dgm:prSet presAssocID="{0EC45EE8-60AC-481B-B11F-8AD1D1FF6F1C}" presName="rootComposite1" presStyleCnt="0"/>
      <dgm:spPr/>
    </dgm:pt>
    <dgm:pt modelId="{F55B4B04-128E-4EF3-AB89-88B9317544EA}" type="pres">
      <dgm:prSet presAssocID="{0EC45EE8-60AC-481B-B11F-8AD1D1FF6F1C}" presName="rootText1" presStyleLbl="node0" presStyleIdx="0" presStyleCnt="1">
        <dgm:presLayoutVars>
          <dgm:chPref val="3"/>
        </dgm:presLayoutVars>
      </dgm:prSet>
      <dgm:spPr/>
    </dgm:pt>
    <dgm:pt modelId="{1539ED81-67AF-4A9F-A34E-180D47677932}" type="pres">
      <dgm:prSet presAssocID="{0EC45EE8-60AC-481B-B11F-8AD1D1FF6F1C}" presName="rootConnector1" presStyleLbl="node1" presStyleIdx="0" presStyleCnt="0"/>
      <dgm:spPr/>
    </dgm:pt>
    <dgm:pt modelId="{DD02CD70-8D85-40C3-A55C-AA346F5C453F}" type="pres">
      <dgm:prSet presAssocID="{0EC45EE8-60AC-481B-B11F-8AD1D1FF6F1C}" presName="hierChild2" presStyleCnt="0"/>
      <dgm:spPr/>
    </dgm:pt>
    <dgm:pt modelId="{C214B12E-A88F-4191-B76F-BF7466890C00}" type="pres">
      <dgm:prSet presAssocID="{C4E9A4CD-7FF7-4F45-97B8-D6E5FB362ECE}" presName="Name37" presStyleLbl="parChTrans1D2" presStyleIdx="0" presStyleCnt="2"/>
      <dgm:spPr/>
    </dgm:pt>
    <dgm:pt modelId="{BC2E709E-FEC1-4211-8B57-1D58044E7A07}" type="pres">
      <dgm:prSet presAssocID="{265F83E9-D093-4E31-8F46-1427E1856CC7}" presName="hierRoot2" presStyleCnt="0">
        <dgm:presLayoutVars>
          <dgm:hierBranch val="init"/>
        </dgm:presLayoutVars>
      </dgm:prSet>
      <dgm:spPr/>
    </dgm:pt>
    <dgm:pt modelId="{BEE53CE2-2641-41C8-82AB-BD992AEF44B7}" type="pres">
      <dgm:prSet presAssocID="{265F83E9-D093-4E31-8F46-1427E1856CC7}" presName="rootComposite" presStyleCnt="0"/>
      <dgm:spPr/>
    </dgm:pt>
    <dgm:pt modelId="{57C86168-4017-4AE8-B843-6D0ABAF43F4D}" type="pres">
      <dgm:prSet presAssocID="{265F83E9-D093-4E31-8F46-1427E1856CC7}" presName="rootText" presStyleLbl="node2" presStyleIdx="0" presStyleCnt="2">
        <dgm:presLayoutVars>
          <dgm:chPref val="3"/>
        </dgm:presLayoutVars>
      </dgm:prSet>
      <dgm:spPr/>
    </dgm:pt>
    <dgm:pt modelId="{05DE8210-7D67-403E-B0C0-AC6FFFA86879}" type="pres">
      <dgm:prSet presAssocID="{265F83E9-D093-4E31-8F46-1427E1856CC7}" presName="rootConnector" presStyleLbl="node2" presStyleIdx="0" presStyleCnt="2"/>
      <dgm:spPr/>
    </dgm:pt>
    <dgm:pt modelId="{9832D5D9-A119-4823-A024-851C345C7C8D}" type="pres">
      <dgm:prSet presAssocID="{265F83E9-D093-4E31-8F46-1427E1856CC7}" presName="hierChild4" presStyleCnt="0"/>
      <dgm:spPr/>
    </dgm:pt>
    <dgm:pt modelId="{237788FB-2429-4C69-BAA6-395AA27775E3}" type="pres">
      <dgm:prSet presAssocID="{265F83E9-D093-4E31-8F46-1427E1856CC7}" presName="hierChild5" presStyleCnt="0"/>
      <dgm:spPr/>
    </dgm:pt>
    <dgm:pt modelId="{D9995B62-FD7B-484E-A7D4-AE9CC9A7997A}" type="pres">
      <dgm:prSet presAssocID="{CA4B3E0F-E9AA-470E-AAC9-A166CD49AF2A}" presName="Name37" presStyleLbl="parChTrans1D2" presStyleIdx="1" presStyleCnt="2"/>
      <dgm:spPr/>
    </dgm:pt>
    <dgm:pt modelId="{AF1330D1-382D-4A7B-9CAD-0DA2A0301326}" type="pres">
      <dgm:prSet presAssocID="{C3EB8B9F-39D0-4714-9C5B-973392D8CF69}" presName="hierRoot2" presStyleCnt="0">
        <dgm:presLayoutVars>
          <dgm:hierBranch val="init"/>
        </dgm:presLayoutVars>
      </dgm:prSet>
      <dgm:spPr/>
    </dgm:pt>
    <dgm:pt modelId="{2D9C869C-BDD5-4F29-A406-5231C0136243}" type="pres">
      <dgm:prSet presAssocID="{C3EB8B9F-39D0-4714-9C5B-973392D8CF69}" presName="rootComposite" presStyleCnt="0"/>
      <dgm:spPr/>
    </dgm:pt>
    <dgm:pt modelId="{48619E1B-BBF5-4EEC-9F53-26F5FB06A3DB}" type="pres">
      <dgm:prSet presAssocID="{C3EB8B9F-39D0-4714-9C5B-973392D8CF69}" presName="rootText" presStyleLbl="node2" presStyleIdx="1" presStyleCnt="2">
        <dgm:presLayoutVars>
          <dgm:chPref val="3"/>
        </dgm:presLayoutVars>
      </dgm:prSet>
      <dgm:spPr/>
    </dgm:pt>
    <dgm:pt modelId="{9E98C6AB-F420-4AA9-A5BC-3176837C9A98}" type="pres">
      <dgm:prSet presAssocID="{C3EB8B9F-39D0-4714-9C5B-973392D8CF69}" presName="rootConnector" presStyleLbl="node2" presStyleIdx="1" presStyleCnt="2"/>
      <dgm:spPr/>
    </dgm:pt>
    <dgm:pt modelId="{42282E40-C761-414D-A22E-CEB0BF95426F}" type="pres">
      <dgm:prSet presAssocID="{C3EB8B9F-39D0-4714-9C5B-973392D8CF69}" presName="hierChild4" presStyleCnt="0"/>
      <dgm:spPr/>
    </dgm:pt>
    <dgm:pt modelId="{33E4AEB9-AA10-4E54-AACC-8416B66E9210}" type="pres">
      <dgm:prSet presAssocID="{C3EB8B9F-39D0-4714-9C5B-973392D8CF69}" presName="hierChild5" presStyleCnt="0"/>
      <dgm:spPr/>
    </dgm:pt>
    <dgm:pt modelId="{DBAD1D8C-1659-45CF-A993-562A8D01B2C3}" type="pres">
      <dgm:prSet presAssocID="{0EC45EE8-60AC-481B-B11F-8AD1D1FF6F1C}" presName="hierChild3" presStyleCnt="0"/>
      <dgm:spPr/>
    </dgm:pt>
  </dgm:ptLst>
  <dgm:cxnLst>
    <dgm:cxn modelId="{8E4DA209-71A9-4E01-AAA3-59D93AF685DC}" type="presOf" srcId="{0EC45EE8-60AC-481B-B11F-8AD1D1FF6F1C}" destId="{1539ED81-67AF-4A9F-A34E-180D47677932}" srcOrd="1" destOrd="0" presId="urn:microsoft.com/office/officeart/2005/8/layout/orgChart1"/>
    <dgm:cxn modelId="{E74F6F0C-AD9B-44A8-A610-E0A66391779C}" srcId="{0EC45EE8-60AC-481B-B11F-8AD1D1FF6F1C}" destId="{265F83E9-D093-4E31-8F46-1427E1856CC7}" srcOrd="0" destOrd="0" parTransId="{C4E9A4CD-7FF7-4F45-97B8-D6E5FB362ECE}" sibTransId="{7A4A317C-E740-42AB-9975-4B06908C7DE2}"/>
    <dgm:cxn modelId="{868B9B11-2C75-43D9-9DE5-D58142B501F8}" type="presOf" srcId="{265F83E9-D093-4E31-8F46-1427E1856CC7}" destId="{05DE8210-7D67-403E-B0C0-AC6FFFA86879}" srcOrd="1" destOrd="0" presId="urn:microsoft.com/office/officeart/2005/8/layout/orgChart1"/>
    <dgm:cxn modelId="{B1D5E82C-BFE9-4CBC-A9CE-878E67BC7AB0}" type="presOf" srcId="{265F83E9-D093-4E31-8F46-1427E1856CC7}" destId="{57C86168-4017-4AE8-B843-6D0ABAF43F4D}" srcOrd="0" destOrd="0" presId="urn:microsoft.com/office/officeart/2005/8/layout/orgChart1"/>
    <dgm:cxn modelId="{50580E30-F975-472D-941C-98ED90F63EB7}" srcId="{0EC45EE8-60AC-481B-B11F-8AD1D1FF6F1C}" destId="{C3EB8B9F-39D0-4714-9C5B-973392D8CF69}" srcOrd="1" destOrd="0" parTransId="{CA4B3E0F-E9AA-470E-AAC9-A166CD49AF2A}" sibTransId="{49576D44-17EF-44DE-BFFB-9596E8D21919}"/>
    <dgm:cxn modelId="{181AF45B-81C4-43AE-A531-D40D765A6B6B}" type="presOf" srcId="{C3EB8B9F-39D0-4714-9C5B-973392D8CF69}" destId="{48619E1B-BBF5-4EEC-9F53-26F5FB06A3DB}" srcOrd="0" destOrd="0" presId="urn:microsoft.com/office/officeart/2005/8/layout/orgChart1"/>
    <dgm:cxn modelId="{FF6DAA5E-E37F-4E49-8046-C0BCFCE7BF00}" type="presOf" srcId="{C3EB8B9F-39D0-4714-9C5B-973392D8CF69}" destId="{9E98C6AB-F420-4AA9-A5BC-3176837C9A98}" srcOrd="1" destOrd="0" presId="urn:microsoft.com/office/officeart/2005/8/layout/orgChart1"/>
    <dgm:cxn modelId="{5656F17F-0A26-4508-AF0F-63003F71778A}" type="presOf" srcId="{7F7E7147-E57C-4FCB-90F9-E78BEB2DF099}" destId="{E3C75B15-4EBA-4C43-B6C1-C72536519BB7}" srcOrd="0" destOrd="0" presId="urn:microsoft.com/office/officeart/2005/8/layout/orgChart1"/>
    <dgm:cxn modelId="{5E48E3B1-CAC6-4ABC-BDFA-D00B27862935}" srcId="{7F7E7147-E57C-4FCB-90F9-E78BEB2DF099}" destId="{0EC45EE8-60AC-481B-B11F-8AD1D1FF6F1C}" srcOrd="0" destOrd="0" parTransId="{5605E691-B8F3-4DB4-9A8F-83AB52151539}" sibTransId="{0F2A370D-F701-4825-8C19-C8DA1D238461}"/>
    <dgm:cxn modelId="{0FA374BC-7627-48DE-8F96-56467A839384}" type="presOf" srcId="{CA4B3E0F-E9AA-470E-AAC9-A166CD49AF2A}" destId="{D9995B62-FD7B-484E-A7D4-AE9CC9A7997A}" srcOrd="0" destOrd="0" presId="urn:microsoft.com/office/officeart/2005/8/layout/orgChart1"/>
    <dgm:cxn modelId="{06A3E3C1-A7CA-42C5-857E-DC0F8224D9C1}" type="presOf" srcId="{0EC45EE8-60AC-481B-B11F-8AD1D1FF6F1C}" destId="{F55B4B04-128E-4EF3-AB89-88B9317544EA}" srcOrd="0" destOrd="0" presId="urn:microsoft.com/office/officeart/2005/8/layout/orgChart1"/>
    <dgm:cxn modelId="{BFDA73E5-3FBE-4726-A239-AAD8F81E0A9A}" type="presOf" srcId="{C4E9A4CD-7FF7-4F45-97B8-D6E5FB362ECE}" destId="{C214B12E-A88F-4191-B76F-BF7466890C00}" srcOrd="0" destOrd="0" presId="urn:microsoft.com/office/officeart/2005/8/layout/orgChart1"/>
    <dgm:cxn modelId="{8A4EA6FB-C901-46CD-A556-385E522DD728}" type="presParOf" srcId="{E3C75B15-4EBA-4C43-B6C1-C72536519BB7}" destId="{FA9DA7B5-366D-429C-BE8F-2923CDF30CB1}" srcOrd="0" destOrd="0" presId="urn:microsoft.com/office/officeart/2005/8/layout/orgChart1"/>
    <dgm:cxn modelId="{28F63C49-0E22-4873-A678-250A52FD6474}" type="presParOf" srcId="{FA9DA7B5-366D-429C-BE8F-2923CDF30CB1}" destId="{C17F7FB1-3AAD-4378-BC17-CDEA180A9D9C}" srcOrd="0" destOrd="0" presId="urn:microsoft.com/office/officeart/2005/8/layout/orgChart1"/>
    <dgm:cxn modelId="{FFBE2E81-03CF-4FAE-A60F-5CCA4EF1FDE3}" type="presParOf" srcId="{C17F7FB1-3AAD-4378-BC17-CDEA180A9D9C}" destId="{F55B4B04-128E-4EF3-AB89-88B9317544EA}" srcOrd="0" destOrd="0" presId="urn:microsoft.com/office/officeart/2005/8/layout/orgChart1"/>
    <dgm:cxn modelId="{57DBCDBF-3F99-4200-A199-40FEF8972008}" type="presParOf" srcId="{C17F7FB1-3AAD-4378-BC17-CDEA180A9D9C}" destId="{1539ED81-67AF-4A9F-A34E-180D47677932}" srcOrd="1" destOrd="0" presId="urn:microsoft.com/office/officeart/2005/8/layout/orgChart1"/>
    <dgm:cxn modelId="{D379D148-9F46-4709-80AC-93953D3DFA87}" type="presParOf" srcId="{FA9DA7B5-366D-429C-BE8F-2923CDF30CB1}" destId="{DD02CD70-8D85-40C3-A55C-AA346F5C453F}" srcOrd="1" destOrd="0" presId="urn:microsoft.com/office/officeart/2005/8/layout/orgChart1"/>
    <dgm:cxn modelId="{FE23B7F0-E2C0-4764-B264-DE51311D58EC}" type="presParOf" srcId="{DD02CD70-8D85-40C3-A55C-AA346F5C453F}" destId="{C214B12E-A88F-4191-B76F-BF7466890C00}" srcOrd="0" destOrd="0" presId="urn:microsoft.com/office/officeart/2005/8/layout/orgChart1"/>
    <dgm:cxn modelId="{960BE42E-6198-4D6D-9142-9DB3ADACA15A}" type="presParOf" srcId="{DD02CD70-8D85-40C3-A55C-AA346F5C453F}" destId="{BC2E709E-FEC1-4211-8B57-1D58044E7A07}" srcOrd="1" destOrd="0" presId="urn:microsoft.com/office/officeart/2005/8/layout/orgChart1"/>
    <dgm:cxn modelId="{9207C1A4-E34D-41D7-84D4-ACA550296938}" type="presParOf" srcId="{BC2E709E-FEC1-4211-8B57-1D58044E7A07}" destId="{BEE53CE2-2641-41C8-82AB-BD992AEF44B7}" srcOrd="0" destOrd="0" presId="urn:microsoft.com/office/officeart/2005/8/layout/orgChart1"/>
    <dgm:cxn modelId="{41C87D16-AACF-4A3F-95BB-286CB8B00B24}" type="presParOf" srcId="{BEE53CE2-2641-41C8-82AB-BD992AEF44B7}" destId="{57C86168-4017-4AE8-B843-6D0ABAF43F4D}" srcOrd="0" destOrd="0" presId="urn:microsoft.com/office/officeart/2005/8/layout/orgChart1"/>
    <dgm:cxn modelId="{008870D4-88E5-4B90-93E4-457F47CD4FA2}" type="presParOf" srcId="{BEE53CE2-2641-41C8-82AB-BD992AEF44B7}" destId="{05DE8210-7D67-403E-B0C0-AC6FFFA86879}" srcOrd="1" destOrd="0" presId="urn:microsoft.com/office/officeart/2005/8/layout/orgChart1"/>
    <dgm:cxn modelId="{341AF141-831E-4B67-ACF2-B390F31EBBF8}" type="presParOf" srcId="{BC2E709E-FEC1-4211-8B57-1D58044E7A07}" destId="{9832D5D9-A119-4823-A024-851C345C7C8D}" srcOrd="1" destOrd="0" presId="urn:microsoft.com/office/officeart/2005/8/layout/orgChart1"/>
    <dgm:cxn modelId="{C9D8DAD8-0BCA-4640-918E-DD2B153FBC0C}" type="presParOf" srcId="{BC2E709E-FEC1-4211-8B57-1D58044E7A07}" destId="{237788FB-2429-4C69-BAA6-395AA27775E3}" srcOrd="2" destOrd="0" presId="urn:microsoft.com/office/officeart/2005/8/layout/orgChart1"/>
    <dgm:cxn modelId="{7B94878C-E57A-473B-A727-C8650F307205}" type="presParOf" srcId="{DD02CD70-8D85-40C3-A55C-AA346F5C453F}" destId="{D9995B62-FD7B-484E-A7D4-AE9CC9A7997A}" srcOrd="2" destOrd="0" presId="urn:microsoft.com/office/officeart/2005/8/layout/orgChart1"/>
    <dgm:cxn modelId="{F59E6B9F-0A53-496D-8ECE-914E0B2EEBBA}" type="presParOf" srcId="{DD02CD70-8D85-40C3-A55C-AA346F5C453F}" destId="{AF1330D1-382D-4A7B-9CAD-0DA2A0301326}" srcOrd="3" destOrd="0" presId="urn:microsoft.com/office/officeart/2005/8/layout/orgChart1"/>
    <dgm:cxn modelId="{2064D5D5-3128-49A2-B05F-98D7F0255CAC}" type="presParOf" srcId="{AF1330D1-382D-4A7B-9CAD-0DA2A0301326}" destId="{2D9C869C-BDD5-4F29-A406-5231C0136243}" srcOrd="0" destOrd="0" presId="urn:microsoft.com/office/officeart/2005/8/layout/orgChart1"/>
    <dgm:cxn modelId="{8D6E5E8D-BFA1-488D-9013-6DC891A7334E}" type="presParOf" srcId="{2D9C869C-BDD5-4F29-A406-5231C0136243}" destId="{48619E1B-BBF5-4EEC-9F53-26F5FB06A3DB}" srcOrd="0" destOrd="0" presId="urn:microsoft.com/office/officeart/2005/8/layout/orgChart1"/>
    <dgm:cxn modelId="{E287A1C0-4F72-4CC3-8D2F-8178FAC842FF}" type="presParOf" srcId="{2D9C869C-BDD5-4F29-A406-5231C0136243}" destId="{9E98C6AB-F420-4AA9-A5BC-3176837C9A98}" srcOrd="1" destOrd="0" presId="urn:microsoft.com/office/officeart/2005/8/layout/orgChart1"/>
    <dgm:cxn modelId="{852F8C67-875A-4E38-9D74-D8CAD2AA0DCA}" type="presParOf" srcId="{AF1330D1-382D-4A7B-9CAD-0DA2A0301326}" destId="{42282E40-C761-414D-A22E-CEB0BF95426F}" srcOrd="1" destOrd="0" presId="urn:microsoft.com/office/officeart/2005/8/layout/orgChart1"/>
    <dgm:cxn modelId="{6394F3B2-9F8E-4263-83F3-0B42FEE28367}" type="presParOf" srcId="{AF1330D1-382D-4A7B-9CAD-0DA2A0301326}" destId="{33E4AEB9-AA10-4E54-AACC-8416B66E9210}" srcOrd="2" destOrd="0" presId="urn:microsoft.com/office/officeart/2005/8/layout/orgChart1"/>
    <dgm:cxn modelId="{61554382-CEF6-4961-8BAD-7384986C55C2}" type="presParOf" srcId="{FA9DA7B5-366D-429C-BE8F-2923CDF30CB1}" destId="{DBAD1D8C-1659-45CF-A993-562A8D01B2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95B62-FD7B-484E-A7D4-AE9CC9A7997A}">
      <dsp:nvSpPr>
        <dsp:cNvPr id="0" name=""/>
        <dsp:cNvSpPr/>
      </dsp:nvSpPr>
      <dsp:spPr>
        <a:xfrm>
          <a:off x="4022123" y="1394391"/>
          <a:ext cx="1684239" cy="584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306"/>
              </a:lnTo>
              <a:lnTo>
                <a:pt x="1684239" y="292306"/>
              </a:lnTo>
              <a:lnTo>
                <a:pt x="1684239" y="58461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4B12E-A88F-4191-B76F-BF7466890C00}">
      <dsp:nvSpPr>
        <dsp:cNvPr id="0" name=""/>
        <dsp:cNvSpPr/>
      </dsp:nvSpPr>
      <dsp:spPr>
        <a:xfrm>
          <a:off x="2337884" y="1394391"/>
          <a:ext cx="1684239" cy="584612"/>
        </a:xfrm>
        <a:custGeom>
          <a:avLst/>
          <a:gdLst/>
          <a:ahLst/>
          <a:cxnLst/>
          <a:rect l="0" t="0" r="0" b="0"/>
          <a:pathLst>
            <a:path>
              <a:moveTo>
                <a:pt x="1684239" y="0"/>
              </a:moveTo>
              <a:lnTo>
                <a:pt x="1684239" y="292306"/>
              </a:lnTo>
              <a:lnTo>
                <a:pt x="0" y="292306"/>
              </a:lnTo>
              <a:lnTo>
                <a:pt x="0" y="58461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B4B04-128E-4EF3-AB89-88B9317544EA}">
      <dsp:nvSpPr>
        <dsp:cNvPr id="0" name=""/>
        <dsp:cNvSpPr/>
      </dsp:nvSpPr>
      <dsp:spPr>
        <a:xfrm>
          <a:off x="2630190" y="2457"/>
          <a:ext cx="2783867" cy="13919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 err="1"/>
            <a:t>brute</a:t>
          </a:r>
          <a:r>
            <a:rPr lang="de-DE" sz="3900" kern="1200" dirty="0"/>
            <a:t> </a:t>
          </a:r>
          <a:r>
            <a:rPr lang="de-DE" sz="3900" kern="1200" dirty="0" err="1"/>
            <a:t>force</a:t>
          </a:r>
          <a:r>
            <a:rPr lang="de-DE" sz="3900" kern="1200" dirty="0"/>
            <a:t> </a:t>
          </a:r>
        </a:p>
      </dsp:txBody>
      <dsp:txXfrm>
        <a:off x="2630190" y="2457"/>
        <a:ext cx="2783867" cy="1391933"/>
      </dsp:txXfrm>
    </dsp:sp>
    <dsp:sp modelId="{57C86168-4017-4AE8-B843-6D0ABAF43F4D}">
      <dsp:nvSpPr>
        <dsp:cNvPr id="0" name=""/>
        <dsp:cNvSpPr/>
      </dsp:nvSpPr>
      <dsp:spPr>
        <a:xfrm>
          <a:off x="945950" y="1979003"/>
          <a:ext cx="2783867" cy="1391933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/>
            <a:t>exhaustive </a:t>
          </a:r>
          <a:r>
            <a:rPr lang="de-DE" sz="3900" kern="1200" dirty="0" err="1"/>
            <a:t>search</a:t>
          </a:r>
          <a:endParaRPr lang="de-DE" sz="3900" kern="1200" dirty="0"/>
        </a:p>
      </dsp:txBody>
      <dsp:txXfrm>
        <a:off x="945950" y="1979003"/>
        <a:ext cx="2783867" cy="1391933"/>
      </dsp:txXfrm>
    </dsp:sp>
    <dsp:sp modelId="{48619E1B-BBF5-4EEC-9F53-26F5FB06A3DB}">
      <dsp:nvSpPr>
        <dsp:cNvPr id="0" name=""/>
        <dsp:cNvSpPr/>
      </dsp:nvSpPr>
      <dsp:spPr>
        <a:xfrm>
          <a:off x="4314430" y="1979003"/>
          <a:ext cx="2783867" cy="1391933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 dirty="0" err="1"/>
            <a:t>fuzzing</a:t>
          </a:r>
          <a:endParaRPr lang="de-DE" sz="3900" kern="1200" dirty="0"/>
        </a:p>
      </dsp:txBody>
      <dsp:txXfrm>
        <a:off x="4314430" y="1979003"/>
        <a:ext cx="2783867" cy="1391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301AEDBB-3D68-DB4D-B7E4-33DE6DC9BCA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396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1751F4EB-198E-0147-83C1-9D936065298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19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F4EB-198E-0147-83C1-9D936065298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23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Konstruktionsprinzipien: XOR </a:t>
            </a:r>
            <a:r>
              <a:rPr lang="de-DE" dirty="0">
                <a:sym typeface="Wingdings" panose="05000000000000000000" pitchFamily="2" charset="2"/>
              </a:rPr>
              <a:t> Zufall bleibt erhalten</a:t>
            </a:r>
          </a:p>
          <a:p>
            <a:r>
              <a:rPr lang="de-DE" dirty="0">
                <a:sym typeface="Wingdings" panose="05000000000000000000" pitchFamily="2" charset="2"/>
              </a:rPr>
              <a:t>Gut: </a:t>
            </a:r>
            <a:r>
              <a:rPr lang="de-DE" dirty="0" err="1">
                <a:sym typeface="Wingdings" panose="05000000000000000000" pitchFamily="2" charset="2"/>
              </a:rPr>
              <a:t>Parallelisierbarkeit</a:t>
            </a:r>
            <a:r>
              <a:rPr lang="de-DE" baseline="0" dirty="0">
                <a:sym typeface="Wingdings" panose="05000000000000000000" pitchFamily="2" charset="2"/>
              </a:rPr>
              <a:t> nicht möglich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Problem: wenig Speicher…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F4EB-198E-0147-83C1-9D936065298F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698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Konstruktionsprinzipien: XOR </a:t>
            </a:r>
            <a:r>
              <a:rPr lang="de-DE" dirty="0">
                <a:sym typeface="Wingdings" panose="05000000000000000000" pitchFamily="2" charset="2"/>
              </a:rPr>
              <a:t> Zufall bleibt erhalten</a:t>
            </a:r>
          </a:p>
          <a:p>
            <a:r>
              <a:rPr lang="de-DE" dirty="0">
                <a:sym typeface="Wingdings" panose="05000000000000000000" pitchFamily="2" charset="2"/>
              </a:rPr>
              <a:t>Gut: </a:t>
            </a:r>
            <a:r>
              <a:rPr lang="de-DE" dirty="0" err="1">
                <a:sym typeface="Wingdings" panose="05000000000000000000" pitchFamily="2" charset="2"/>
              </a:rPr>
              <a:t>Parallelisierbarkeit</a:t>
            </a:r>
            <a:r>
              <a:rPr lang="de-DE" baseline="0" dirty="0">
                <a:sym typeface="Wingdings" panose="05000000000000000000" pitchFamily="2" charset="2"/>
              </a:rPr>
              <a:t> nicht möglich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Problem: wenig Speicher…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F4EB-198E-0147-83C1-9D936065298F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576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acme.com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1F4EB-198E-0147-83C1-9D936065298F}" type="slidenum">
              <a:rPr lang="de-DE" smtClean="0"/>
              <a:pPr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18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http://127.0.0.1:9080/example1/index.html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1F4EB-198E-0147-83C1-9D936065298F}" type="slidenum">
              <a:rPr lang="de-DE" smtClean="0"/>
              <a:pPr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594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show</a:t>
            </a:r>
            <a:r>
              <a:rPr lang="de-DE" dirty="0"/>
              <a:t> on Kali…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F4EB-198E-0147-83C1-9D936065298F}" type="slidenum">
              <a:rPr lang="de-DE" smtClean="0"/>
              <a:pPr/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47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F4EB-198E-0147-83C1-9D936065298F}" type="slidenum">
              <a:rPr lang="de-DE" smtClean="0"/>
              <a:pPr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04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 = dummes vorgehen?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F4EB-198E-0147-83C1-9D936065298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70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 = dummes vorgehen?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F4EB-198E-0147-83C1-9D936065298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9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75</a:t>
            </a:r>
            <a:r>
              <a:rPr lang="de-DE" baseline="0" dirty="0"/>
              <a:t> </a:t>
            </a:r>
            <a:r>
              <a:rPr lang="de-DE" baseline="0" dirty="0" err="1"/>
              <a:t>digit</a:t>
            </a:r>
            <a:r>
              <a:rPr lang="de-DE" baseline="0" dirty="0"/>
              <a:t> prime </a:t>
            </a:r>
            <a:r>
              <a:rPr lang="de-DE" baseline="0" dirty="0" err="1"/>
              <a:t>with</a:t>
            </a:r>
            <a:r>
              <a:rPr lang="de-DE" baseline="0" dirty="0"/>
              <a:t> a </a:t>
            </a:r>
            <a:r>
              <a:rPr lang="de-DE" baseline="0" dirty="0" err="1"/>
              <a:t>single</a:t>
            </a:r>
            <a:r>
              <a:rPr lang="de-DE" baseline="0" dirty="0"/>
              <a:t> </a:t>
            </a:r>
            <a:r>
              <a:rPr lang="de-DE" baseline="0" dirty="0" err="1"/>
              <a:t>instruction</a:t>
            </a:r>
            <a:r>
              <a:rPr lang="de-DE" baseline="0" dirty="0"/>
              <a:t> on an i7 -&gt; 10^54 </a:t>
            </a:r>
            <a:r>
              <a:rPr lang="de-DE" baseline="0" dirty="0" err="1"/>
              <a:t>years</a:t>
            </a:r>
            <a:endParaRPr lang="de-DE" baseline="0" dirty="0"/>
          </a:p>
          <a:p>
            <a:r>
              <a:rPr lang="de-DE" baseline="0" dirty="0" err="1"/>
              <a:t>Represent</a:t>
            </a:r>
            <a:r>
              <a:rPr lang="de-DE" baseline="0" dirty="0"/>
              <a:t> </a:t>
            </a:r>
            <a:r>
              <a:rPr lang="de-DE" baseline="0" dirty="0" err="1"/>
              <a:t>each</a:t>
            </a:r>
            <a:r>
              <a:rPr lang="de-DE" baseline="0" dirty="0"/>
              <a:t> 80 </a:t>
            </a:r>
            <a:r>
              <a:rPr lang="de-DE" baseline="0" dirty="0" err="1"/>
              <a:t>digit</a:t>
            </a:r>
            <a:r>
              <a:rPr lang="de-DE" baseline="0" dirty="0"/>
              <a:t> prime,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use</a:t>
            </a:r>
            <a:r>
              <a:rPr lang="de-DE" baseline="0" dirty="0"/>
              <a:t> </a:t>
            </a:r>
            <a:r>
              <a:rPr lang="de-DE" baseline="0" dirty="0" err="1"/>
              <a:t>around</a:t>
            </a:r>
            <a:r>
              <a:rPr lang="de-DE" baseline="0" dirty="0"/>
              <a:t> 1 </a:t>
            </a:r>
            <a:r>
              <a:rPr lang="de-DE" baseline="0" dirty="0" err="1"/>
              <a:t>electron</a:t>
            </a:r>
            <a:r>
              <a:rPr lang="de-DE" baseline="0" dirty="0"/>
              <a:t> </a:t>
            </a:r>
            <a:r>
              <a:rPr lang="de-DE" baseline="0" dirty="0" err="1"/>
              <a:t>each</a:t>
            </a:r>
            <a:endParaRPr lang="de-DE" dirty="0"/>
          </a:p>
          <a:p>
            <a:endParaRPr lang="de-DE" dirty="0"/>
          </a:p>
          <a:p>
            <a:r>
              <a:rPr lang="de-DE" dirty="0"/>
              <a:t>The time</a:t>
            </a:r>
            <a:r>
              <a:rPr lang="de-DE" baseline="0" dirty="0"/>
              <a:t> </a:t>
            </a:r>
            <a:r>
              <a:rPr lang="de-DE" baseline="0" dirty="0" err="1"/>
              <a:t>since</a:t>
            </a:r>
            <a:r>
              <a:rPr lang="de-DE" baseline="0" dirty="0"/>
              <a:t> human/</a:t>
            </a:r>
            <a:r>
              <a:rPr lang="de-DE" baseline="0" dirty="0" err="1"/>
              <a:t>chimpanzee</a:t>
            </a:r>
            <a:r>
              <a:rPr lang="de-DE" baseline="0" dirty="0"/>
              <a:t> </a:t>
            </a:r>
            <a:r>
              <a:rPr lang="de-DE" baseline="0" dirty="0" err="1"/>
              <a:t>lines</a:t>
            </a:r>
            <a:r>
              <a:rPr lang="de-DE" baseline="0" dirty="0"/>
              <a:t> </a:t>
            </a:r>
            <a:r>
              <a:rPr lang="de-DE" baseline="0" dirty="0" err="1"/>
              <a:t>diverged</a:t>
            </a:r>
            <a:r>
              <a:rPr lang="de-DE" baseline="0" dirty="0"/>
              <a:t>: 5×10⁶ y, </a:t>
            </a:r>
          </a:p>
          <a:p>
            <a:r>
              <a:rPr lang="de-DE" baseline="0" dirty="0"/>
              <a:t>Homo sapiens: 5×10⁴y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7336-ABAD-4032-8A72-A57DA0F2B670}" type="slidenum">
              <a:rPr kumimoji="0" lang="de-L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L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05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i7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10^4 </a:t>
            </a:r>
            <a:r>
              <a:rPr lang="de-DE" dirty="0" err="1"/>
              <a:t>encryptions</a:t>
            </a:r>
            <a:r>
              <a:rPr lang="de-DE" dirty="0"/>
              <a:t> per </a:t>
            </a:r>
            <a:r>
              <a:rPr lang="de-DE" dirty="0" err="1"/>
              <a:t>us</a:t>
            </a:r>
            <a:r>
              <a:rPr lang="de-DE" dirty="0"/>
              <a:t>,</a:t>
            </a:r>
            <a:r>
              <a:rPr lang="de-DE" baseline="0" dirty="0"/>
              <a:t> a GPU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perform</a:t>
            </a:r>
            <a:r>
              <a:rPr lang="de-DE" baseline="0" dirty="0"/>
              <a:t> </a:t>
            </a:r>
            <a:r>
              <a:rPr lang="de-DE" baseline="0" dirty="0" err="1"/>
              <a:t>around</a:t>
            </a:r>
            <a:r>
              <a:rPr lang="de-DE" baseline="0" dirty="0"/>
              <a:t> 7x10^5 </a:t>
            </a:r>
            <a:r>
              <a:rPr lang="de-DE" baseline="0" dirty="0" err="1"/>
              <a:t>hashes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67336-ABAD-4032-8A72-A57DA0F2B670}" type="slidenum">
              <a:rPr kumimoji="0" lang="de-L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L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03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F4EB-198E-0147-83C1-9D936065298F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800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hash = f(PIN) = PIN * 7807 mod 16157 </a:t>
            </a:r>
            <a:endParaRPr lang="de-DE" dirty="0"/>
          </a:p>
          <a:p>
            <a:r>
              <a:rPr lang="en-US" dirty="0"/>
              <a:t>PIN = r(hash) = hash mod 9000 + 1000 </a:t>
            </a:r>
          </a:p>
          <a:p>
            <a:endParaRPr lang="en-US" dirty="0"/>
          </a:p>
          <a:p>
            <a:r>
              <a:rPr lang="en-US" dirty="0" err="1"/>
              <a:t>todo</a:t>
            </a:r>
            <a:r>
              <a:rPr lang="en-US" dirty="0"/>
              <a:t>: </a:t>
            </a:r>
            <a:r>
              <a:rPr lang="de-DE" dirty="0"/>
              <a:t>andi:11500 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398BE7-3B43-4A4B-9C88-E0F7A38613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82774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hash = f(PIN) = PIN * 7807 mod 16157 </a:t>
            </a:r>
            <a:endParaRPr lang="de-DE" dirty="0"/>
          </a:p>
          <a:p>
            <a:r>
              <a:rPr lang="en-US" dirty="0"/>
              <a:t>PIN = r(hash) = hash mod 9000 + 1000 </a:t>
            </a:r>
          </a:p>
          <a:p>
            <a:endParaRPr lang="en-US" dirty="0"/>
          </a:p>
          <a:p>
            <a:r>
              <a:rPr lang="en-US" dirty="0" err="1"/>
              <a:t>todo</a:t>
            </a:r>
            <a:r>
              <a:rPr lang="en-US" dirty="0"/>
              <a:t>: </a:t>
            </a:r>
            <a:r>
              <a:rPr lang="de-DE" dirty="0"/>
              <a:t>andi:11500 </a:t>
            </a:r>
          </a:p>
          <a:p>
            <a:endParaRPr lang="en-US" dirty="0"/>
          </a:p>
          <a:p>
            <a:endParaRPr lang="de-DE" dirty="0"/>
          </a:p>
          <a:p>
            <a:r>
              <a:rPr lang="de-DE" dirty="0"/>
              <a:t>r(11500)=3500 </a:t>
            </a:r>
            <a:r>
              <a:rPr lang="de-DE" dirty="0">
                <a:sym typeface="Wingdings" pitchFamily="2" charset="2"/>
              </a:rPr>
              <a:t> not in </a:t>
            </a:r>
            <a:r>
              <a:rPr lang="de-DE" dirty="0" err="1">
                <a:sym typeface="Wingdings" pitchFamily="2" charset="2"/>
              </a:rPr>
              <a:t>table</a:t>
            </a: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h(3500)=3013  r(3013)=4013 in </a:t>
            </a:r>
            <a:r>
              <a:rPr lang="de-DE" dirty="0" err="1">
                <a:sym typeface="Wingdings" pitchFamily="2" charset="2"/>
              </a:rPr>
              <a:t>table</a:t>
            </a:r>
            <a:r>
              <a:rPr lang="de-DE" dirty="0">
                <a:sym typeface="Wingdings" pitchFamily="2" charset="2"/>
              </a:rPr>
              <a:t>  2824</a:t>
            </a:r>
          </a:p>
          <a:p>
            <a:r>
              <a:rPr lang="de-DE" dirty="0">
                <a:sym typeface="Wingdings" pitchFamily="2" charset="2"/>
              </a:rPr>
              <a:t>h(2824) = 8820 not </a:t>
            </a:r>
            <a:r>
              <a:rPr lang="de-DE" dirty="0" err="1">
                <a:sym typeface="Wingdings" pitchFamily="2" charset="2"/>
              </a:rPr>
              <a:t>hash</a:t>
            </a:r>
            <a:r>
              <a:rPr lang="de-DE" dirty="0">
                <a:sym typeface="Wingdings" pitchFamily="2" charset="2"/>
              </a:rPr>
              <a:t>  r(8820) =9820</a:t>
            </a:r>
          </a:p>
          <a:p>
            <a:r>
              <a:rPr lang="de-DE" dirty="0">
                <a:sym typeface="Wingdings" pitchFamily="2" charset="2"/>
              </a:rPr>
              <a:t>h(9820)=15932 not </a:t>
            </a:r>
            <a:r>
              <a:rPr lang="de-DE" dirty="0" err="1">
                <a:sym typeface="Wingdings" pitchFamily="2" charset="2"/>
              </a:rPr>
              <a:t>hash</a:t>
            </a:r>
            <a:r>
              <a:rPr lang="de-DE" dirty="0">
                <a:sym typeface="Wingdings" pitchFamily="2" charset="2"/>
              </a:rPr>
              <a:t>  r(15932)=7932</a:t>
            </a:r>
          </a:p>
          <a:p>
            <a:r>
              <a:rPr lang="de-DE" dirty="0">
                <a:sym typeface="Wingdings" pitchFamily="2" charset="2"/>
              </a:rPr>
              <a:t>h(7932)=11500 </a:t>
            </a:r>
            <a:r>
              <a:rPr lang="de-DE" dirty="0" err="1">
                <a:sym typeface="Wingdings" pitchFamily="2" charset="2"/>
              </a:rPr>
              <a:t>hash</a:t>
            </a:r>
            <a:r>
              <a:rPr lang="de-DE" dirty="0">
                <a:sym typeface="Wingdings" pitchFamily="2" charset="2"/>
              </a:rPr>
              <a:t>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398BE7-3B43-4A4B-9C88-E0F7A38613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1327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Konstruktionsprinzipien: XOR </a:t>
            </a:r>
            <a:r>
              <a:rPr lang="de-DE" dirty="0">
                <a:sym typeface="Wingdings" panose="05000000000000000000" pitchFamily="2" charset="2"/>
              </a:rPr>
              <a:t> Zufall bleibt erhalten</a:t>
            </a:r>
          </a:p>
          <a:p>
            <a:r>
              <a:rPr lang="de-DE" dirty="0">
                <a:sym typeface="Wingdings" panose="05000000000000000000" pitchFamily="2" charset="2"/>
              </a:rPr>
              <a:t>Gut: </a:t>
            </a:r>
            <a:r>
              <a:rPr lang="de-DE" dirty="0" err="1">
                <a:sym typeface="Wingdings" panose="05000000000000000000" pitchFamily="2" charset="2"/>
              </a:rPr>
              <a:t>Parallelisierbarkeit</a:t>
            </a:r>
            <a:r>
              <a:rPr lang="de-DE" baseline="0" dirty="0">
                <a:sym typeface="Wingdings" panose="05000000000000000000" pitchFamily="2" charset="2"/>
              </a:rPr>
              <a:t> nicht möglich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Problem: wenig Speicher…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1F4EB-198E-0147-83C1-9D936065298F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20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B2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82663" y="2703513"/>
            <a:ext cx="7504112" cy="1143000"/>
          </a:xfrm>
        </p:spPr>
        <p:txBody>
          <a:bodyPr tIns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638800"/>
            <a:ext cx="7467600" cy="685800"/>
          </a:xfrm>
        </p:spPr>
        <p:txBody>
          <a:bodyPr tIns="0" anchor="ctr"/>
          <a:lstStyle>
            <a:lvl1pPr marL="0" indent="0">
              <a:spcBef>
                <a:spcPct val="0"/>
              </a:spcBef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Ort, Datum</a:t>
            </a:r>
          </a:p>
        </p:txBody>
      </p:sp>
      <p:sp>
        <p:nvSpPr>
          <p:cNvPr id="5127" name="Line 1031"/>
          <p:cNvSpPr>
            <a:spLocks noChangeShapeType="1"/>
          </p:cNvSpPr>
          <p:nvPr/>
        </p:nvSpPr>
        <p:spPr bwMode="auto">
          <a:xfrm>
            <a:off x="-12700" y="11684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28" name="Line 1032"/>
          <p:cNvSpPr>
            <a:spLocks noChangeShapeType="1"/>
          </p:cNvSpPr>
          <p:nvPr/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40" name="Picture 1044" descr="D:\Job\Aktive Beratung\TUD Neu CI\Kopie von TU_Logo_90mm\TU_Logo_90_S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438150"/>
            <a:ext cx="1905000" cy="55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9083E-D0B2-42EF-82BB-0BCDD23F083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D8AE8-8EB6-42B6-8EF4-6424319251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68C68-467D-4624-BED2-4F21246EA73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8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1A7E5-C707-4358-8BC6-19A64F881A0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4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52425" y="1371600"/>
            <a:ext cx="8439150" cy="49530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7DB69-F80D-430A-83ED-69D1E06F691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B2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7262" y="1844824"/>
            <a:ext cx="7431087" cy="14700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L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28762" y="3404592"/>
            <a:ext cx="7459588" cy="1104528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A8AFC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LU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-1" y="1196752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>
            <a:off x="-2" y="1381170"/>
            <a:ext cx="91440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0" y="480199"/>
            <a:ext cx="1887452" cy="5468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80720"/>
            <a:ext cx="1656181" cy="59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45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44624"/>
            <a:ext cx="7200800" cy="908720"/>
          </a:xfrm>
        </p:spPr>
        <p:txBody>
          <a:bodyPr/>
          <a:lstStyle>
            <a:lvl1pPr algn="l">
              <a:defRPr b="0" i="0" baseline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B2A51"/>
                </a:solidFill>
                <a:latin typeface="+mj-lt"/>
              </a:defRPr>
            </a:lvl1pPr>
            <a:lvl2pPr marL="742950" indent="-285750">
              <a:buFont typeface="Arial" pitchFamily="34" charset="0"/>
              <a:buChar char="•"/>
              <a:defRPr sz="2200" baseline="0">
                <a:solidFill>
                  <a:srgbClr val="0B2A51"/>
                </a:solidFill>
                <a:latin typeface="+mj-lt"/>
              </a:defRPr>
            </a:lvl2pPr>
            <a:lvl3pPr marL="1143000" indent="-228600">
              <a:buFont typeface="Symbol" pitchFamily="18" charset="2"/>
              <a:buChar char="-"/>
              <a:defRPr sz="1800" baseline="0">
                <a:solidFill>
                  <a:srgbClr val="0B2A51"/>
                </a:solidFill>
                <a:latin typeface="+mj-lt"/>
              </a:defRPr>
            </a:lvl3pPr>
            <a:lvl4pPr marL="1600200" indent="-228600">
              <a:buFont typeface="Wingdings" pitchFamily="2" charset="2"/>
              <a:buChar char="§"/>
              <a:defRPr sz="1600" baseline="0">
                <a:solidFill>
                  <a:srgbClr val="0B2A51"/>
                </a:solidFill>
                <a:latin typeface="+mj-lt"/>
              </a:defRPr>
            </a:lvl4pPr>
            <a:lvl5pPr>
              <a:defRPr sz="1600" baseline="0">
                <a:solidFill>
                  <a:srgbClr val="0B2A5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L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7AE-ECA1-4213-8FA3-4D95A22990A4}" type="datetime1">
              <a:rPr lang="de-LU" smtClean="0"/>
              <a:t>08.04.2024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2963047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262" y="4221088"/>
            <a:ext cx="7431088" cy="2087637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de-DE" dirty="0"/>
              <a:t>Titelmasterformat durch Klicken bearbeiten</a:t>
            </a:r>
            <a:endParaRPr lang="de-LU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57262" y="2492896"/>
            <a:ext cx="743108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0B2A5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854E-C159-4F74-8B4A-157833261989}" type="datetime1">
              <a:rPr lang="de-LU" smtClean="0"/>
              <a:t>08.04.2024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1521478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158555" cy="5184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LU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16288" cy="5184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LU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98CB-3BE9-48FB-B449-47A093B83FBD}" type="datetime1">
              <a:rPr lang="de-LU" smtClean="0"/>
              <a:t>08.04.2024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237640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LU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59AE-0A8F-4B85-8CD1-B09E907B5019}" type="datetime1">
              <a:rPr lang="de-LU" smtClean="0"/>
              <a:t>08.04.2024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174031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396" y="86264"/>
            <a:ext cx="6547451" cy="862642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70" y="1544128"/>
            <a:ext cx="7880230" cy="44167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4D28-F9A0-4D46-AB3C-B12D4DE92D33}" type="datetime1">
              <a:rPr lang="de-LU" smtClean="0"/>
              <a:t>08.04.2024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1476152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262" y="1556792"/>
            <a:ext cx="743108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08920"/>
            <a:ext cx="4813300" cy="34172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LU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57263" y="2708920"/>
            <a:ext cx="2462609" cy="3417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22924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725144"/>
            <a:ext cx="5486400" cy="6421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  <a:endParaRPr lang="de-LU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2427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AEEB-7B98-48A9-8FC2-93C9675CFBF0}" type="datetime1">
              <a:rPr lang="de-LU" smtClean="0"/>
              <a:t>08.04.2024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111150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0" i="0" baseline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LU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0B2A51"/>
                </a:solidFill>
              </a:defRPr>
            </a:lvl1pPr>
            <a:lvl2pPr>
              <a:defRPr baseline="0">
                <a:solidFill>
                  <a:srgbClr val="0B2A51"/>
                </a:solidFill>
              </a:defRPr>
            </a:lvl2pPr>
            <a:lvl3pPr>
              <a:defRPr baseline="0">
                <a:solidFill>
                  <a:srgbClr val="0B2A51"/>
                </a:solidFill>
              </a:defRPr>
            </a:lvl3pPr>
            <a:lvl4pPr>
              <a:defRPr baseline="0">
                <a:solidFill>
                  <a:srgbClr val="0B2A51"/>
                </a:solidFill>
              </a:defRPr>
            </a:lvl4pPr>
            <a:lvl5pPr>
              <a:defRPr baseline="0">
                <a:solidFill>
                  <a:srgbClr val="0B2A5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L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2448-CD43-4134-914D-E59976432F7F}" type="datetime1">
              <a:rPr lang="de-LU" smtClean="0"/>
              <a:t>08.04.2024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1778776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>
            <a:lvl1pPr algn="l">
              <a:defRPr b="0" i="0" baseline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LU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>
            <a:lvl1pPr>
              <a:defRPr baseline="0">
                <a:solidFill>
                  <a:srgbClr val="0B2A51"/>
                </a:solidFill>
              </a:defRPr>
            </a:lvl1pPr>
            <a:lvl2pPr>
              <a:defRPr baseline="0">
                <a:solidFill>
                  <a:srgbClr val="0B2A51"/>
                </a:solidFill>
              </a:defRPr>
            </a:lvl2pPr>
            <a:lvl3pPr>
              <a:defRPr baseline="0">
                <a:solidFill>
                  <a:srgbClr val="0B2A51"/>
                </a:solidFill>
              </a:defRPr>
            </a:lvl3pPr>
            <a:lvl4pPr>
              <a:defRPr baseline="0">
                <a:solidFill>
                  <a:srgbClr val="0B2A51"/>
                </a:solidFill>
              </a:defRPr>
            </a:lvl4pPr>
            <a:lvl5pPr>
              <a:defRPr baseline="0">
                <a:solidFill>
                  <a:srgbClr val="0B2A5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L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9A52-63CB-4D8D-A0F7-5B9898FB6EA8}" type="datetime1">
              <a:rPr lang="de-LU" smtClean="0"/>
              <a:t>08.04.2024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272597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8A62-F7D8-4E9B-BBF4-748C8BB338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2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18FBA-A406-4811-B27B-440CBB7974B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2CDE-F81E-41CD-91FB-53E881FF2E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2425" y="1371600"/>
            <a:ext cx="41433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433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4105A-AE9C-4241-8F5F-0EE4AC12BD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5DB3D-C1C9-4BC1-9A88-D20D773364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8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A304-59C4-4E14-BC03-8173657F7A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0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48A9E-D4C6-4523-ACCF-728E18D426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5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theme" Target="../theme/theme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1676400"/>
            <a:ext cx="7504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90800"/>
            <a:ext cx="746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12395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9" name="Picture 15" descr="TU_Logo_90_HKS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8" y="438150"/>
            <a:ext cx="1443037" cy="423863"/>
          </a:xfrm>
          <a:prstGeom prst="rect">
            <a:avLst/>
          </a:prstGeom>
          <a:noFill/>
        </p:spPr>
      </p:pic>
      <p:pic>
        <p:nvPicPr>
          <p:cNvPr id="10" name="Bild 9" descr="DuD_Icon.pd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32381" y="6260692"/>
            <a:ext cx="511619" cy="5850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6" y="6137304"/>
            <a:ext cx="1820174" cy="708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001D4B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400">
          <a:solidFill>
            <a:srgbClr val="001D4B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1D4B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1D4B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1D4B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1D4B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1D4B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001D4B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86765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t="85265"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6172200"/>
            <a:ext cx="9144000" cy="76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de-DE" sz="2400" b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104" name="Picture 8" descr="TU_Logo_90_HKS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6343650"/>
            <a:ext cx="1443038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20" y="6287310"/>
            <a:ext cx="1434749" cy="5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6686"/>
      </p:ext>
    </p:extLst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accent2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accent2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accent2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accent2"/>
          </a:solidFill>
          <a:latin typeface="Verdan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>
          <a:solidFill>
            <a:schemeClr val="accent2"/>
          </a:solidFill>
          <a:latin typeface="Verdan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>
          <a:solidFill>
            <a:schemeClr val="accent2"/>
          </a:solidFill>
          <a:latin typeface="Verdan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>
          <a:solidFill>
            <a:schemeClr val="accent2"/>
          </a:solidFill>
          <a:latin typeface="Verdan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z"/>
        <a:defRPr sz="16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Ö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±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0">
            <a:gsLst>
              <a:gs pos="0">
                <a:srgbClr val="EAE40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371600"/>
            <a:ext cx="84391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4400" y="0"/>
            <a:ext cx="1905000" cy="29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0000" tIns="43200" rIns="90000" bIns="4320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ea typeface="ＭＳ Ｐゴシック" charset="-128"/>
                <a:sym typeface="Symbol" charset="2"/>
              </a:defRPr>
            </a:lvl1pPr>
          </a:lstStyle>
          <a:p>
            <a:pPr>
              <a:defRPr/>
            </a:pPr>
            <a:fld id="{67022F78-BE6B-4209-8552-456D2D9333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1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90093" y="44624"/>
            <a:ext cx="7146403" cy="901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LU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496944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LU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-1" y="90872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440000" cy="42697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851920" y="6597352"/>
            <a:ext cx="2037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0" dirty="0">
                <a:solidFill>
                  <a:schemeClr val="bg2"/>
                </a:solidFill>
                <a:latin typeface="Verdana" pitchFamily="34" charset="0"/>
              </a:rPr>
              <a:t>Privacy </a:t>
            </a:r>
            <a:r>
              <a:rPr lang="de-DE" sz="1000" baseline="0" dirty="0" err="1">
                <a:solidFill>
                  <a:schemeClr val="bg2"/>
                </a:solidFill>
                <a:latin typeface="Verdana" pitchFamily="34" charset="0"/>
              </a:rPr>
              <a:t>and</a:t>
            </a:r>
            <a:r>
              <a:rPr lang="de-DE" sz="1000" baseline="0" dirty="0">
                <a:solidFill>
                  <a:schemeClr val="bg2"/>
                </a:solidFill>
                <a:latin typeface="Verdana" pitchFamily="34" charset="0"/>
              </a:rPr>
              <a:t> Security</a:t>
            </a:r>
            <a:endParaRPr lang="de-LU" sz="1000" baseline="0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812360" y="6597351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aseline="0" dirty="0">
                <a:solidFill>
                  <a:schemeClr val="bg2"/>
                </a:solidFill>
                <a:latin typeface="Verdana" pitchFamily="34" charset="0"/>
              </a:rPr>
              <a:t>Folie Nr. </a:t>
            </a:r>
            <a:fld id="{0D60D332-568B-4C8E-9819-468A4AE58701}" type="slidenum">
              <a:rPr lang="de-DE" sz="1000" baseline="0" smtClean="0">
                <a:solidFill>
                  <a:schemeClr val="bg2"/>
                </a:solidFill>
                <a:latin typeface="Verdana" pitchFamily="34" charset="0"/>
              </a:rPr>
              <a:t>‹Nr.›</a:t>
            </a:fld>
            <a:endParaRPr lang="de-LU" sz="1000" baseline="0" dirty="0">
              <a:solidFill>
                <a:schemeClr val="bg2"/>
              </a:solidFill>
              <a:latin typeface="Verdana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-2" y="1052736"/>
            <a:ext cx="9144001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241276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fld id="{DC943F27-5537-4E5F-B4B0-F1F8E914CB76}" type="datetime1">
              <a:rPr lang="de-LU" smtClean="0"/>
              <a:t>08.04.2024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341905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400" b="0" i="0" kern="1200" baseline="0">
          <a:solidFill>
            <a:schemeClr val="bg2"/>
          </a:solidFill>
          <a:latin typeface="Verdan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 baseline="0">
          <a:solidFill>
            <a:srgbClr val="0B2A5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 baseline="0">
          <a:solidFill>
            <a:srgbClr val="0B2A5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 baseline="0">
          <a:solidFill>
            <a:srgbClr val="0B2A5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 baseline="0">
          <a:solidFill>
            <a:srgbClr val="0B2A5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rgbClr val="0B2A5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ud.inf.tu-dresden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freerainbowtables.com/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atsmypass.com/the-top-500-worst-passwords-of-all-time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range-book-small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51510" y="2432275"/>
            <a:ext cx="8318500" cy="382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Pentestlab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—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Brute-Force-</a:t>
            </a:r>
            <a:r>
              <a:rPr lang="en-GB" sz="3600" kern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Angriffe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0" u="sng" kern="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3"/>
              </a:rPr>
              <a:t>dud.inf.tu-dresden.de</a:t>
            </a:r>
            <a:endParaRPr lang="en-GB" sz="2800" b="0" u="sng" kern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Stefan Köpsell (</a:t>
            </a:r>
            <a:r>
              <a:rPr kumimoji="0" lang="en-GB" sz="2000" b="0" i="0" u="sng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stefan.koepsell@tu-dresden.de</a:t>
            </a:r>
            <a:r>
              <a:rPr kumimoji="0" lang="en-GB" sz="20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99240" y="1208766"/>
            <a:ext cx="7467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FFFFFF"/>
                </a:solidFill>
                <a:latin typeface="Verdana" charset="0"/>
              </a:rPr>
              <a:t>Department of Computer Science, </a:t>
            </a:r>
            <a:r>
              <a:rPr lang="en-GB" b="0" dirty="0">
                <a:solidFill>
                  <a:srgbClr val="FFFFFF"/>
                </a:solidFill>
                <a:latin typeface="Verdana" charset="0"/>
              </a:rPr>
              <a:t>Institute for Systems Architecture, Chair of Privacy and Data Security</a:t>
            </a:r>
            <a:endParaRPr lang="en-GB" sz="2400" b="0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10" y="297636"/>
            <a:ext cx="1752700" cy="70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7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Fuzzing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70" y="1600199"/>
            <a:ext cx="7880230" cy="48500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ursprüngliche (?) Idee: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/>
              <a:t>1988 als Teil einer Praktikumsaufgabe am Computer Science Department der Universität von Wisconsin-Madison; Betreuer: Bart Miller:</a:t>
            </a:r>
          </a:p>
          <a:p>
            <a:pPr marL="914400" lvl="2" indent="0">
              <a:buNone/>
            </a:pPr>
            <a:r>
              <a:rPr lang="en-GB" sz="1600" dirty="0"/>
              <a:t>“The </a:t>
            </a:r>
            <a:r>
              <a:rPr lang="en-GB" sz="1600" dirty="0">
                <a:solidFill>
                  <a:schemeClr val="accent2"/>
                </a:solidFill>
              </a:rPr>
              <a:t>goal</a:t>
            </a:r>
            <a:r>
              <a:rPr lang="en-GB" sz="1600" dirty="0"/>
              <a:t> of this project is to </a:t>
            </a:r>
            <a:r>
              <a:rPr lang="en-GB" sz="1600" dirty="0">
                <a:solidFill>
                  <a:schemeClr val="accent2"/>
                </a:solidFill>
              </a:rPr>
              <a:t>evaluate</a:t>
            </a:r>
            <a:r>
              <a:rPr lang="en-GB" sz="1600" dirty="0"/>
              <a:t> the </a:t>
            </a:r>
            <a:r>
              <a:rPr lang="en-GB" sz="1600" dirty="0">
                <a:solidFill>
                  <a:schemeClr val="accent2"/>
                </a:solidFill>
              </a:rPr>
              <a:t>robustness</a:t>
            </a:r>
            <a:r>
              <a:rPr lang="en-GB" sz="1600" dirty="0"/>
              <a:t> of various UNIX utility programs, given an unpredictable input stream. This project has two parts. First, you will build a </a:t>
            </a:r>
            <a:r>
              <a:rPr lang="en-GB" sz="1600" dirty="0">
                <a:solidFill>
                  <a:schemeClr val="accent2"/>
                </a:solidFill>
              </a:rPr>
              <a:t>fuzz generator</a:t>
            </a:r>
            <a:r>
              <a:rPr lang="en-GB" sz="1600" dirty="0"/>
              <a:t>. This is a program that will output a </a:t>
            </a:r>
            <a:r>
              <a:rPr lang="en-GB" sz="1600" dirty="0">
                <a:solidFill>
                  <a:schemeClr val="accent2"/>
                </a:solidFill>
              </a:rPr>
              <a:t>random</a:t>
            </a:r>
            <a:r>
              <a:rPr lang="en-GB" sz="1600" dirty="0"/>
              <a:t> character stream. Second, you will take the fuzz generator and use it to </a:t>
            </a:r>
            <a:r>
              <a:rPr lang="en-GB" sz="1600" dirty="0">
                <a:solidFill>
                  <a:schemeClr val="accent2"/>
                </a:solidFill>
              </a:rPr>
              <a:t>attack</a:t>
            </a:r>
            <a:r>
              <a:rPr lang="en-GB" sz="1600" dirty="0"/>
              <a:t> as many UNIX utilities as possible, with the goal of trying to </a:t>
            </a:r>
            <a:r>
              <a:rPr lang="en-GB" sz="1600" dirty="0">
                <a:solidFill>
                  <a:schemeClr val="accent2"/>
                </a:solidFill>
              </a:rPr>
              <a:t>break</a:t>
            </a:r>
            <a:r>
              <a:rPr lang="en-GB" sz="1600" dirty="0"/>
              <a:t> them.” </a:t>
            </a:r>
            <a:r>
              <a:rPr lang="en-GB" dirty="0"/>
              <a:t>[http://pages.cs.wisc.edu/~bart/fuzz/CS736-Projects-f1988.pdf] 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 err="1"/>
              <a:t>Konzept</a:t>
            </a:r>
            <a:r>
              <a:rPr lang="en-GB" sz="1600" dirty="0"/>
              <a:t> </a:t>
            </a:r>
            <a:r>
              <a:rPr lang="en-GB" dirty="0"/>
              <a:t>[http://pages.cs.wisc.edu/~bart/fuzz/]</a:t>
            </a:r>
            <a:r>
              <a:rPr lang="en-GB" sz="1600" dirty="0"/>
              <a:t>:</a:t>
            </a:r>
          </a:p>
          <a:p>
            <a:pPr lvl="2"/>
            <a:r>
              <a:rPr lang="en-GB" sz="1600" dirty="0"/>
              <a:t>The </a:t>
            </a:r>
            <a:r>
              <a:rPr lang="en-GB" sz="1600" dirty="0">
                <a:solidFill>
                  <a:schemeClr val="accent2"/>
                </a:solidFill>
              </a:rPr>
              <a:t>input is random</a:t>
            </a:r>
            <a:r>
              <a:rPr lang="en-GB" sz="1600" dirty="0"/>
              <a:t>. We do not use any model of program </a:t>
            </a:r>
            <a:r>
              <a:rPr lang="en-GB" sz="1600" dirty="0" err="1"/>
              <a:t>behavior</a:t>
            </a:r>
            <a:r>
              <a:rPr lang="en-GB" sz="1600" dirty="0"/>
              <a:t>, application type, or system description.</a:t>
            </a:r>
          </a:p>
          <a:p>
            <a:pPr lvl="2"/>
            <a:r>
              <a:rPr lang="en-GB" sz="1600" dirty="0"/>
              <a:t>Our </a:t>
            </a:r>
            <a:r>
              <a:rPr lang="en-GB" sz="1600" dirty="0">
                <a:solidFill>
                  <a:schemeClr val="accent2"/>
                </a:solidFill>
              </a:rPr>
              <a:t>reliability criteria </a:t>
            </a:r>
            <a:r>
              <a:rPr lang="en-GB" sz="1600" dirty="0"/>
              <a:t>is simple: if the application crashes or hangs, it is </a:t>
            </a:r>
            <a:r>
              <a:rPr lang="en-GB" sz="1600" dirty="0" err="1"/>
              <a:t>considerd</a:t>
            </a:r>
            <a:r>
              <a:rPr lang="en-GB" sz="1600" dirty="0"/>
              <a:t> to fail the test, otherwise it passes.</a:t>
            </a:r>
          </a:p>
          <a:p>
            <a:pPr marL="914400" lvl="2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803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Fuzzing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70" y="1117245"/>
            <a:ext cx="8436284" cy="56131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häufig angewendet im Rahmen von Black-Box-Tests / Untersuchungen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“intelligentere” Anwendung in White-Box / Gray-Box Situationen möglich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/>
              <a:t>modellgesteuerte Generierung der zufälligen Eingabedaten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00" dirty="0"/>
              <a:t>abgeleitet von aufgezeichnete Daten (Mutation)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00" dirty="0"/>
              <a:t>aus Protokoll / Programm / Schnittstellenspezifikation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/>
              <a:t>Beispiel: zufällige Eingabedaten mit (korrekt berechneter) Prüfsumme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verwandte Begriffe: </a:t>
            </a:r>
            <a:r>
              <a:rPr lang="de-DE" sz="1600" dirty="0" err="1"/>
              <a:t>Lasttest</a:t>
            </a:r>
            <a:r>
              <a:rPr lang="de-DE" sz="1600" dirty="0"/>
              <a:t> / Streßtest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/>
              <a:t>fault </a:t>
            </a:r>
            <a:r>
              <a:rPr lang="de-DE" sz="1600" dirty="0" err="1"/>
              <a:t>injection</a:t>
            </a:r>
            <a:r>
              <a:rPr lang="de-DE" sz="1600" dirty="0"/>
              <a:t> </a:t>
            </a:r>
            <a:r>
              <a:rPr lang="de-DE" sz="1600" dirty="0">
                <a:sym typeface="Wingdings" panose="05000000000000000000" pitchFamily="2" charset="2"/>
              </a:rPr>
              <a:t> insbesondere im Hardwarebereich schon früh eingesetzt</a:t>
            </a:r>
            <a:endParaRPr lang="de-DE" sz="1600" dirty="0"/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Vielzahl an Werkzeugen existiert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fuzz</a:t>
            </a:r>
            <a:r>
              <a:rPr lang="de-DE" sz="1600" dirty="0"/>
              <a:t>, </a:t>
            </a:r>
            <a:r>
              <a:rPr lang="de-DE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afl</a:t>
            </a:r>
            <a:endParaRPr lang="de-DE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Vielfältige Einsatzmöglichkeiten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/>
              <a:t>Robustheits- / “</a:t>
            </a:r>
            <a:r>
              <a:rPr lang="de-DE" sz="1600" dirty="0" err="1"/>
              <a:t>Korrektheits</a:t>
            </a:r>
            <a:r>
              <a:rPr lang="de-DE" sz="1600" dirty="0"/>
              <a:t>”-Test von Programmen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/>
              <a:t>Test von Protokollimplementierung im Netzbereich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/>
              <a:t>Hardwaretests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2"/>
                </a:solidFill>
              </a:rPr>
              <a:t>Sicherheitstest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935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Fuzzing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70" y="1266101"/>
            <a:ext cx="8436284" cy="5128521"/>
          </a:xfrm>
        </p:spPr>
        <p:txBody>
          <a:bodyPr/>
          <a:lstStyle/>
          <a:p>
            <a:pPr marL="914400" lvl="2" indent="0">
              <a:buNone/>
            </a:pPr>
            <a:endParaRPr lang="de-DE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/>
              <a:t>Ziele: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00" dirty="0"/>
              <a:t>unmittelbarer Erfolg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sz="1600" dirty="0"/>
              <a:t>System zeigt aus </a:t>
            </a:r>
            <a:r>
              <a:rPr lang="de-DE" sz="1600" dirty="0" err="1"/>
              <a:t>Angreifersicht</a:t>
            </a:r>
            <a:r>
              <a:rPr lang="de-DE" sz="1600" dirty="0"/>
              <a:t> gewünschtes Verhalten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sz="1600" dirty="0"/>
              <a:t>Beispiel: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de-DE" sz="1600" dirty="0"/>
              <a:t>Umgehung von Zugriffskontrollmechanismen durch </a:t>
            </a:r>
            <a:r>
              <a:rPr lang="de-DE" sz="1600" dirty="0" err="1"/>
              <a:t>Fuzzing</a:t>
            </a:r>
            <a:r>
              <a:rPr lang="de-DE" sz="1600" dirty="0"/>
              <a:t> von Eingabeparametern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DE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00" dirty="0"/>
              <a:t>mittelbarer Erfolg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sz="1600" dirty="0"/>
              <a:t>System zeigt Verhalten, daß auf weitere Angriffsmöglichkeiten hindeutet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sz="1600" dirty="0"/>
              <a:t>Beispiel: Systemabsturz </a:t>
            </a:r>
            <a:r>
              <a:rPr lang="de-DE" sz="1600" dirty="0">
                <a:sym typeface="Wingdings" panose="05000000000000000000" pitchFamily="2" charset="2"/>
              </a:rPr>
              <a:t> ggf. erfolgreiche </a:t>
            </a:r>
            <a:r>
              <a:rPr lang="de-DE" sz="1600" dirty="0" err="1">
                <a:sym typeface="Wingdings" panose="05000000000000000000" pitchFamily="2" charset="2"/>
              </a:rPr>
              <a:t>Bufferoverflow</a:t>
            </a:r>
            <a:r>
              <a:rPr lang="de-DE" sz="1600" dirty="0">
                <a:sym typeface="Wingdings" panose="05000000000000000000" pitchFamily="2" charset="2"/>
              </a:rPr>
              <a:t> / </a:t>
            </a:r>
            <a:r>
              <a:rPr lang="de-DE" sz="1600" dirty="0" err="1">
                <a:sym typeface="Wingdings" panose="05000000000000000000" pitchFamily="2" charset="2"/>
              </a:rPr>
              <a:t>Stackoverflow</a:t>
            </a:r>
            <a:r>
              <a:rPr lang="de-DE" sz="1600" dirty="0">
                <a:sym typeface="Wingdings" panose="05000000000000000000" pitchFamily="2" charset="2"/>
              </a:rPr>
              <a:t>-Angriffe möglich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8164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Fuzzing</a:t>
            </a:r>
            <a:r>
              <a:rPr lang="de-DE" dirty="0"/>
              <a:t>—</a:t>
            </a:r>
            <a:br>
              <a:rPr lang="de-DE" dirty="0"/>
            </a:br>
            <a:r>
              <a:rPr lang="de-DE" dirty="0"/>
              <a:t>ein 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70" y="1095375"/>
            <a:ext cx="7880230" cy="5520577"/>
          </a:xfrm>
        </p:spPr>
        <p:txBody>
          <a:bodyPr/>
          <a:lstStyle/>
          <a:p>
            <a:r>
              <a:rPr lang="de-DE" b="1" dirty="0" err="1"/>
              <a:t>Rowhammer</a:t>
            </a:r>
            <a:endParaRPr lang="de-DE" b="1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Mark </a:t>
            </a:r>
            <a:r>
              <a:rPr lang="de-DE" dirty="0" err="1"/>
              <a:t>Seaborn</a:t>
            </a:r>
            <a:r>
              <a:rPr lang="de-DE" dirty="0"/>
              <a:t>, Thomas </a:t>
            </a:r>
            <a:r>
              <a:rPr lang="de-DE" dirty="0" err="1"/>
              <a:t>Dulien</a:t>
            </a:r>
            <a:r>
              <a:rPr lang="de-DE" dirty="0"/>
              <a:t>: „</a:t>
            </a:r>
            <a:r>
              <a:rPr lang="de-DE" dirty="0" err="1"/>
              <a:t>Exploiting</a:t>
            </a:r>
            <a:r>
              <a:rPr lang="de-DE" dirty="0"/>
              <a:t> the DRAM </a:t>
            </a:r>
            <a:r>
              <a:rPr lang="de-DE" dirty="0" err="1"/>
              <a:t>rowhammer</a:t>
            </a:r>
            <a:r>
              <a:rPr lang="de-DE" dirty="0"/>
              <a:t> </a:t>
            </a:r>
            <a:r>
              <a:rPr lang="de-DE" dirty="0" err="1"/>
              <a:t>bug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kernel</a:t>
            </a:r>
            <a:r>
              <a:rPr lang="de-DE" dirty="0"/>
              <a:t> </a:t>
            </a:r>
            <a:r>
              <a:rPr lang="de-DE" dirty="0" err="1"/>
              <a:t>privileges</a:t>
            </a:r>
            <a:r>
              <a:rPr lang="de-DE" dirty="0"/>
              <a:t>“, März 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basierend auf: Kim et al.: „</a:t>
            </a:r>
            <a:r>
              <a:rPr lang="de-DE" dirty="0" err="1"/>
              <a:t>Flipping</a:t>
            </a:r>
            <a:r>
              <a:rPr lang="de-DE" dirty="0"/>
              <a:t> Bits in Memory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Accessing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: An Experimental Study of DRAM </a:t>
            </a:r>
            <a:r>
              <a:rPr lang="de-DE" dirty="0" err="1"/>
              <a:t>Disturbance</a:t>
            </a:r>
            <a:r>
              <a:rPr lang="de-DE" dirty="0"/>
              <a:t> Errors“</a:t>
            </a:r>
          </a:p>
          <a:p>
            <a:pPr lvl="2" indent="-285750">
              <a:buFont typeface="Wingdings" panose="05000000000000000000" pitchFamily="2" charset="2"/>
              <a:buChar char="è"/>
            </a:pPr>
            <a:r>
              <a:rPr lang="de-DE" dirty="0">
                <a:sym typeface="Wingdings" panose="05000000000000000000" pitchFamily="2" charset="2"/>
              </a:rPr>
              <a:t>Bit-Flip in Speicherzelle </a:t>
            </a:r>
            <a:r>
              <a:rPr lang="de-DE" i="1" dirty="0">
                <a:sym typeface="Wingdings" panose="05000000000000000000" pitchFamily="2" charset="2"/>
              </a:rPr>
              <a:t>X</a:t>
            </a:r>
            <a:r>
              <a:rPr lang="de-DE" dirty="0">
                <a:sym typeface="Wingdings" panose="05000000000000000000" pitchFamily="2" charset="2"/>
              </a:rPr>
              <a:t> durch wiederholten Zugriff auf Speicherzelle </a:t>
            </a:r>
            <a:r>
              <a:rPr lang="de-DE" i="1" dirty="0">
                <a:sym typeface="Wingdings" panose="05000000000000000000" pitchFamily="2" charset="2"/>
              </a:rPr>
              <a:t>Y</a:t>
            </a:r>
          </a:p>
          <a:p>
            <a:pPr marL="85725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code1a:</a:t>
            </a:r>
          </a:p>
          <a:p>
            <a:pPr marL="85725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[a], %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</a:p>
          <a:p>
            <a:pPr marL="85725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[b], %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</a:p>
          <a:p>
            <a:pPr marL="85725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(a)    //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flush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</a:p>
          <a:p>
            <a:pPr marL="85725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(b)    //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flush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cache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</a:p>
          <a:p>
            <a:pPr marL="85725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code1a</a:t>
            </a:r>
          </a:p>
          <a:p>
            <a:pPr lvl="1"/>
            <a:r>
              <a:rPr lang="de-DE" dirty="0">
                <a:latin typeface="+mj-lt"/>
                <a:cs typeface="Courier New" panose="02070309020205020404" pitchFamily="49" charset="0"/>
              </a:rPr>
              <a:t>funktioniert auch mit JavaScript…</a:t>
            </a:r>
          </a:p>
          <a:p>
            <a:pPr lvl="1"/>
            <a:r>
              <a:rPr lang="de-DE" dirty="0">
                <a:latin typeface="+mj-lt"/>
                <a:cs typeface="Courier New" panose="02070309020205020404" pitchFamily="49" charset="0"/>
              </a:rPr>
              <a:t>und AMD-</a:t>
            </a:r>
            <a:r>
              <a:rPr lang="de-DE" dirty="0" err="1">
                <a:latin typeface="+mj-lt"/>
                <a:cs typeface="Courier New" panose="02070309020205020404" pitchFamily="49" charset="0"/>
              </a:rPr>
              <a:t>Przessoren</a:t>
            </a:r>
            <a:r>
              <a:rPr lang="de-DE" dirty="0">
                <a:latin typeface="+mj-lt"/>
                <a:cs typeface="Courier New" panose="02070309020205020404" pitchFamily="49" charset="0"/>
              </a:rPr>
              <a:t>: „ZENHAMMER: </a:t>
            </a:r>
            <a:r>
              <a:rPr lang="de-DE" dirty="0" err="1">
                <a:latin typeface="+mj-lt"/>
                <a:cs typeface="Courier New" panose="02070309020205020404" pitchFamily="49" charset="0"/>
              </a:rPr>
              <a:t>Rowhammer</a:t>
            </a:r>
            <a:r>
              <a:rPr lang="de-DE" dirty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+mj-lt"/>
                <a:cs typeface="Courier New" panose="02070309020205020404" pitchFamily="49" charset="0"/>
              </a:rPr>
              <a:t>Attacks</a:t>
            </a:r>
            <a:r>
              <a:rPr lang="de-DE" dirty="0">
                <a:latin typeface="+mj-lt"/>
                <a:cs typeface="Courier New" panose="02070309020205020404" pitchFamily="49" charset="0"/>
              </a:rPr>
              <a:t> on AMD Zen-</a:t>
            </a:r>
            <a:r>
              <a:rPr lang="de-DE" dirty="0" err="1">
                <a:latin typeface="+mj-lt"/>
                <a:cs typeface="Courier New" panose="02070309020205020404" pitchFamily="49" charset="0"/>
              </a:rPr>
              <a:t>based</a:t>
            </a:r>
            <a:r>
              <a:rPr lang="de-DE" dirty="0">
                <a:latin typeface="+mj-lt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+mj-lt"/>
                <a:cs typeface="Courier New" panose="02070309020205020404" pitchFamily="49" charset="0"/>
              </a:rPr>
              <a:t>Platforms</a:t>
            </a:r>
            <a:r>
              <a:rPr lang="de-DE" dirty="0">
                <a:latin typeface="+mj-lt"/>
                <a:cs typeface="Courier New" panose="02070309020205020404" pitchFamily="49" charset="0"/>
              </a:rPr>
              <a:t>“ (2024)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latin typeface="+mj-lt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  <a:cs typeface="Courier New" panose="02070309020205020404" pitchFamily="49" charset="0"/>
              </a:rPr>
              <a:t>Angriffsszenarien: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  <a:cs typeface="Courier New" panose="02070309020205020404" pitchFamily="49" charset="0"/>
              </a:rPr>
              <a:t>Manipulation von “sicherem Code” bei </a:t>
            </a:r>
            <a:r>
              <a:rPr lang="de-DE" dirty="0" err="1">
                <a:latin typeface="+mj-lt"/>
                <a:cs typeface="Courier New" panose="02070309020205020404" pitchFamily="49" charset="0"/>
              </a:rPr>
              <a:t>Sandboxing</a:t>
            </a:r>
            <a:r>
              <a:rPr lang="de-DE" dirty="0">
                <a:latin typeface="+mj-lt"/>
                <a:cs typeface="Courier New" panose="02070309020205020404" pitchFamily="49" charset="0"/>
              </a:rPr>
              <a:t>-Verfahren </a:t>
            </a:r>
            <a:r>
              <a:rPr lang="de-DE" dirty="0"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 Ausbruch aus </a:t>
            </a:r>
            <a:r>
              <a:rPr lang="de-DE" dirty="0" err="1"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Sandbox</a:t>
            </a:r>
            <a:endParaRPr lang="de-DE" dirty="0">
              <a:latin typeface="+mj-lt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demonstriert für Google Chrome Native Client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Betriebssysteme: Manipulation der Page Table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Read/Write Zugriffs-Beschränkungen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Abbildung virtuelle Adresse  physische Adresse</a:t>
            </a:r>
            <a:r>
              <a:rPr lang="de-DE" dirty="0">
                <a:latin typeface="+mj-lt"/>
                <a:cs typeface="Courier New" panose="020703090202050204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822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7060" y="86264"/>
            <a:ext cx="6945788" cy="862642"/>
          </a:xfrm>
        </p:spPr>
        <p:txBody>
          <a:bodyPr/>
          <a:lstStyle/>
          <a:p>
            <a:r>
              <a:rPr lang="de-DE" dirty="0"/>
              <a:t>Native Client </a:t>
            </a:r>
            <a:r>
              <a:rPr lang="de-DE" dirty="0" err="1"/>
              <a:t>Exploit</a:t>
            </a:r>
            <a:br>
              <a:rPr lang="de-DE" dirty="0"/>
            </a:br>
            <a:r>
              <a:rPr lang="de-DE" sz="1000" dirty="0"/>
              <a:t>[</a:t>
            </a:r>
            <a:r>
              <a:rPr lang="de-DE" sz="1000" dirty="0" err="1"/>
              <a:t>from</a:t>
            </a:r>
            <a:r>
              <a:rPr lang="de-DE" sz="1000" dirty="0"/>
              <a:t>: https://www.blackhat.com/docs/us-15/materials/us-15-Seaborn-Exploiting-The-DRAM-Rowhammer-Bug-To-Gain-Kernel-Privileges.pdf]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70" y="1544128"/>
            <a:ext cx="8505518" cy="5018037"/>
          </a:xfrm>
        </p:spPr>
        <p:txBody>
          <a:bodyPr/>
          <a:lstStyle/>
          <a:p>
            <a:r>
              <a:rPr lang="de-DE" dirty="0"/>
              <a:t>Safe </a:t>
            </a:r>
            <a:r>
              <a:rPr lang="de-DE" dirty="0" err="1"/>
              <a:t>instruction</a:t>
            </a:r>
            <a:r>
              <a:rPr lang="de-DE" dirty="0"/>
              <a:t> </a:t>
            </a:r>
            <a:r>
              <a:rPr lang="de-DE" dirty="0" err="1"/>
              <a:t>sequence</a:t>
            </a:r>
            <a:r>
              <a:rPr lang="de-DE" dirty="0"/>
              <a:t>:</a:t>
            </a:r>
          </a:p>
          <a:p>
            <a:r>
              <a:rPr lang="de-DE" dirty="0"/>
              <a:t> 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andl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$~31, %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	//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Truncate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32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bits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			  	// and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mask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32-byte-aligned.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%r15, %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	// Add %r15, the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sandbox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*%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		//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Indirect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jump.</a:t>
            </a:r>
          </a:p>
          <a:p>
            <a:r>
              <a:rPr lang="de-DE" dirty="0"/>
              <a:t>NaCl </a:t>
            </a:r>
            <a:r>
              <a:rPr lang="de-DE" dirty="0" err="1"/>
              <a:t>sandbox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Prevent</a:t>
            </a:r>
            <a:r>
              <a:rPr lang="de-DE" dirty="0"/>
              <a:t> </a:t>
            </a:r>
            <a:r>
              <a:rPr lang="de-DE" dirty="0" err="1"/>
              <a:t>jumping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the </a:t>
            </a:r>
            <a:r>
              <a:rPr lang="de-DE" dirty="0" err="1"/>
              <a:t>middle</a:t>
            </a:r>
            <a:r>
              <a:rPr lang="de-DE" dirty="0"/>
              <a:t> of an x86 </a:t>
            </a:r>
            <a:r>
              <a:rPr lang="de-DE" dirty="0" err="1"/>
              <a:t>instruction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Indirect</a:t>
            </a:r>
            <a:r>
              <a:rPr lang="de-DE" dirty="0"/>
              <a:t> </a:t>
            </a:r>
            <a:r>
              <a:rPr lang="de-DE" dirty="0" err="1"/>
              <a:t>jumps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32-byte-aligned </a:t>
            </a:r>
            <a:r>
              <a:rPr lang="de-DE" dirty="0" err="1"/>
              <a:t>addresses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Exploit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: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%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ecx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Allows jumping to a non-32-byte-aligned address</a:t>
            </a:r>
          </a:p>
          <a:p>
            <a:pPr marL="0" indent="0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/>
            <a:r>
              <a:rPr lang="en-GB" dirty="0">
                <a:latin typeface="+mj-lt"/>
                <a:cs typeface="Courier New" panose="02070309020205020404" pitchFamily="49" charset="0"/>
              </a:rPr>
              <a:t>Example</a:t>
            </a:r>
          </a:p>
          <a:p>
            <a:pPr marL="0" indent="0"/>
            <a:r>
              <a:rPr lang="en-GB" dirty="0"/>
              <a:t>	mem-</a:t>
            </a:r>
            <a:r>
              <a:rPr lang="en-GB" dirty="0" err="1"/>
              <a:t>addr</a:t>
            </a:r>
            <a:r>
              <a:rPr lang="en-GB" dirty="0"/>
              <a:t>: </a:t>
            </a:r>
            <a:r>
              <a:rPr lang="en-GB" dirty="0">
                <a:solidFill>
                  <a:schemeClr val="accent2"/>
                </a:solidFill>
              </a:rPr>
              <a:t>48 b8 </a:t>
            </a:r>
            <a:r>
              <a:rPr lang="en-GB" dirty="0">
                <a:solidFill>
                  <a:srgbClr val="00B050"/>
                </a:solidFill>
              </a:rPr>
              <a:t>0f 05 </a:t>
            </a:r>
            <a:r>
              <a:rPr lang="en-GB" dirty="0" err="1">
                <a:solidFill>
                  <a:srgbClr val="00B050"/>
                </a:solidFill>
              </a:rPr>
              <a:t>eb</a:t>
            </a:r>
            <a:r>
              <a:rPr lang="en-GB" dirty="0">
                <a:solidFill>
                  <a:srgbClr val="00B050"/>
                </a:solidFill>
              </a:rPr>
              <a:t> 0c f4 </a:t>
            </a:r>
            <a:r>
              <a:rPr lang="en-GB" dirty="0" err="1">
                <a:solidFill>
                  <a:srgbClr val="00B050"/>
                </a:solidFill>
              </a:rPr>
              <a:t>f4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f4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f4</a:t>
            </a:r>
            <a:endParaRPr lang="en-GB" dirty="0">
              <a:solidFill>
                <a:srgbClr val="00B050"/>
              </a:solidFill>
            </a:endParaRPr>
          </a:p>
          <a:p>
            <a:pPr marL="0" indent="0"/>
            <a:r>
              <a:rPr lang="en-GB" dirty="0"/>
              <a:t>              	mem-</a:t>
            </a:r>
            <a:r>
              <a:rPr lang="en-GB" dirty="0" err="1"/>
              <a:t>addr</a:t>
            </a:r>
            <a:r>
              <a:rPr lang="en-GB" dirty="0"/>
              <a:t>: </a:t>
            </a:r>
            <a:r>
              <a:rPr lang="en-GB" sz="18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movabs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$0xf4f4f4f40ceb050f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GB" sz="18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GB" sz="1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/>
            <a:r>
              <a:rPr lang="en-GB" sz="18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mem-addr+2: 0f 05	</a:t>
            </a:r>
            <a:r>
              <a:rPr lang="en-GB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//shouldn’t this be 0f 34?</a:t>
            </a:r>
          </a:p>
          <a:p>
            <a:pPr marL="0" indent="0"/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mem-addr+4: </a:t>
            </a:r>
            <a:r>
              <a:rPr lang="en-GB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0c	</a:t>
            </a:r>
            <a:r>
              <a:rPr lang="en-GB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endParaRPr lang="en-GB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/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mem-addr+6: f4	</a:t>
            </a:r>
            <a:r>
              <a:rPr lang="en-GB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hlt</a:t>
            </a:r>
            <a:endParaRPr lang="de-DE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 —</a:t>
            </a:r>
            <a:br>
              <a:rPr lang="de-DE" dirty="0"/>
            </a:br>
            <a:r>
              <a:rPr lang="de-DE" dirty="0"/>
              <a:t>Begrifflichkeiten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70" y="1544129"/>
            <a:ext cx="7880230" cy="908688"/>
          </a:xfrm>
        </p:spPr>
        <p:txBody>
          <a:bodyPr/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de-DE" dirty="0"/>
              <a:t>zufriedenstellende Definitionen / umfassende Terminologie / Systematik ist mir nicht bekannt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Diskussionsvorschlag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603215939"/>
              </p:ext>
            </p:extLst>
          </p:nvPr>
        </p:nvGraphicFramePr>
        <p:xfrm>
          <a:off x="710514" y="2650524"/>
          <a:ext cx="8044248" cy="337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8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Fuzzing</a:t>
            </a:r>
            <a:r>
              <a:rPr lang="de-DE" dirty="0"/>
              <a:t>—</a:t>
            </a:r>
            <a:br>
              <a:rPr lang="de-DE" dirty="0"/>
            </a:br>
            <a:r>
              <a:rPr lang="de-DE" dirty="0"/>
              <a:t>Spielarten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149221"/>
              </p:ext>
            </p:extLst>
          </p:nvPr>
        </p:nvGraphicFramePr>
        <p:xfrm>
          <a:off x="772296" y="1266615"/>
          <a:ext cx="7890903" cy="432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83373733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464025528"/>
                    </a:ext>
                  </a:extLst>
                </a:gridCol>
                <a:gridCol w="5010903">
                  <a:extLst>
                    <a:ext uri="{9D8B030D-6E8A-4147-A177-3AD203B41FA5}">
                      <a16:colId xmlns:a16="http://schemas.microsoft.com/office/drawing/2014/main" val="3080855009"/>
                    </a:ext>
                  </a:extLst>
                </a:gridCol>
              </a:tblGrid>
              <a:tr h="36611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Werkzeug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primäres</a:t>
                      </a:r>
                      <a:br>
                        <a:rPr lang="de-DE" sz="1600" dirty="0"/>
                      </a:br>
                      <a:r>
                        <a:rPr lang="de-DE" sz="1600" dirty="0"/>
                        <a:t>Ziel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Beispiel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8229754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Hardware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Hardware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Hardwaretest mittels fault </a:t>
                      </a:r>
                      <a:r>
                        <a:rPr lang="de-DE" dirty="0" err="1"/>
                        <a:t>injection</a:t>
                      </a:r>
                      <a:r>
                        <a:rPr lang="de-DE" dirty="0"/>
                        <a:t> (Strahlung, Spannung), Angriffe auf Smartcards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03824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Hardware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Software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ASIC-basierte </a:t>
                      </a:r>
                      <a:r>
                        <a:rPr lang="de-DE" dirty="0" err="1"/>
                        <a:t>Fuzzing</a:t>
                      </a:r>
                      <a:r>
                        <a:rPr lang="de-DE" dirty="0"/>
                        <a:t>-Angriffe (?)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63211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Software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Hardware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Rowhammer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0375475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Software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Software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„klassisches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Fuzzing</a:t>
                      </a:r>
                      <a:r>
                        <a:rPr lang="de-DE" baseline="0" dirty="0"/>
                        <a:t>“, </a:t>
                      </a:r>
                      <a:r>
                        <a:rPr lang="de-DE" dirty="0"/>
                        <a:t>Software-basierte</a:t>
                      </a:r>
                      <a:r>
                        <a:rPr lang="de-DE" baseline="0" dirty="0"/>
                        <a:t> Robustheitstest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83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74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25703"/>
              </p:ext>
            </p:extLst>
          </p:nvPr>
        </p:nvGraphicFramePr>
        <p:xfrm>
          <a:off x="343784" y="1343836"/>
          <a:ext cx="8228170" cy="4567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8170">
                  <a:extLst>
                    <a:ext uri="{9D8B030D-6E8A-4147-A177-3AD203B41FA5}">
                      <a16:colId xmlns:a16="http://schemas.microsoft.com/office/drawing/2014/main" val="279025814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40744283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62570863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796925733"/>
                    </a:ext>
                  </a:extLst>
                </a:gridCol>
              </a:tblGrid>
              <a:tr h="78712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2800" dirty="0" err="1"/>
                        <a:t>Brute</a:t>
                      </a:r>
                      <a:r>
                        <a:rPr lang="de-DE" sz="2800" dirty="0"/>
                        <a:t>-Force-Angriffe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Eingabe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30593"/>
                  </a:ext>
                </a:extLst>
              </a:tr>
              <a:tr h="468000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deterministisch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zufällig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087390"/>
                  </a:ext>
                </a:extLst>
              </a:tr>
              <a:tr h="1656000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bg1"/>
                          </a:solidFill>
                        </a:rPr>
                        <a:t>Ausgabe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deterministisch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exhaustive </a:t>
                      </a:r>
                      <a:r>
                        <a:rPr lang="de-DE" dirty="0" err="1"/>
                        <a:t>search</a:t>
                      </a:r>
                      <a:endParaRPr lang="de-DE" dirty="0"/>
                    </a:p>
                  </a:txBody>
                  <a:tcPr anchor="ctr">
                    <a:solidFill>
                      <a:srgbClr val="C0E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fuzzing</a:t>
                      </a:r>
                      <a:endParaRPr lang="de-DE" dirty="0"/>
                    </a:p>
                  </a:txBody>
                  <a:tcPr anchor="ctr">
                    <a:solidFill>
                      <a:srgbClr val="ADD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27575"/>
                  </a:ext>
                </a:extLst>
              </a:tr>
              <a:tr h="1656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zufällig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Beispiel: </a:t>
                      </a:r>
                      <a:r>
                        <a:rPr lang="de-DE" dirty="0" err="1"/>
                        <a:t>Rowhammer</a:t>
                      </a:r>
                      <a:endParaRPr lang="de-DE" dirty="0"/>
                    </a:p>
                  </a:txBody>
                  <a:tcPr anchor="ctr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?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51218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Brute-force</a:t>
            </a:r>
            <a:r>
              <a:rPr lang="de-DE" dirty="0"/>
              <a:t> Begrifflichkeiten — </a:t>
            </a:r>
            <a:br>
              <a:rPr lang="de-DE" dirty="0"/>
            </a:br>
            <a:r>
              <a:rPr lang="de-DE" dirty="0"/>
              <a:t>ein zweiter Ansatz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4242390" y="1212113"/>
            <a:ext cx="4529470" cy="9250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43784" y="2608522"/>
            <a:ext cx="1729565" cy="33112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242390" y="2146006"/>
            <a:ext cx="4529470" cy="4625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260924" y="2599661"/>
            <a:ext cx="4529470" cy="33201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073349" y="2599661"/>
            <a:ext cx="2169041" cy="33112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Brute-force</a:t>
            </a:r>
            <a:r>
              <a:rPr lang="de-DE" dirty="0"/>
              <a:t> Begrifflichkeiten — </a:t>
            </a:r>
            <a:br>
              <a:rPr lang="de-DE" dirty="0"/>
            </a:br>
            <a:r>
              <a:rPr lang="de-DE" dirty="0"/>
              <a:t>ein zweiter Ansatz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04640"/>
              </p:ext>
            </p:extLst>
          </p:nvPr>
        </p:nvGraphicFramePr>
        <p:xfrm>
          <a:off x="343784" y="1343836"/>
          <a:ext cx="8228170" cy="4567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8170">
                  <a:extLst>
                    <a:ext uri="{9D8B030D-6E8A-4147-A177-3AD203B41FA5}">
                      <a16:colId xmlns:a16="http://schemas.microsoft.com/office/drawing/2014/main" val="279025814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40744283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62570863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796925733"/>
                    </a:ext>
                  </a:extLst>
                </a:gridCol>
              </a:tblGrid>
              <a:tr h="78712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2800" dirty="0" err="1"/>
                        <a:t>Brute</a:t>
                      </a:r>
                      <a:r>
                        <a:rPr lang="de-DE" sz="2800" dirty="0"/>
                        <a:t>-Force-Angriffe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Eingabe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30593"/>
                  </a:ext>
                </a:extLst>
              </a:tr>
              <a:tr h="468000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deterministisch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zufällig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087390"/>
                  </a:ext>
                </a:extLst>
              </a:tr>
              <a:tr h="1656000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bg1"/>
                          </a:solidFill>
                        </a:rPr>
                        <a:t>Ausgabe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deterministisch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exhaustive </a:t>
                      </a:r>
                      <a:r>
                        <a:rPr lang="de-DE" dirty="0" err="1"/>
                        <a:t>search</a:t>
                      </a:r>
                      <a:endParaRPr lang="de-DE" dirty="0"/>
                    </a:p>
                  </a:txBody>
                  <a:tcPr anchor="ctr">
                    <a:solidFill>
                      <a:srgbClr val="C0E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fuzzing</a:t>
                      </a:r>
                      <a:endParaRPr lang="de-DE" dirty="0"/>
                    </a:p>
                  </a:txBody>
                  <a:tcPr anchor="ctr">
                    <a:solidFill>
                      <a:srgbClr val="ADD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27575"/>
                  </a:ext>
                </a:extLst>
              </a:tr>
              <a:tr h="1656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zufällig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Beispiel: </a:t>
                      </a:r>
                      <a:r>
                        <a:rPr lang="de-DE" dirty="0" err="1"/>
                        <a:t>Rowhammer</a:t>
                      </a:r>
                      <a:endParaRPr lang="de-DE" dirty="0"/>
                    </a:p>
                  </a:txBody>
                  <a:tcPr anchor="ctr">
                    <a:solidFill>
                      <a:srgbClr val="ADD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?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51218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6408701" y="2605839"/>
            <a:ext cx="2181787" cy="16320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267102" y="4262537"/>
            <a:ext cx="2147777" cy="16320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427236" y="4256359"/>
            <a:ext cx="2198792" cy="16484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8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Brute-force</a:t>
            </a:r>
            <a:r>
              <a:rPr lang="de-DE" dirty="0"/>
              <a:t> Begrifflichkeiten — </a:t>
            </a:r>
            <a:br>
              <a:rPr lang="de-DE" dirty="0"/>
            </a:br>
            <a:r>
              <a:rPr lang="de-DE" dirty="0"/>
              <a:t>ein zweiter Ansatz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030872"/>
              </p:ext>
            </p:extLst>
          </p:nvPr>
        </p:nvGraphicFramePr>
        <p:xfrm>
          <a:off x="343784" y="1343836"/>
          <a:ext cx="8228170" cy="4567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8170">
                  <a:extLst>
                    <a:ext uri="{9D8B030D-6E8A-4147-A177-3AD203B41FA5}">
                      <a16:colId xmlns:a16="http://schemas.microsoft.com/office/drawing/2014/main" val="279025814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40744283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625708635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796925733"/>
                    </a:ext>
                  </a:extLst>
                </a:gridCol>
              </a:tblGrid>
              <a:tr h="78712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de-DE" sz="2800" dirty="0" err="1"/>
                        <a:t>Brute</a:t>
                      </a:r>
                      <a:r>
                        <a:rPr lang="de-DE" sz="2800" dirty="0"/>
                        <a:t>-Force-Angriffe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Eingabe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30593"/>
                  </a:ext>
                </a:extLst>
              </a:tr>
              <a:tr h="468000">
                <a:tc gridSpan="2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/>
                        <a:t>deterministisch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zufällig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087390"/>
                  </a:ext>
                </a:extLst>
              </a:tr>
              <a:tr h="1656000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bg1"/>
                          </a:solidFill>
                        </a:rPr>
                        <a:t>Ausgabe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deterministisch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exhaustive </a:t>
                      </a:r>
                      <a:r>
                        <a:rPr lang="de-DE" dirty="0" err="1"/>
                        <a:t>search</a:t>
                      </a:r>
                      <a:endParaRPr lang="de-DE" dirty="0"/>
                    </a:p>
                  </a:txBody>
                  <a:tcPr anchor="ctr">
                    <a:solidFill>
                      <a:srgbClr val="C0E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fuzzing</a:t>
                      </a:r>
                      <a:endParaRPr lang="de-DE" dirty="0"/>
                    </a:p>
                  </a:txBody>
                  <a:tcPr anchor="ctr">
                    <a:solidFill>
                      <a:srgbClr val="ADD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27575"/>
                  </a:ext>
                </a:extLst>
              </a:tr>
              <a:tr h="165600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zufällig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dirty="0"/>
                        <a:t>Beachten: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(zeitlicher) Aufwand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Aussagekraft des Testergebnisses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Testwiederholungen notwendig</a:t>
                      </a:r>
                    </a:p>
                  </a:txBody>
                  <a:tcPr marR="7200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51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29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 —</a:t>
            </a:r>
            <a:br>
              <a:rPr lang="de-DE" dirty="0"/>
            </a:br>
            <a:r>
              <a:rPr lang="de-DE" dirty="0"/>
              <a:t>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err="1">
                <a:solidFill>
                  <a:schemeClr val="accent2"/>
                </a:solidFill>
              </a:rPr>
              <a:t>brute</a:t>
            </a: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 err="1">
                <a:solidFill>
                  <a:schemeClr val="accent2"/>
                </a:solidFill>
              </a:rPr>
              <a:t>force</a:t>
            </a: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/>
              <a:t>– rohe Gewalt / Brachialgewalt</a:t>
            </a:r>
          </a:p>
          <a:p>
            <a:endParaRPr lang="de-DE" sz="1800" dirty="0"/>
          </a:p>
          <a:p>
            <a:r>
              <a:rPr lang="de-DE" sz="1800" dirty="0"/>
              <a:t>generelle Idee: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Ausprobieren vieler / aller möglichen Lösungskandidaten</a:t>
            </a:r>
          </a:p>
          <a:p>
            <a:pPr marL="0" indent="0"/>
            <a:endParaRPr lang="de-DE" sz="1800" dirty="0"/>
          </a:p>
          <a:p>
            <a:pPr marL="0" indent="0"/>
            <a:r>
              <a:rPr lang="de-DE" sz="1800" dirty="0"/>
              <a:t>Vorteil: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in der Regel einfach umzusetzen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0" indent="0"/>
            <a:r>
              <a:rPr lang="de-DE" sz="1800" dirty="0"/>
              <a:t>Nachteil: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sz="1800" dirty="0"/>
              <a:t>für viele Probleme sehr aufwendig (Laufzeit / Ressourcenverbrauch)</a:t>
            </a:r>
          </a:p>
          <a:p>
            <a:pPr marL="0" indent="0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123246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-Force—</a:t>
            </a:r>
            <a:br>
              <a:rPr lang="de-DE" dirty="0"/>
            </a:br>
            <a:r>
              <a:rPr lang="de-DE" dirty="0"/>
              <a:t>weitere Aspekte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70" y="1308798"/>
            <a:ext cx="7880230" cy="54483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Adaptivität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nachfolgende Eingabe bestimmt durch beobachtete Ausgabe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Bezugspunkte zum </a:t>
            </a:r>
            <a:r>
              <a:rPr lang="en-US" dirty="0"/>
              <a:t>reverse engineering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Beispiel: Aufbau Nachrichtenformat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Meßbarkeit des Erfolgs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bisher: Erfolg muß meßbar / beobachtbar sein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sinnvoll / hilfreich / notwendig für Penetration-Test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Brute</a:t>
            </a:r>
            <a:r>
              <a:rPr lang="de-DE" dirty="0"/>
              <a:t>-Force-Angriff: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Erfolg muß nicht meßbar sein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dirty="0"/>
              <a:t>Beispiel</a:t>
            </a:r>
          </a:p>
          <a:p>
            <a:pPr marL="1371600" lvl="3" indent="0">
              <a:buNone/>
            </a:pPr>
            <a:r>
              <a:rPr lang="de-DE" dirty="0"/>
              <a:t>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frontend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371600" lvl="3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  {</a:t>
            </a:r>
          </a:p>
          <a:p>
            <a:pPr marL="1371600" lvl="3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	  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32 r=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371600" lvl="3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371600" lvl="3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      {</a:t>
            </a:r>
          </a:p>
          <a:p>
            <a:pPr marL="1371600" lvl="3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        i=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inputFromNet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371600" lvl="3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      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(i==r)</a:t>
            </a:r>
          </a:p>
          <a:p>
            <a:pPr marL="1371600" lvl="3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        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explode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(backend);</a:t>
            </a:r>
          </a:p>
          <a:p>
            <a:pPr marL="1371600" lvl="3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      }</a:t>
            </a:r>
          </a:p>
          <a:p>
            <a:pPr marL="1371600" lvl="3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</p:txBody>
      </p:sp>
    </p:spTree>
    <p:extLst>
      <p:ext uri="{BB962C8B-B14F-4D97-AF65-F5344CB8AC3E}">
        <p14:creationId xmlns:p14="http://schemas.microsoft.com/office/powerpoint/2010/main" val="3615497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Evron</a:t>
            </a:r>
            <a:r>
              <a:rPr lang="de-DE" dirty="0"/>
              <a:t> et al.: „Open Source </a:t>
            </a:r>
            <a:r>
              <a:rPr lang="de-DE" dirty="0" err="1"/>
              <a:t>Fuzzing</a:t>
            </a:r>
            <a:r>
              <a:rPr lang="de-DE" dirty="0"/>
              <a:t> Tools“, </a:t>
            </a:r>
            <a:r>
              <a:rPr lang="de-DE" dirty="0" err="1"/>
              <a:t>Elsevier</a:t>
            </a:r>
            <a:r>
              <a:rPr lang="de-DE" dirty="0"/>
              <a:t>, 2007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Takanen</a:t>
            </a:r>
            <a:r>
              <a:rPr lang="de-DE" dirty="0"/>
              <a:t>, </a:t>
            </a:r>
            <a:r>
              <a:rPr lang="de-DE" dirty="0" err="1"/>
              <a:t>Demott</a:t>
            </a:r>
            <a:r>
              <a:rPr lang="de-DE" dirty="0"/>
              <a:t>, Miller: „</a:t>
            </a:r>
            <a:r>
              <a:rPr lang="de-DE" dirty="0" err="1"/>
              <a:t>Fuzzing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Software Security </a:t>
            </a:r>
            <a:r>
              <a:rPr lang="de-DE" dirty="0" err="1"/>
              <a:t>Testing</a:t>
            </a:r>
            <a:r>
              <a:rPr lang="de-DE" dirty="0"/>
              <a:t> and Quality Assurance“, </a:t>
            </a:r>
            <a:r>
              <a:rPr lang="de-DE" dirty="0" err="1"/>
              <a:t>Artech</a:t>
            </a:r>
            <a:r>
              <a:rPr lang="de-DE" dirty="0"/>
              <a:t> House, 2008</a:t>
            </a:r>
          </a:p>
        </p:txBody>
      </p:sp>
    </p:spTree>
    <p:extLst>
      <p:ext uri="{BB962C8B-B14F-4D97-AF65-F5344CB8AC3E}">
        <p14:creationId xmlns:p14="http://schemas.microsoft.com/office/powerpoint/2010/main" val="3186360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4400" dirty="0"/>
              <a:t>Penetrationstest Anwendungsfall</a:t>
            </a:r>
          </a:p>
          <a:p>
            <a:pPr algn="ctr"/>
            <a:endParaRPr lang="de-DE" sz="4400" dirty="0"/>
          </a:p>
          <a:p>
            <a:pPr algn="ctr"/>
            <a:r>
              <a:rPr lang="de-DE" sz="4400" dirty="0" err="1"/>
              <a:t>Brute</a:t>
            </a:r>
            <a:r>
              <a:rPr lang="de-DE" sz="4400" dirty="0"/>
              <a:t>-Force im Bereich Paßwörter</a:t>
            </a:r>
          </a:p>
        </p:txBody>
      </p:sp>
    </p:spTree>
    <p:extLst>
      <p:ext uri="{BB962C8B-B14F-4D97-AF65-F5344CB8AC3E}">
        <p14:creationId xmlns:p14="http://schemas.microsoft.com/office/powerpoint/2010/main" val="27229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9165" y="1316184"/>
            <a:ext cx="8439150" cy="4953000"/>
          </a:xfrm>
        </p:spPr>
        <p:txBody>
          <a:bodyPr/>
          <a:lstStyle/>
          <a:p>
            <a:r>
              <a:rPr lang="en-GB"/>
              <a:t>Simple approach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pSp>
        <p:nvGrpSpPr>
          <p:cNvPr id="227399" name="Gruppieren 227398"/>
          <p:cNvGrpSpPr/>
          <p:nvPr/>
        </p:nvGrpSpPr>
        <p:grpSpPr>
          <a:xfrm flipH="1">
            <a:off x="416238" y="2525590"/>
            <a:ext cx="2208929" cy="1119187"/>
            <a:chOff x="519113" y="2832100"/>
            <a:chExt cx="5918200" cy="2754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3263" y="3681413"/>
              <a:ext cx="0" cy="158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14826" y="4806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90988" y="4037013"/>
              <a:ext cx="290513" cy="301625"/>
            </a:xfrm>
            <a:custGeom>
              <a:avLst/>
              <a:gdLst>
                <a:gd name="T0" fmla="*/ 183 w 183"/>
                <a:gd name="T1" fmla="*/ 48 h 190"/>
                <a:gd name="T2" fmla="*/ 179 w 183"/>
                <a:gd name="T3" fmla="*/ 0 h 190"/>
                <a:gd name="T4" fmla="*/ 132 w 183"/>
                <a:gd name="T5" fmla="*/ 34 h 190"/>
                <a:gd name="T6" fmla="*/ 130 w 183"/>
                <a:gd name="T7" fmla="*/ 35 h 190"/>
                <a:gd name="T8" fmla="*/ 124 w 183"/>
                <a:gd name="T9" fmla="*/ 38 h 190"/>
                <a:gd name="T10" fmla="*/ 115 w 183"/>
                <a:gd name="T11" fmla="*/ 42 h 190"/>
                <a:gd name="T12" fmla="*/ 103 w 183"/>
                <a:gd name="T13" fmla="*/ 48 h 190"/>
                <a:gd name="T14" fmla="*/ 92 w 183"/>
                <a:gd name="T15" fmla="*/ 53 h 190"/>
                <a:gd name="T16" fmla="*/ 77 w 183"/>
                <a:gd name="T17" fmla="*/ 54 h 190"/>
                <a:gd name="T18" fmla="*/ 63 w 183"/>
                <a:gd name="T19" fmla="*/ 54 h 190"/>
                <a:gd name="T20" fmla="*/ 50 w 183"/>
                <a:gd name="T21" fmla="*/ 51 h 190"/>
                <a:gd name="T22" fmla="*/ 16 w 183"/>
                <a:gd name="T23" fmla="*/ 37 h 190"/>
                <a:gd name="T24" fmla="*/ 6 w 183"/>
                <a:gd name="T25" fmla="*/ 66 h 190"/>
                <a:gd name="T26" fmla="*/ 2 w 183"/>
                <a:gd name="T27" fmla="*/ 77 h 190"/>
                <a:gd name="T28" fmla="*/ 0 w 183"/>
                <a:gd name="T29" fmla="*/ 101 h 190"/>
                <a:gd name="T30" fmla="*/ 4 w 183"/>
                <a:gd name="T31" fmla="*/ 130 h 190"/>
                <a:gd name="T32" fmla="*/ 20 w 183"/>
                <a:gd name="T33" fmla="*/ 157 h 190"/>
                <a:gd name="T34" fmla="*/ 25 w 183"/>
                <a:gd name="T35" fmla="*/ 163 h 190"/>
                <a:gd name="T36" fmla="*/ 31 w 183"/>
                <a:gd name="T37" fmla="*/ 169 h 190"/>
                <a:gd name="T38" fmla="*/ 39 w 183"/>
                <a:gd name="T39" fmla="*/ 173 h 190"/>
                <a:gd name="T40" fmla="*/ 46 w 183"/>
                <a:gd name="T41" fmla="*/ 178 h 190"/>
                <a:gd name="T42" fmla="*/ 54 w 183"/>
                <a:gd name="T43" fmla="*/ 182 h 190"/>
                <a:gd name="T44" fmla="*/ 63 w 183"/>
                <a:gd name="T45" fmla="*/ 185 h 190"/>
                <a:gd name="T46" fmla="*/ 73 w 183"/>
                <a:gd name="T47" fmla="*/ 188 h 190"/>
                <a:gd name="T48" fmla="*/ 82 w 183"/>
                <a:gd name="T49" fmla="*/ 190 h 190"/>
                <a:gd name="T50" fmla="*/ 86 w 183"/>
                <a:gd name="T51" fmla="*/ 190 h 190"/>
                <a:gd name="T52" fmla="*/ 92 w 183"/>
                <a:gd name="T53" fmla="*/ 190 h 190"/>
                <a:gd name="T54" fmla="*/ 98 w 183"/>
                <a:gd name="T55" fmla="*/ 188 h 190"/>
                <a:gd name="T56" fmla="*/ 109 w 183"/>
                <a:gd name="T57" fmla="*/ 185 h 190"/>
                <a:gd name="T58" fmla="*/ 126 w 183"/>
                <a:gd name="T59" fmla="*/ 178 h 190"/>
                <a:gd name="T60" fmla="*/ 143 w 183"/>
                <a:gd name="T61" fmla="*/ 166 h 190"/>
                <a:gd name="T62" fmla="*/ 160 w 183"/>
                <a:gd name="T63" fmla="*/ 150 h 190"/>
                <a:gd name="T64" fmla="*/ 174 w 183"/>
                <a:gd name="T65" fmla="*/ 125 h 190"/>
                <a:gd name="T66" fmla="*/ 183 w 183"/>
                <a:gd name="T67" fmla="*/ 92 h 190"/>
                <a:gd name="T68" fmla="*/ 183 w 183"/>
                <a:gd name="T69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90">
                  <a:moveTo>
                    <a:pt x="183" y="48"/>
                  </a:moveTo>
                  <a:lnTo>
                    <a:pt x="179" y="0"/>
                  </a:lnTo>
                  <a:lnTo>
                    <a:pt x="132" y="34"/>
                  </a:lnTo>
                  <a:lnTo>
                    <a:pt x="130" y="35"/>
                  </a:lnTo>
                  <a:lnTo>
                    <a:pt x="124" y="38"/>
                  </a:lnTo>
                  <a:lnTo>
                    <a:pt x="115" y="42"/>
                  </a:lnTo>
                  <a:lnTo>
                    <a:pt x="103" y="48"/>
                  </a:lnTo>
                  <a:lnTo>
                    <a:pt x="92" y="53"/>
                  </a:lnTo>
                  <a:lnTo>
                    <a:pt x="77" y="54"/>
                  </a:lnTo>
                  <a:lnTo>
                    <a:pt x="63" y="54"/>
                  </a:lnTo>
                  <a:lnTo>
                    <a:pt x="50" y="51"/>
                  </a:lnTo>
                  <a:lnTo>
                    <a:pt x="16" y="3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101"/>
                  </a:lnTo>
                  <a:lnTo>
                    <a:pt x="4" y="130"/>
                  </a:lnTo>
                  <a:lnTo>
                    <a:pt x="20" y="157"/>
                  </a:lnTo>
                  <a:lnTo>
                    <a:pt x="25" y="163"/>
                  </a:lnTo>
                  <a:lnTo>
                    <a:pt x="31" y="169"/>
                  </a:lnTo>
                  <a:lnTo>
                    <a:pt x="39" y="173"/>
                  </a:lnTo>
                  <a:lnTo>
                    <a:pt x="46" y="178"/>
                  </a:lnTo>
                  <a:lnTo>
                    <a:pt x="54" y="182"/>
                  </a:lnTo>
                  <a:lnTo>
                    <a:pt x="63" y="185"/>
                  </a:lnTo>
                  <a:lnTo>
                    <a:pt x="73" y="188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2" y="190"/>
                  </a:lnTo>
                  <a:lnTo>
                    <a:pt x="98" y="188"/>
                  </a:lnTo>
                  <a:lnTo>
                    <a:pt x="109" y="185"/>
                  </a:lnTo>
                  <a:lnTo>
                    <a:pt x="126" y="178"/>
                  </a:lnTo>
                  <a:lnTo>
                    <a:pt x="143" y="166"/>
                  </a:lnTo>
                  <a:lnTo>
                    <a:pt x="160" y="150"/>
                  </a:lnTo>
                  <a:lnTo>
                    <a:pt x="174" y="125"/>
                  </a:lnTo>
                  <a:lnTo>
                    <a:pt x="183" y="92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40201" y="4117975"/>
              <a:ext cx="193675" cy="182562"/>
            </a:xfrm>
            <a:custGeom>
              <a:avLst/>
              <a:gdLst>
                <a:gd name="T0" fmla="*/ 6 w 122"/>
                <a:gd name="T1" fmla="*/ 21 h 115"/>
                <a:gd name="T2" fmla="*/ 4 w 122"/>
                <a:gd name="T3" fmla="*/ 25 h 115"/>
                <a:gd name="T4" fmla="*/ 2 w 122"/>
                <a:gd name="T5" fmla="*/ 34 h 115"/>
                <a:gd name="T6" fmla="*/ 0 w 122"/>
                <a:gd name="T7" fmla="*/ 48 h 115"/>
                <a:gd name="T8" fmla="*/ 2 w 122"/>
                <a:gd name="T9" fmla="*/ 64 h 115"/>
                <a:gd name="T10" fmla="*/ 6 w 122"/>
                <a:gd name="T11" fmla="*/ 80 h 115"/>
                <a:gd name="T12" fmla="*/ 15 w 122"/>
                <a:gd name="T13" fmla="*/ 96 h 115"/>
                <a:gd name="T14" fmla="*/ 32 w 122"/>
                <a:gd name="T15" fmla="*/ 108 h 115"/>
                <a:gd name="T16" fmla="*/ 57 w 122"/>
                <a:gd name="T17" fmla="*/ 115 h 115"/>
                <a:gd name="T18" fmla="*/ 61 w 122"/>
                <a:gd name="T19" fmla="*/ 115 h 115"/>
                <a:gd name="T20" fmla="*/ 68 w 122"/>
                <a:gd name="T21" fmla="*/ 112 h 115"/>
                <a:gd name="T22" fmla="*/ 80 w 122"/>
                <a:gd name="T23" fmla="*/ 108 h 115"/>
                <a:gd name="T24" fmla="*/ 93 w 122"/>
                <a:gd name="T25" fmla="*/ 98 h 115"/>
                <a:gd name="T26" fmla="*/ 105 w 122"/>
                <a:gd name="T27" fmla="*/ 85 h 115"/>
                <a:gd name="T28" fmla="*/ 116 w 122"/>
                <a:gd name="T29" fmla="*/ 64 h 115"/>
                <a:gd name="T30" fmla="*/ 122 w 122"/>
                <a:gd name="T31" fmla="*/ 37 h 115"/>
                <a:gd name="T32" fmla="*/ 122 w 122"/>
                <a:gd name="T33" fmla="*/ 0 h 115"/>
                <a:gd name="T34" fmla="*/ 120 w 122"/>
                <a:gd name="T35" fmla="*/ 2 h 115"/>
                <a:gd name="T36" fmla="*/ 110 w 122"/>
                <a:gd name="T37" fmla="*/ 6 h 115"/>
                <a:gd name="T38" fmla="*/ 99 w 122"/>
                <a:gd name="T39" fmla="*/ 13 h 115"/>
                <a:gd name="T40" fmla="*/ 84 w 122"/>
                <a:gd name="T41" fmla="*/ 19 h 115"/>
                <a:gd name="T42" fmla="*/ 67 w 122"/>
                <a:gd name="T43" fmla="*/ 25 h 115"/>
                <a:gd name="T44" fmla="*/ 46 w 122"/>
                <a:gd name="T45" fmla="*/ 28 h 115"/>
                <a:gd name="T46" fmla="*/ 27 w 122"/>
                <a:gd name="T47" fmla="*/ 26 h 115"/>
                <a:gd name="T48" fmla="*/ 6 w 122"/>
                <a:gd name="T4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" y="21"/>
                  </a:moveTo>
                  <a:lnTo>
                    <a:pt x="4" y="25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6" y="80"/>
                  </a:lnTo>
                  <a:lnTo>
                    <a:pt x="15" y="96"/>
                  </a:lnTo>
                  <a:lnTo>
                    <a:pt x="32" y="108"/>
                  </a:lnTo>
                  <a:lnTo>
                    <a:pt x="57" y="115"/>
                  </a:lnTo>
                  <a:lnTo>
                    <a:pt x="61" y="115"/>
                  </a:lnTo>
                  <a:lnTo>
                    <a:pt x="68" y="112"/>
                  </a:lnTo>
                  <a:lnTo>
                    <a:pt x="80" y="108"/>
                  </a:lnTo>
                  <a:lnTo>
                    <a:pt x="93" y="98"/>
                  </a:lnTo>
                  <a:lnTo>
                    <a:pt x="105" y="85"/>
                  </a:lnTo>
                  <a:lnTo>
                    <a:pt x="116" y="64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0" y="6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7" y="25"/>
                  </a:lnTo>
                  <a:lnTo>
                    <a:pt x="46" y="28"/>
                  </a:lnTo>
                  <a:lnTo>
                    <a:pt x="27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29013" y="2878138"/>
              <a:ext cx="2908300" cy="2459037"/>
            </a:xfrm>
            <a:custGeom>
              <a:avLst/>
              <a:gdLst>
                <a:gd name="T0" fmla="*/ 1388 w 1832"/>
                <a:gd name="T1" fmla="*/ 514 h 1549"/>
                <a:gd name="T2" fmla="*/ 1550 w 1832"/>
                <a:gd name="T3" fmla="*/ 586 h 1549"/>
                <a:gd name="T4" fmla="*/ 1727 w 1832"/>
                <a:gd name="T5" fmla="*/ 605 h 1549"/>
                <a:gd name="T6" fmla="*/ 1678 w 1832"/>
                <a:gd name="T7" fmla="*/ 404 h 1549"/>
                <a:gd name="T8" fmla="*/ 1661 w 1832"/>
                <a:gd name="T9" fmla="*/ 239 h 1549"/>
                <a:gd name="T10" fmla="*/ 1455 w 1832"/>
                <a:gd name="T11" fmla="*/ 108 h 1549"/>
                <a:gd name="T12" fmla="*/ 1306 w 1832"/>
                <a:gd name="T13" fmla="*/ 107 h 1549"/>
                <a:gd name="T14" fmla="*/ 1158 w 1832"/>
                <a:gd name="T15" fmla="*/ 157 h 1549"/>
                <a:gd name="T16" fmla="*/ 1063 w 1832"/>
                <a:gd name="T17" fmla="*/ 112 h 1549"/>
                <a:gd name="T18" fmla="*/ 948 w 1832"/>
                <a:gd name="T19" fmla="*/ 104 h 1549"/>
                <a:gd name="T20" fmla="*/ 889 w 1832"/>
                <a:gd name="T21" fmla="*/ 105 h 1549"/>
                <a:gd name="T22" fmla="*/ 752 w 1832"/>
                <a:gd name="T23" fmla="*/ 25 h 1549"/>
                <a:gd name="T24" fmla="*/ 638 w 1832"/>
                <a:gd name="T25" fmla="*/ 2 h 1549"/>
                <a:gd name="T26" fmla="*/ 507 w 1832"/>
                <a:gd name="T27" fmla="*/ 19 h 1549"/>
                <a:gd name="T28" fmla="*/ 381 w 1832"/>
                <a:gd name="T29" fmla="*/ 101 h 1549"/>
                <a:gd name="T30" fmla="*/ 242 w 1832"/>
                <a:gd name="T31" fmla="*/ 169 h 1549"/>
                <a:gd name="T32" fmla="*/ 217 w 1832"/>
                <a:gd name="T33" fmla="*/ 245 h 1549"/>
                <a:gd name="T34" fmla="*/ 394 w 1832"/>
                <a:gd name="T35" fmla="*/ 310 h 1549"/>
                <a:gd name="T36" fmla="*/ 547 w 1832"/>
                <a:gd name="T37" fmla="*/ 273 h 1549"/>
                <a:gd name="T38" fmla="*/ 581 w 1832"/>
                <a:gd name="T39" fmla="*/ 302 h 1549"/>
                <a:gd name="T40" fmla="*/ 589 w 1832"/>
                <a:gd name="T41" fmla="*/ 373 h 1549"/>
                <a:gd name="T42" fmla="*/ 434 w 1832"/>
                <a:gd name="T43" fmla="*/ 376 h 1549"/>
                <a:gd name="T44" fmla="*/ 290 w 1832"/>
                <a:gd name="T45" fmla="*/ 417 h 1549"/>
                <a:gd name="T46" fmla="*/ 101 w 1832"/>
                <a:gd name="T47" fmla="*/ 437 h 1549"/>
                <a:gd name="T48" fmla="*/ 0 w 1832"/>
                <a:gd name="T49" fmla="*/ 525 h 1549"/>
                <a:gd name="T50" fmla="*/ 73 w 1832"/>
                <a:gd name="T51" fmla="*/ 628 h 1549"/>
                <a:gd name="T52" fmla="*/ 113 w 1832"/>
                <a:gd name="T53" fmla="*/ 662 h 1549"/>
                <a:gd name="T54" fmla="*/ 332 w 1832"/>
                <a:gd name="T55" fmla="*/ 807 h 1549"/>
                <a:gd name="T56" fmla="*/ 446 w 1832"/>
                <a:gd name="T57" fmla="*/ 802 h 1549"/>
                <a:gd name="T58" fmla="*/ 600 w 1832"/>
                <a:gd name="T59" fmla="*/ 793 h 1549"/>
                <a:gd name="T60" fmla="*/ 657 w 1832"/>
                <a:gd name="T61" fmla="*/ 806 h 1549"/>
                <a:gd name="T62" fmla="*/ 592 w 1832"/>
                <a:gd name="T63" fmla="*/ 855 h 1549"/>
                <a:gd name="T64" fmla="*/ 568 w 1832"/>
                <a:gd name="T65" fmla="*/ 987 h 1549"/>
                <a:gd name="T66" fmla="*/ 490 w 1832"/>
                <a:gd name="T67" fmla="*/ 981 h 1549"/>
                <a:gd name="T68" fmla="*/ 383 w 1832"/>
                <a:gd name="T69" fmla="*/ 1019 h 1549"/>
                <a:gd name="T70" fmla="*/ 343 w 1832"/>
                <a:gd name="T71" fmla="*/ 1157 h 1549"/>
                <a:gd name="T72" fmla="*/ 412 w 1832"/>
                <a:gd name="T73" fmla="*/ 1180 h 1549"/>
                <a:gd name="T74" fmla="*/ 452 w 1832"/>
                <a:gd name="T75" fmla="*/ 1207 h 1549"/>
                <a:gd name="T76" fmla="*/ 533 w 1832"/>
                <a:gd name="T77" fmla="*/ 1207 h 1549"/>
                <a:gd name="T78" fmla="*/ 564 w 1832"/>
                <a:gd name="T79" fmla="*/ 1176 h 1549"/>
                <a:gd name="T80" fmla="*/ 655 w 1832"/>
                <a:gd name="T81" fmla="*/ 1140 h 1549"/>
                <a:gd name="T82" fmla="*/ 728 w 1832"/>
                <a:gd name="T83" fmla="*/ 1107 h 1549"/>
                <a:gd name="T84" fmla="*/ 811 w 1832"/>
                <a:gd name="T85" fmla="*/ 1144 h 1549"/>
                <a:gd name="T86" fmla="*/ 720 w 1832"/>
                <a:gd name="T87" fmla="*/ 1256 h 1549"/>
                <a:gd name="T88" fmla="*/ 716 w 1832"/>
                <a:gd name="T89" fmla="*/ 1370 h 1549"/>
                <a:gd name="T90" fmla="*/ 768 w 1832"/>
                <a:gd name="T91" fmla="*/ 1402 h 1549"/>
                <a:gd name="T92" fmla="*/ 846 w 1832"/>
                <a:gd name="T93" fmla="*/ 1409 h 1549"/>
                <a:gd name="T94" fmla="*/ 897 w 1832"/>
                <a:gd name="T95" fmla="*/ 1402 h 1549"/>
                <a:gd name="T96" fmla="*/ 962 w 1832"/>
                <a:gd name="T97" fmla="*/ 1357 h 1549"/>
                <a:gd name="T98" fmla="*/ 990 w 1832"/>
                <a:gd name="T99" fmla="*/ 1349 h 1549"/>
                <a:gd name="T100" fmla="*/ 1028 w 1832"/>
                <a:gd name="T101" fmla="*/ 1285 h 1549"/>
                <a:gd name="T102" fmla="*/ 1091 w 1832"/>
                <a:gd name="T103" fmla="*/ 1285 h 1549"/>
                <a:gd name="T104" fmla="*/ 1242 w 1832"/>
                <a:gd name="T105" fmla="*/ 1368 h 1549"/>
                <a:gd name="T106" fmla="*/ 1482 w 1832"/>
                <a:gd name="T107" fmla="*/ 1505 h 1549"/>
                <a:gd name="T108" fmla="*/ 1562 w 1832"/>
                <a:gd name="T109" fmla="*/ 1476 h 1549"/>
                <a:gd name="T110" fmla="*/ 1619 w 1832"/>
                <a:gd name="T111" fmla="*/ 1193 h 1549"/>
                <a:gd name="T112" fmla="*/ 1503 w 1832"/>
                <a:gd name="T113" fmla="*/ 1026 h 1549"/>
                <a:gd name="T114" fmla="*/ 1356 w 1832"/>
                <a:gd name="T115" fmla="*/ 892 h 1549"/>
                <a:gd name="T116" fmla="*/ 1287 w 1832"/>
                <a:gd name="T117" fmla="*/ 669 h 1549"/>
                <a:gd name="T118" fmla="*/ 1337 w 1832"/>
                <a:gd name="T119" fmla="*/ 458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2" h="1549">
                  <a:moveTo>
                    <a:pt x="1337" y="458"/>
                  </a:moveTo>
                  <a:lnTo>
                    <a:pt x="1341" y="463"/>
                  </a:lnTo>
                  <a:lnTo>
                    <a:pt x="1343" y="468"/>
                  </a:lnTo>
                  <a:lnTo>
                    <a:pt x="1346" y="472"/>
                  </a:lnTo>
                  <a:lnTo>
                    <a:pt x="1350" y="478"/>
                  </a:lnTo>
                  <a:lnTo>
                    <a:pt x="1369" y="497"/>
                  </a:lnTo>
                  <a:lnTo>
                    <a:pt x="1388" y="514"/>
                  </a:lnTo>
                  <a:lnTo>
                    <a:pt x="1409" y="529"/>
                  </a:lnTo>
                  <a:lnTo>
                    <a:pt x="1430" y="542"/>
                  </a:lnTo>
                  <a:lnTo>
                    <a:pt x="1453" y="554"/>
                  </a:lnTo>
                  <a:lnTo>
                    <a:pt x="1478" y="564"/>
                  </a:lnTo>
                  <a:lnTo>
                    <a:pt x="1501" y="573"/>
                  </a:lnTo>
                  <a:lnTo>
                    <a:pt x="1525" y="580"/>
                  </a:lnTo>
                  <a:lnTo>
                    <a:pt x="1550" y="586"/>
                  </a:lnTo>
                  <a:lnTo>
                    <a:pt x="1577" y="592"/>
                  </a:lnTo>
                  <a:lnTo>
                    <a:pt x="1602" y="596"/>
                  </a:lnTo>
                  <a:lnTo>
                    <a:pt x="1628" y="599"/>
                  </a:lnTo>
                  <a:lnTo>
                    <a:pt x="1653" y="600"/>
                  </a:lnTo>
                  <a:lnTo>
                    <a:pt x="1678" y="603"/>
                  </a:lnTo>
                  <a:lnTo>
                    <a:pt x="1702" y="603"/>
                  </a:lnTo>
                  <a:lnTo>
                    <a:pt x="1727" y="605"/>
                  </a:lnTo>
                  <a:lnTo>
                    <a:pt x="1832" y="608"/>
                  </a:lnTo>
                  <a:lnTo>
                    <a:pt x="1704" y="520"/>
                  </a:lnTo>
                  <a:lnTo>
                    <a:pt x="1702" y="520"/>
                  </a:lnTo>
                  <a:lnTo>
                    <a:pt x="1678" y="500"/>
                  </a:lnTo>
                  <a:lnTo>
                    <a:pt x="1668" y="474"/>
                  </a:lnTo>
                  <a:lnTo>
                    <a:pt x="1670" y="443"/>
                  </a:lnTo>
                  <a:lnTo>
                    <a:pt x="1678" y="404"/>
                  </a:lnTo>
                  <a:lnTo>
                    <a:pt x="1681" y="388"/>
                  </a:lnTo>
                  <a:lnTo>
                    <a:pt x="1685" y="370"/>
                  </a:lnTo>
                  <a:lnTo>
                    <a:pt x="1687" y="353"/>
                  </a:lnTo>
                  <a:lnTo>
                    <a:pt x="1689" y="337"/>
                  </a:lnTo>
                  <a:lnTo>
                    <a:pt x="1685" y="303"/>
                  </a:lnTo>
                  <a:lnTo>
                    <a:pt x="1676" y="270"/>
                  </a:lnTo>
                  <a:lnTo>
                    <a:pt x="1661" y="239"/>
                  </a:lnTo>
                  <a:lnTo>
                    <a:pt x="1638" y="208"/>
                  </a:lnTo>
                  <a:lnTo>
                    <a:pt x="1609" y="181"/>
                  </a:lnTo>
                  <a:lnTo>
                    <a:pt x="1575" y="157"/>
                  </a:lnTo>
                  <a:lnTo>
                    <a:pt x="1537" y="136"/>
                  </a:lnTo>
                  <a:lnTo>
                    <a:pt x="1495" y="118"/>
                  </a:lnTo>
                  <a:lnTo>
                    <a:pt x="1476" y="112"/>
                  </a:lnTo>
                  <a:lnTo>
                    <a:pt x="1455" y="108"/>
                  </a:lnTo>
                  <a:lnTo>
                    <a:pt x="1434" y="105"/>
                  </a:lnTo>
                  <a:lnTo>
                    <a:pt x="1413" y="102"/>
                  </a:lnTo>
                  <a:lnTo>
                    <a:pt x="1392" y="101"/>
                  </a:lnTo>
                  <a:lnTo>
                    <a:pt x="1371" y="101"/>
                  </a:lnTo>
                  <a:lnTo>
                    <a:pt x="1350" y="102"/>
                  </a:lnTo>
                  <a:lnTo>
                    <a:pt x="1327" y="104"/>
                  </a:lnTo>
                  <a:lnTo>
                    <a:pt x="1306" y="107"/>
                  </a:lnTo>
                  <a:lnTo>
                    <a:pt x="1285" y="111"/>
                  </a:lnTo>
                  <a:lnTo>
                    <a:pt x="1263" y="115"/>
                  </a:lnTo>
                  <a:lnTo>
                    <a:pt x="1242" y="123"/>
                  </a:lnTo>
                  <a:lnTo>
                    <a:pt x="1221" y="130"/>
                  </a:lnTo>
                  <a:lnTo>
                    <a:pt x="1200" y="137"/>
                  </a:lnTo>
                  <a:lnTo>
                    <a:pt x="1179" y="147"/>
                  </a:lnTo>
                  <a:lnTo>
                    <a:pt x="1158" y="157"/>
                  </a:lnTo>
                  <a:lnTo>
                    <a:pt x="1145" y="150"/>
                  </a:lnTo>
                  <a:lnTo>
                    <a:pt x="1131" y="143"/>
                  </a:lnTo>
                  <a:lnTo>
                    <a:pt x="1118" y="136"/>
                  </a:lnTo>
                  <a:lnTo>
                    <a:pt x="1105" y="130"/>
                  </a:lnTo>
                  <a:lnTo>
                    <a:pt x="1091" y="124"/>
                  </a:lnTo>
                  <a:lnTo>
                    <a:pt x="1078" y="118"/>
                  </a:lnTo>
                  <a:lnTo>
                    <a:pt x="1063" y="112"/>
                  </a:lnTo>
                  <a:lnTo>
                    <a:pt x="1049" y="108"/>
                  </a:lnTo>
                  <a:lnTo>
                    <a:pt x="1044" y="107"/>
                  </a:lnTo>
                  <a:lnTo>
                    <a:pt x="1025" y="104"/>
                  </a:lnTo>
                  <a:lnTo>
                    <a:pt x="1004" y="102"/>
                  </a:lnTo>
                  <a:lnTo>
                    <a:pt x="985" y="102"/>
                  </a:lnTo>
                  <a:lnTo>
                    <a:pt x="966" y="102"/>
                  </a:lnTo>
                  <a:lnTo>
                    <a:pt x="948" y="104"/>
                  </a:lnTo>
                  <a:lnTo>
                    <a:pt x="929" y="105"/>
                  </a:lnTo>
                  <a:lnTo>
                    <a:pt x="910" y="108"/>
                  </a:lnTo>
                  <a:lnTo>
                    <a:pt x="893" y="112"/>
                  </a:lnTo>
                  <a:lnTo>
                    <a:pt x="891" y="111"/>
                  </a:lnTo>
                  <a:lnTo>
                    <a:pt x="891" y="108"/>
                  </a:lnTo>
                  <a:lnTo>
                    <a:pt x="891" y="107"/>
                  </a:lnTo>
                  <a:lnTo>
                    <a:pt x="889" y="105"/>
                  </a:lnTo>
                  <a:lnTo>
                    <a:pt x="888" y="98"/>
                  </a:lnTo>
                  <a:lnTo>
                    <a:pt x="876" y="90"/>
                  </a:lnTo>
                  <a:lnTo>
                    <a:pt x="851" y="74"/>
                  </a:lnTo>
                  <a:lnTo>
                    <a:pt x="827" y="60"/>
                  </a:lnTo>
                  <a:lnTo>
                    <a:pt x="802" y="47"/>
                  </a:lnTo>
                  <a:lnTo>
                    <a:pt x="777" y="35"/>
                  </a:lnTo>
                  <a:lnTo>
                    <a:pt x="752" y="25"/>
                  </a:lnTo>
                  <a:lnTo>
                    <a:pt x="728" y="18"/>
                  </a:lnTo>
                  <a:lnTo>
                    <a:pt x="703" y="10"/>
                  </a:lnTo>
                  <a:lnTo>
                    <a:pt x="678" y="6"/>
                  </a:lnTo>
                  <a:lnTo>
                    <a:pt x="676" y="0"/>
                  </a:lnTo>
                  <a:lnTo>
                    <a:pt x="674" y="6"/>
                  </a:lnTo>
                  <a:lnTo>
                    <a:pt x="655" y="3"/>
                  </a:lnTo>
                  <a:lnTo>
                    <a:pt x="638" y="2"/>
                  </a:lnTo>
                  <a:lnTo>
                    <a:pt x="619" y="2"/>
                  </a:lnTo>
                  <a:lnTo>
                    <a:pt x="602" y="2"/>
                  </a:lnTo>
                  <a:lnTo>
                    <a:pt x="583" y="3"/>
                  </a:lnTo>
                  <a:lnTo>
                    <a:pt x="566" y="5"/>
                  </a:lnTo>
                  <a:lnTo>
                    <a:pt x="547" y="7"/>
                  </a:lnTo>
                  <a:lnTo>
                    <a:pt x="530" y="12"/>
                  </a:lnTo>
                  <a:lnTo>
                    <a:pt x="507" y="19"/>
                  </a:lnTo>
                  <a:lnTo>
                    <a:pt x="484" y="26"/>
                  </a:lnTo>
                  <a:lnTo>
                    <a:pt x="465" y="37"/>
                  </a:lnTo>
                  <a:lnTo>
                    <a:pt x="446" y="48"/>
                  </a:lnTo>
                  <a:lnTo>
                    <a:pt x="429" y="61"/>
                  </a:lnTo>
                  <a:lnTo>
                    <a:pt x="412" y="74"/>
                  </a:lnTo>
                  <a:lnTo>
                    <a:pt x="396" y="88"/>
                  </a:lnTo>
                  <a:lnTo>
                    <a:pt x="381" y="101"/>
                  </a:lnTo>
                  <a:lnTo>
                    <a:pt x="360" y="120"/>
                  </a:lnTo>
                  <a:lnTo>
                    <a:pt x="341" y="136"/>
                  </a:lnTo>
                  <a:lnTo>
                    <a:pt x="322" y="149"/>
                  </a:lnTo>
                  <a:lnTo>
                    <a:pt x="303" y="159"/>
                  </a:lnTo>
                  <a:lnTo>
                    <a:pt x="284" y="166"/>
                  </a:lnTo>
                  <a:lnTo>
                    <a:pt x="265" y="169"/>
                  </a:lnTo>
                  <a:lnTo>
                    <a:pt x="242" y="169"/>
                  </a:lnTo>
                  <a:lnTo>
                    <a:pt x="219" y="166"/>
                  </a:lnTo>
                  <a:lnTo>
                    <a:pt x="116" y="160"/>
                  </a:lnTo>
                  <a:lnTo>
                    <a:pt x="136" y="178"/>
                  </a:lnTo>
                  <a:lnTo>
                    <a:pt x="155" y="195"/>
                  </a:lnTo>
                  <a:lnTo>
                    <a:pt x="174" y="213"/>
                  </a:lnTo>
                  <a:lnTo>
                    <a:pt x="195" y="229"/>
                  </a:lnTo>
                  <a:lnTo>
                    <a:pt x="217" y="245"/>
                  </a:lnTo>
                  <a:lnTo>
                    <a:pt x="240" y="261"/>
                  </a:lnTo>
                  <a:lnTo>
                    <a:pt x="263" y="274"/>
                  </a:lnTo>
                  <a:lnTo>
                    <a:pt x="288" y="286"/>
                  </a:lnTo>
                  <a:lnTo>
                    <a:pt x="313" y="296"/>
                  </a:lnTo>
                  <a:lnTo>
                    <a:pt x="339" y="303"/>
                  </a:lnTo>
                  <a:lnTo>
                    <a:pt x="366" y="309"/>
                  </a:lnTo>
                  <a:lnTo>
                    <a:pt x="394" y="310"/>
                  </a:lnTo>
                  <a:lnTo>
                    <a:pt x="423" y="309"/>
                  </a:lnTo>
                  <a:lnTo>
                    <a:pt x="453" y="305"/>
                  </a:lnTo>
                  <a:lnTo>
                    <a:pt x="484" y="296"/>
                  </a:lnTo>
                  <a:lnTo>
                    <a:pt x="516" y="283"/>
                  </a:lnTo>
                  <a:lnTo>
                    <a:pt x="528" y="280"/>
                  </a:lnTo>
                  <a:lnTo>
                    <a:pt x="537" y="277"/>
                  </a:lnTo>
                  <a:lnTo>
                    <a:pt x="547" y="273"/>
                  </a:lnTo>
                  <a:lnTo>
                    <a:pt x="558" y="270"/>
                  </a:lnTo>
                  <a:lnTo>
                    <a:pt x="568" y="265"/>
                  </a:lnTo>
                  <a:lnTo>
                    <a:pt x="577" y="261"/>
                  </a:lnTo>
                  <a:lnTo>
                    <a:pt x="587" y="257"/>
                  </a:lnTo>
                  <a:lnTo>
                    <a:pt x="596" y="251"/>
                  </a:lnTo>
                  <a:lnTo>
                    <a:pt x="583" y="277"/>
                  </a:lnTo>
                  <a:lnTo>
                    <a:pt x="581" y="302"/>
                  </a:lnTo>
                  <a:lnTo>
                    <a:pt x="587" y="324"/>
                  </a:lnTo>
                  <a:lnTo>
                    <a:pt x="594" y="343"/>
                  </a:lnTo>
                  <a:lnTo>
                    <a:pt x="600" y="354"/>
                  </a:lnTo>
                  <a:lnTo>
                    <a:pt x="602" y="360"/>
                  </a:lnTo>
                  <a:lnTo>
                    <a:pt x="602" y="364"/>
                  </a:lnTo>
                  <a:lnTo>
                    <a:pt x="598" y="366"/>
                  </a:lnTo>
                  <a:lnTo>
                    <a:pt x="589" y="373"/>
                  </a:lnTo>
                  <a:lnTo>
                    <a:pt x="568" y="372"/>
                  </a:lnTo>
                  <a:lnTo>
                    <a:pt x="545" y="370"/>
                  </a:lnTo>
                  <a:lnTo>
                    <a:pt x="522" y="370"/>
                  </a:lnTo>
                  <a:lnTo>
                    <a:pt x="501" y="370"/>
                  </a:lnTo>
                  <a:lnTo>
                    <a:pt x="478" y="372"/>
                  </a:lnTo>
                  <a:lnTo>
                    <a:pt x="457" y="373"/>
                  </a:lnTo>
                  <a:lnTo>
                    <a:pt x="434" y="376"/>
                  </a:lnTo>
                  <a:lnTo>
                    <a:pt x="413" y="379"/>
                  </a:lnTo>
                  <a:lnTo>
                    <a:pt x="391" y="383"/>
                  </a:lnTo>
                  <a:lnTo>
                    <a:pt x="370" y="388"/>
                  </a:lnTo>
                  <a:lnTo>
                    <a:pt x="349" y="394"/>
                  </a:lnTo>
                  <a:lnTo>
                    <a:pt x="330" y="401"/>
                  </a:lnTo>
                  <a:lnTo>
                    <a:pt x="309" y="408"/>
                  </a:lnTo>
                  <a:lnTo>
                    <a:pt x="290" y="417"/>
                  </a:lnTo>
                  <a:lnTo>
                    <a:pt x="271" y="427"/>
                  </a:lnTo>
                  <a:lnTo>
                    <a:pt x="252" y="437"/>
                  </a:lnTo>
                  <a:lnTo>
                    <a:pt x="219" y="431"/>
                  </a:lnTo>
                  <a:lnTo>
                    <a:pt x="187" y="429"/>
                  </a:lnTo>
                  <a:lnTo>
                    <a:pt x="156" y="429"/>
                  </a:lnTo>
                  <a:lnTo>
                    <a:pt x="128" y="431"/>
                  </a:lnTo>
                  <a:lnTo>
                    <a:pt x="101" y="437"/>
                  </a:lnTo>
                  <a:lnTo>
                    <a:pt x="77" y="445"/>
                  </a:lnTo>
                  <a:lnTo>
                    <a:pt x="54" y="455"/>
                  </a:lnTo>
                  <a:lnTo>
                    <a:pt x="35" y="468"/>
                  </a:lnTo>
                  <a:lnTo>
                    <a:pt x="29" y="474"/>
                  </a:lnTo>
                  <a:lnTo>
                    <a:pt x="17" y="488"/>
                  </a:lnTo>
                  <a:lnTo>
                    <a:pt x="6" y="504"/>
                  </a:lnTo>
                  <a:lnTo>
                    <a:pt x="0" y="525"/>
                  </a:lnTo>
                  <a:lnTo>
                    <a:pt x="2" y="548"/>
                  </a:lnTo>
                  <a:lnTo>
                    <a:pt x="6" y="564"/>
                  </a:lnTo>
                  <a:lnTo>
                    <a:pt x="16" y="580"/>
                  </a:lnTo>
                  <a:lnTo>
                    <a:pt x="27" y="593"/>
                  </a:lnTo>
                  <a:lnTo>
                    <a:pt x="40" y="606"/>
                  </a:lnTo>
                  <a:lnTo>
                    <a:pt x="56" y="618"/>
                  </a:lnTo>
                  <a:lnTo>
                    <a:pt x="73" y="628"/>
                  </a:lnTo>
                  <a:lnTo>
                    <a:pt x="92" y="635"/>
                  </a:lnTo>
                  <a:lnTo>
                    <a:pt x="111" y="643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6"/>
                  </a:lnTo>
                  <a:lnTo>
                    <a:pt x="113" y="662"/>
                  </a:lnTo>
                  <a:lnTo>
                    <a:pt x="118" y="681"/>
                  </a:lnTo>
                  <a:lnTo>
                    <a:pt x="128" y="701"/>
                  </a:lnTo>
                  <a:lnTo>
                    <a:pt x="145" y="724"/>
                  </a:lnTo>
                  <a:lnTo>
                    <a:pt x="170" y="746"/>
                  </a:lnTo>
                  <a:lnTo>
                    <a:pt x="210" y="768"/>
                  </a:lnTo>
                  <a:lnTo>
                    <a:pt x="263" y="788"/>
                  </a:lnTo>
                  <a:lnTo>
                    <a:pt x="332" y="807"/>
                  </a:lnTo>
                  <a:lnTo>
                    <a:pt x="334" y="807"/>
                  </a:lnTo>
                  <a:lnTo>
                    <a:pt x="334" y="807"/>
                  </a:lnTo>
                  <a:lnTo>
                    <a:pt x="356" y="810"/>
                  </a:lnTo>
                  <a:lnTo>
                    <a:pt x="379" y="810"/>
                  </a:lnTo>
                  <a:lnTo>
                    <a:pt x="400" y="809"/>
                  </a:lnTo>
                  <a:lnTo>
                    <a:pt x="423" y="806"/>
                  </a:lnTo>
                  <a:lnTo>
                    <a:pt x="446" y="802"/>
                  </a:lnTo>
                  <a:lnTo>
                    <a:pt x="469" y="796"/>
                  </a:lnTo>
                  <a:lnTo>
                    <a:pt x="492" y="788"/>
                  </a:lnTo>
                  <a:lnTo>
                    <a:pt x="512" y="781"/>
                  </a:lnTo>
                  <a:lnTo>
                    <a:pt x="564" y="788"/>
                  </a:lnTo>
                  <a:lnTo>
                    <a:pt x="575" y="790"/>
                  </a:lnTo>
                  <a:lnTo>
                    <a:pt x="587" y="791"/>
                  </a:lnTo>
                  <a:lnTo>
                    <a:pt x="600" y="793"/>
                  </a:lnTo>
                  <a:lnTo>
                    <a:pt x="613" y="794"/>
                  </a:lnTo>
                  <a:lnTo>
                    <a:pt x="627" y="794"/>
                  </a:lnTo>
                  <a:lnTo>
                    <a:pt x="642" y="794"/>
                  </a:lnTo>
                  <a:lnTo>
                    <a:pt x="655" y="793"/>
                  </a:lnTo>
                  <a:lnTo>
                    <a:pt x="671" y="791"/>
                  </a:lnTo>
                  <a:lnTo>
                    <a:pt x="665" y="799"/>
                  </a:lnTo>
                  <a:lnTo>
                    <a:pt x="657" y="806"/>
                  </a:lnTo>
                  <a:lnTo>
                    <a:pt x="648" y="813"/>
                  </a:lnTo>
                  <a:lnTo>
                    <a:pt x="638" y="822"/>
                  </a:lnTo>
                  <a:lnTo>
                    <a:pt x="627" y="829"/>
                  </a:lnTo>
                  <a:lnTo>
                    <a:pt x="617" y="836"/>
                  </a:lnTo>
                  <a:lnTo>
                    <a:pt x="606" y="844"/>
                  </a:lnTo>
                  <a:lnTo>
                    <a:pt x="596" y="853"/>
                  </a:lnTo>
                  <a:lnTo>
                    <a:pt x="592" y="855"/>
                  </a:lnTo>
                  <a:lnTo>
                    <a:pt x="591" y="858"/>
                  </a:lnTo>
                  <a:lnTo>
                    <a:pt x="575" y="890"/>
                  </a:lnTo>
                  <a:lnTo>
                    <a:pt x="570" y="925"/>
                  </a:lnTo>
                  <a:lnTo>
                    <a:pt x="572" y="957"/>
                  </a:lnTo>
                  <a:lnTo>
                    <a:pt x="577" y="988"/>
                  </a:lnTo>
                  <a:lnTo>
                    <a:pt x="577" y="988"/>
                  </a:lnTo>
                  <a:lnTo>
                    <a:pt x="568" y="987"/>
                  </a:lnTo>
                  <a:lnTo>
                    <a:pt x="556" y="985"/>
                  </a:lnTo>
                  <a:lnTo>
                    <a:pt x="547" y="984"/>
                  </a:lnTo>
                  <a:lnTo>
                    <a:pt x="535" y="982"/>
                  </a:lnTo>
                  <a:lnTo>
                    <a:pt x="524" y="981"/>
                  </a:lnTo>
                  <a:lnTo>
                    <a:pt x="512" y="981"/>
                  </a:lnTo>
                  <a:lnTo>
                    <a:pt x="501" y="981"/>
                  </a:lnTo>
                  <a:lnTo>
                    <a:pt x="490" y="981"/>
                  </a:lnTo>
                  <a:lnTo>
                    <a:pt x="488" y="981"/>
                  </a:lnTo>
                  <a:lnTo>
                    <a:pt x="488" y="981"/>
                  </a:lnTo>
                  <a:lnTo>
                    <a:pt x="465" y="984"/>
                  </a:lnTo>
                  <a:lnTo>
                    <a:pt x="442" y="989"/>
                  </a:lnTo>
                  <a:lnTo>
                    <a:pt x="421" y="997"/>
                  </a:lnTo>
                  <a:lnTo>
                    <a:pt x="402" y="1007"/>
                  </a:lnTo>
                  <a:lnTo>
                    <a:pt x="383" y="1019"/>
                  </a:lnTo>
                  <a:lnTo>
                    <a:pt x="366" y="1032"/>
                  </a:lnTo>
                  <a:lnTo>
                    <a:pt x="351" y="1048"/>
                  </a:lnTo>
                  <a:lnTo>
                    <a:pt x="339" y="1064"/>
                  </a:lnTo>
                  <a:lnTo>
                    <a:pt x="337" y="1067"/>
                  </a:lnTo>
                  <a:lnTo>
                    <a:pt x="328" y="1105"/>
                  </a:lnTo>
                  <a:lnTo>
                    <a:pt x="332" y="1134"/>
                  </a:lnTo>
                  <a:lnTo>
                    <a:pt x="343" y="1157"/>
                  </a:lnTo>
                  <a:lnTo>
                    <a:pt x="358" y="1175"/>
                  </a:lnTo>
                  <a:lnTo>
                    <a:pt x="379" y="1189"/>
                  </a:lnTo>
                  <a:lnTo>
                    <a:pt x="383" y="1188"/>
                  </a:lnTo>
                  <a:lnTo>
                    <a:pt x="393" y="1183"/>
                  </a:lnTo>
                  <a:lnTo>
                    <a:pt x="402" y="1180"/>
                  </a:lnTo>
                  <a:lnTo>
                    <a:pt x="408" y="1179"/>
                  </a:lnTo>
                  <a:lnTo>
                    <a:pt x="412" y="1180"/>
                  </a:lnTo>
                  <a:lnTo>
                    <a:pt x="415" y="1183"/>
                  </a:lnTo>
                  <a:lnTo>
                    <a:pt x="419" y="1186"/>
                  </a:lnTo>
                  <a:lnTo>
                    <a:pt x="423" y="1189"/>
                  </a:lnTo>
                  <a:lnTo>
                    <a:pt x="429" y="1193"/>
                  </a:lnTo>
                  <a:lnTo>
                    <a:pt x="436" y="1198"/>
                  </a:lnTo>
                  <a:lnTo>
                    <a:pt x="444" y="1202"/>
                  </a:lnTo>
                  <a:lnTo>
                    <a:pt x="452" y="1207"/>
                  </a:lnTo>
                  <a:lnTo>
                    <a:pt x="461" y="1209"/>
                  </a:lnTo>
                  <a:lnTo>
                    <a:pt x="471" y="1212"/>
                  </a:lnTo>
                  <a:lnTo>
                    <a:pt x="482" y="1215"/>
                  </a:lnTo>
                  <a:lnTo>
                    <a:pt x="495" y="1215"/>
                  </a:lnTo>
                  <a:lnTo>
                    <a:pt x="511" y="1214"/>
                  </a:lnTo>
                  <a:lnTo>
                    <a:pt x="522" y="1211"/>
                  </a:lnTo>
                  <a:lnTo>
                    <a:pt x="533" y="1207"/>
                  </a:lnTo>
                  <a:lnTo>
                    <a:pt x="543" y="1201"/>
                  </a:lnTo>
                  <a:lnTo>
                    <a:pt x="551" y="1195"/>
                  </a:lnTo>
                  <a:lnTo>
                    <a:pt x="556" y="1189"/>
                  </a:lnTo>
                  <a:lnTo>
                    <a:pt x="560" y="1183"/>
                  </a:lnTo>
                  <a:lnTo>
                    <a:pt x="564" y="1177"/>
                  </a:lnTo>
                  <a:lnTo>
                    <a:pt x="564" y="1177"/>
                  </a:lnTo>
                  <a:lnTo>
                    <a:pt x="564" y="1176"/>
                  </a:lnTo>
                  <a:lnTo>
                    <a:pt x="564" y="1176"/>
                  </a:lnTo>
                  <a:lnTo>
                    <a:pt x="566" y="1176"/>
                  </a:lnTo>
                  <a:lnTo>
                    <a:pt x="587" y="1173"/>
                  </a:lnTo>
                  <a:lnTo>
                    <a:pt x="608" y="1167"/>
                  </a:lnTo>
                  <a:lnTo>
                    <a:pt x="625" y="1158"/>
                  </a:lnTo>
                  <a:lnTo>
                    <a:pt x="640" y="1150"/>
                  </a:lnTo>
                  <a:lnTo>
                    <a:pt x="655" y="1140"/>
                  </a:lnTo>
                  <a:lnTo>
                    <a:pt x="667" y="1129"/>
                  </a:lnTo>
                  <a:lnTo>
                    <a:pt x="676" y="1121"/>
                  </a:lnTo>
                  <a:lnTo>
                    <a:pt x="684" y="1112"/>
                  </a:lnTo>
                  <a:lnTo>
                    <a:pt x="695" y="1107"/>
                  </a:lnTo>
                  <a:lnTo>
                    <a:pt x="707" y="1106"/>
                  </a:lnTo>
                  <a:lnTo>
                    <a:pt x="716" y="1106"/>
                  </a:lnTo>
                  <a:lnTo>
                    <a:pt x="728" y="1107"/>
                  </a:lnTo>
                  <a:lnTo>
                    <a:pt x="741" y="1112"/>
                  </a:lnTo>
                  <a:lnTo>
                    <a:pt x="754" y="1116"/>
                  </a:lnTo>
                  <a:lnTo>
                    <a:pt x="771" y="1124"/>
                  </a:lnTo>
                  <a:lnTo>
                    <a:pt x="789" y="1132"/>
                  </a:lnTo>
                  <a:lnTo>
                    <a:pt x="796" y="1137"/>
                  </a:lnTo>
                  <a:lnTo>
                    <a:pt x="804" y="1140"/>
                  </a:lnTo>
                  <a:lnTo>
                    <a:pt x="811" y="1144"/>
                  </a:lnTo>
                  <a:lnTo>
                    <a:pt x="819" y="1147"/>
                  </a:lnTo>
                  <a:lnTo>
                    <a:pt x="798" y="1161"/>
                  </a:lnTo>
                  <a:lnTo>
                    <a:pt x="779" y="1177"/>
                  </a:lnTo>
                  <a:lnTo>
                    <a:pt x="762" y="1195"/>
                  </a:lnTo>
                  <a:lnTo>
                    <a:pt x="747" y="1214"/>
                  </a:lnTo>
                  <a:lnTo>
                    <a:pt x="731" y="1234"/>
                  </a:lnTo>
                  <a:lnTo>
                    <a:pt x="720" y="1256"/>
                  </a:lnTo>
                  <a:lnTo>
                    <a:pt x="709" y="1281"/>
                  </a:lnTo>
                  <a:lnTo>
                    <a:pt x="697" y="1306"/>
                  </a:lnTo>
                  <a:lnTo>
                    <a:pt x="697" y="1311"/>
                  </a:lnTo>
                  <a:lnTo>
                    <a:pt x="697" y="1316"/>
                  </a:lnTo>
                  <a:lnTo>
                    <a:pt x="699" y="1332"/>
                  </a:lnTo>
                  <a:lnTo>
                    <a:pt x="705" y="1349"/>
                  </a:lnTo>
                  <a:lnTo>
                    <a:pt x="716" y="1370"/>
                  </a:lnTo>
                  <a:lnTo>
                    <a:pt x="733" y="1389"/>
                  </a:lnTo>
                  <a:lnTo>
                    <a:pt x="735" y="1390"/>
                  </a:lnTo>
                  <a:lnTo>
                    <a:pt x="739" y="1392"/>
                  </a:lnTo>
                  <a:lnTo>
                    <a:pt x="745" y="1395"/>
                  </a:lnTo>
                  <a:lnTo>
                    <a:pt x="750" y="1397"/>
                  </a:lnTo>
                  <a:lnTo>
                    <a:pt x="758" y="1400"/>
                  </a:lnTo>
                  <a:lnTo>
                    <a:pt x="768" y="1402"/>
                  </a:lnTo>
                  <a:lnTo>
                    <a:pt x="779" y="1402"/>
                  </a:lnTo>
                  <a:lnTo>
                    <a:pt x="789" y="1402"/>
                  </a:lnTo>
                  <a:lnTo>
                    <a:pt x="802" y="1399"/>
                  </a:lnTo>
                  <a:lnTo>
                    <a:pt x="813" y="1403"/>
                  </a:lnTo>
                  <a:lnTo>
                    <a:pt x="825" y="1408"/>
                  </a:lnTo>
                  <a:lnTo>
                    <a:pt x="834" y="1409"/>
                  </a:lnTo>
                  <a:lnTo>
                    <a:pt x="846" y="1409"/>
                  </a:lnTo>
                  <a:lnTo>
                    <a:pt x="855" y="1409"/>
                  </a:lnTo>
                  <a:lnTo>
                    <a:pt x="865" y="1408"/>
                  </a:lnTo>
                  <a:lnTo>
                    <a:pt x="874" y="1406"/>
                  </a:lnTo>
                  <a:lnTo>
                    <a:pt x="880" y="1405"/>
                  </a:lnTo>
                  <a:lnTo>
                    <a:pt x="886" y="1403"/>
                  </a:lnTo>
                  <a:lnTo>
                    <a:pt x="891" y="1402"/>
                  </a:lnTo>
                  <a:lnTo>
                    <a:pt x="897" y="1402"/>
                  </a:lnTo>
                  <a:lnTo>
                    <a:pt x="901" y="1402"/>
                  </a:lnTo>
                  <a:lnTo>
                    <a:pt x="916" y="1403"/>
                  </a:lnTo>
                  <a:lnTo>
                    <a:pt x="929" y="1396"/>
                  </a:lnTo>
                  <a:lnTo>
                    <a:pt x="941" y="1387"/>
                  </a:lnTo>
                  <a:lnTo>
                    <a:pt x="950" y="1376"/>
                  </a:lnTo>
                  <a:lnTo>
                    <a:pt x="956" y="1365"/>
                  </a:lnTo>
                  <a:lnTo>
                    <a:pt x="962" y="1357"/>
                  </a:lnTo>
                  <a:lnTo>
                    <a:pt x="962" y="1357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71" y="1354"/>
                  </a:lnTo>
                  <a:lnTo>
                    <a:pt x="981" y="1352"/>
                  </a:lnTo>
                  <a:lnTo>
                    <a:pt x="990" y="1349"/>
                  </a:lnTo>
                  <a:lnTo>
                    <a:pt x="998" y="1346"/>
                  </a:lnTo>
                  <a:lnTo>
                    <a:pt x="1013" y="1335"/>
                  </a:lnTo>
                  <a:lnTo>
                    <a:pt x="1021" y="1320"/>
                  </a:lnTo>
                  <a:lnTo>
                    <a:pt x="1025" y="1306"/>
                  </a:lnTo>
                  <a:lnTo>
                    <a:pt x="1027" y="1293"/>
                  </a:lnTo>
                  <a:lnTo>
                    <a:pt x="1028" y="1288"/>
                  </a:lnTo>
                  <a:lnTo>
                    <a:pt x="1028" y="1285"/>
                  </a:lnTo>
                  <a:lnTo>
                    <a:pt x="1028" y="1281"/>
                  </a:lnTo>
                  <a:lnTo>
                    <a:pt x="1030" y="1278"/>
                  </a:lnTo>
                  <a:lnTo>
                    <a:pt x="1042" y="1276"/>
                  </a:lnTo>
                  <a:lnTo>
                    <a:pt x="1055" y="1276"/>
                  </a:lnTo>
                  <a:lnTo>
                    <a:pt x="1067" y="1278"/>
                  </a:lnTo>
                  <a:lnTo>
                    <a:pt x="1080" y="1281"/>
                  </a:lnTo>
                  <a:lnTo>
                    <a:pt x="1091" y="1285"/>
                  </a:lnTo>
                  <a:lnTo>
                    <a:pt x="1103" y="1290"/>
                  </a:lnTo>
                  <a:lnTo>
                    <a:pt x="1114" y="1294"/>
                  </a:lnTo>
                  <a:lnTo>
                    <a:pt x="1124" y="1298"/>
                  </a:lnTo>
                  <a:lnTo>
                    <a:pt x="1148" y="1313"/>
                  </a:lnTo>
                  <a:lnTo>
                    <a:pt x="1177" y="1329"/>
                  </a:lnTo>
                  <a:lnTo>
                    <a:pt x="1207" y="1348"/>
                  </a:lnTo>
                  <a:lnTo>
                    <a:pt x="1242" y="1368"/>
                  </a:lnTo>
                  <a:lnTo>
                    <a:pt x="1276" y="1389"/>
                  </a:lnTo>
                  <a:lnTo>
                    <a:pt x="1312" y="1409"/>
                  </a:lnTo>
                  <a:lnTo>
                    <a:pt x="1348" y="1429"/>
                  </a:lnTo>
                  <a:lnTo>
                    <a:pt x="1384" y="1450"/>
                  </a:lnTo>
                  <a:lnTo>
                    <a:pt x="1419" y="1470"/>
                  </a:lnTo>
                  <a:lnTo>
                    <a:pt x="1451" y="1488"/>
                  </a:lnTo>
                  <a:lnTo>
                    <a:pt x="1482" y="1505"/>
                  </a:lnTo>
                  <a:lnTo>
                    <a:pt x="1506" y="1520"/>
                  </a:lnTo>
                  <a:lnTo>
                    <a:pt x="1527" y="1531"/>
                  </a:lnTo>
                  <a:lnTo>
                    <a:pt x="1544" y="1542"/>
                  </a:lnTo>
                  <a:lnTo>
                    <a:pt x="1554" y="1548"/>
                  </a:lnTo>
                  <a:lnTo>
                    <a:pt x="1558" y="1549"/>
                  </a:lnTo>
                  <a:lnTo>
                    <a:pt x="1560" y="1527"/>
                  </a:lnTo>
                  <a:lnTo>
                    <a:pt x="1562" y="1476"/>
                  </a:lnTo>
                  <a:lnTo>
                    <a:pt x="1563" y="1425"/>
                  </a:lnTo>
                  <a:lnTo>
                    <a:pt x="1565" y="1397"/>
                  </a:lnTo>
                  <a:lnTo>
                    <a:pt x="1596" y="1365"/>
                  </a:lnTo>
                  <a:lnTo>
                    <a:pt x="1615" y="1327"/>
                  </a:lnTo>
                  <a:lnTo>
                    <a:pt x="1624" y="1285"/>
                  </a:lnTo>
                  <a:lnTo>
                    <a:pt x="1626" y="1240"/>
                  </a:lnTo>
                  <a:lnTo>
                    <a:pt x="1619" y="1193"/>
                  </a:lnTo>
                  <a:lnTo>
                    <a:pt x="1603" y="1150"/>
                  </a:lnTo>
                  <a:lnTo>
                    <a:pt x="1581" y="1107"/>
                  </a:lnTo>
                  <a:lnTo>
                    <a:pt x="1550" y="1071"/>
                  </a:lnTo>
                  <a:lnTo>
                    <a:pt x="1539" y="1059"/>
                  </a:lnTo>
                  <a:lnTo>
                    <a:pt x="1527" y="1048"/>
                  </a:lnTo>
                  <a:lnTo>
                    <a:pt x="1514" y="1036"/>
                  </a:lnTo>
                  <a:lnTo>
                    <a:pt x="1503" y="1026"/>
                  </a:lnTo>
                  <a:lnTo>
                    <a:pt x="1491" y="1016"/>
                  </a:lnTo>
                  <a:lnTo>
                    <a:pt x="1478" y="1004"/>
                  </a:lnTo>
                  <a:lnTo>
                    <a:pt x="1466" y="994"/>
                  </a:lnTo>
                  <a:lnTo>
                    <a:pt x="1455" y="984"/>
                  </a:lnTo>
                  <a:lnTo>
                    <a:pt x="1419" y="953"/>
                  </a:lnTo>
                  <a:lnTo>
                    <a:pt x="1386" y="922"/>
                  </a:lnTo>
                  <a:lnTo>
                    <a:pt x="1356" y="892"/>
                  </a:lnTo>
                  <a:lnTo>
                    <a:pt x="1331" y="861"/>
                  </a:lnTo>
                  <a:lnTo>
                    <a:pt x="1310" y="828"/>
                  </a:lnTo>
                  <a:lnTo>
                    <a:pt x="1297" y="791"/>
                  </a:lnTo>
                  <a:lnTo>
                    <a:pt x="1289" y="752"/>
                  </a:lnTo>
                  <a:lnTo>
                    <a:pt x="1287" y="708"/>
                  </a:lnTo>
                  <a:lnTo>
                    <a:pt x="1287" y="704"/>
                  </a:lnTo>
                  <a:lnTo>
                    <a:pt x="1287" y="669"/>
                  </a:lnTo>
                  <a:lnTo>
                    <a:pt x="1291" y="634"/>
                  </a:lnTo>
                  <a:lnTo>
                    <a:pt x="1301" y="598"/>
                  </a:lnTo>
                  <a:lnTo>
                    <a:pt x="1312" y="560"/>
                  </a:lnTo>
                  <a:lnTo>
                    <a:pt x="1320" y="535"/>
                  </a:lnTo>
                  <a:lnTo>
                    <a:pt x="1327" y="509"/>
                  </a:lnTo>
                  <a:lnTo>
                    <a:pt x="1333" y="484"/>
                  </a:lnTo>
                  <a:lnTo>
                    <a:pt x="1337" y="45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9338" y="2927350"/>
              <a:ext cx="2681288" cy="2262187"/>
            </a:xfrm>
            <a:custGeom>
              <a:avLst/>
              <a:gdLst>
                <a:gd name="T0" fmla="*/ 787 w 1689"/>
                <a:gd name="T1" fmla="*/ 116 h 1425"/>
                <a:gd name="T2" fmla="*/ 794 w 1689"/>
                <a:gd name="T3" fmla="*/ 132 h 1425"/>
                <a:gd name="T4" fmla="*/ 1029 w 1689"/>
                <a:gd name="T5" fmla="*/ 116 h 1425"/>
                <a:gd name="T6" fmla="*/ 1152 w 1689"/>
                <a:gd name="T7" fmla="*/ 144 h 1425"/>
                <a:gd name="T8" fmla="*/ 1314 w 1689"/>
                <a:gd name="T9" fmla="*/ 99 h 1425"/>
                <a:gd name="T10" fmla="*/ 1510 w 1689"/>
                <a:gd name="T11" fmla="*/ 145 h 1425"/>
                <a:gd name="T12" fmla="*/ 1604 w 1689"/>
                <a:gd name="T13" fmla="*/ 360 h 1425"/>
                <a:gd name="T14" fmla="*/ 1664 w 1689"/>
                <a:gd name="T15" fmla="*/ 543 h 1425"/>
                <a:gd name="T16" fmla="*/ 1474 w 1689"/>
                <a:gd name="T17" fmla="*/ 513 h 1425"/>
                <a:gd name="T18" fmla="*/ 1326 w 1689"/>
                <a:gd name="T19" fmla="*/ 396 h 1425"/>
                <a:gd name="T20" fmla="*/ 1286 w 1689"/>
                <a:gd name="T21" fmla="*/ 231 h 1425"/>
                <a:gd name="T22" fmla="*/ 1217 w 1689"/>
                <a:gd name="T23" fmla="*/ 249 h 1425"/>
                <a:gd name="T24" fmla="*/ 1236 w 1689"/>
                <a:gd name="T25" fmla="*/ 526 h 1425"/>
                <a:gd name="T26" fmla="*/ 1337 w 1689"/>
                <a:gd name="T27" fmla="*/ 926 h 1425"/>
                <a:gd name="T28" fmla="*/ 1524 w 1689"/>
                <a:gd name="T29" fmla="*/ 1257 h 1425"/>
                <a:gd name="T30" fmla="*/ 1465 w 1689"/>
                <a:gd name="T31" fmla="*/ 1423 h 1425"/>
                <a:gd name="T32" fmla="*/ 1306 w 1689"/>
                <a:gd name="T33" fmla="*/ 1333 h 1425"/>
                <a:gd name="T34" fmla="*/ 1097 w 1689"/>
                <a:gd name="T35" fmla="*/ 1216 h 1425"/>
                <a:gd name="T36" fmla="*/ 960 w 1689"/>
                <a:gd name="T37" fmla="*/ 1231 h 1425"/>
                <a:gd name="T38" fmla="*/ 893 w 1689"/>
                <a:gd name="T39" fmla="*/ 1305 h 1425"/>
                <a:gd name="T40" fmla="*/ 804 w 1689"/>
                <a:gd name="T41" fmla="*/ 1349 h 1425"/>
                <a:gd name="T42" fmla="*/ 712 w 1689"/>
                <a:gd name="T43" fmla="*/ 1326 h 1425"/>
                <a:gd name="T44" fmla="*/ 751 w 1689"/>
                <a:gd name="T45" fmla="*/ 1186 h 1425"/>
                <a:gd name="T46" fmla="*/ 996 w 1689"/>
                <a:gd name="T47" fmla="*/ 1119 h 1425"/>
                <a:gd name="T48" fmla="*/ 1013 w 1689"/>
                <a:gd name="T49" fmla="*/ 1098 h 1425"/>
                <a:gd name="T50" fmla="*/ 1008 w 1689"/>
                <a:gd name="T51" fmla="*/ 1069 h 1425"/>
                <a:gd name="T52" fmla="*/ 931 w 1689"/>
                <a:gd name="T53" fmla="*/ 1072 h 1425"/>
                <a:gd name="T54" fmla="*/ 737 w 1689"/>
                <a:gd name="T55" fmla="*/ 1062 h 1425"/>
                <a:gd name="T56" fmla="*/ 573 w 1689"/>
                <a:gd name="T57" fmla="*/ 1100 h 1425"/>
                <a:gd name="T58" fmla="*/ 455 w 1689"/>
                <a:gd name="T59" fmla="*/ 1155 h 1425"/>
                <a:gd name="T60" fmla="*/ 349 w 1689"/>
                <a:gd name="T61" fmla="*/ 1123 h 1425"/>
                <a:gd name="T62" fmla="*/ 385 w 1689"/>
                <a:gd name="T63" fmla="*/ 1001 h 1425"/>
                <a:gd name="T64" fmla="*/ 541 w 1689"/>
                <a:gd name="T65" fmla="*/ 988 h 1425"/>
                <a:gd name="T66" fmla="*/ 642 w 1689"/>
                <a:gd name="T67" fmla="*/ 963 h 1425"/>
                <a:gd name="T68" fmla="*/ 732 w 1689"/>
                <a:gd name="T69" fmla="*/ 963 h 1425"/>
                <a:gd name="T70" fmla="*/ 602 w 1689"/>
                <a:gd name="T71" fmla="*/ 947 h 1425"/>
                <a:gd name="T72" fmla="*/ 615 w 1689"/>
                <a:gd name="T73" fmla="*/ 820 h 1425"/>
                <a:gd name="T74" fmla="*/ 718 w 1689"/>
                <a:gd name="T75" fmla="*/ 738 h 1425"/>
                <a:gd name="T76" fmla="*/ 829 w 1689"/>
                <a:gd name="T77" fmla="*/ 632 h 1425"/>
                <a:gd name="T78" fmla="*/ 572 w 1689"/>
                <a:gd name="T79" fmla="*/ 733 h 1425"/>
                <a:gd name="T80" fmla="*/ 606 w 1689"/>
                <a:gd name="T81" fmla="*/ 655 h 1425"/>
                <a:gd name="T82" fmla="*/ 558 w 1689"/>
                <a:gd name="T83" fmla="*/ 673 h 1425"/>
                <a:gd name="T84" fmla="*/ 356 w 1689"/>
                <a:gd name="T85" fmla="*/ 750 h 1425"/>
                <a:gd name="T86" fmla="*/ 111 w 1689"/>
                <a:gd name="T87" fmla="*/ 615 h 1425"/>
                <a:gd name="T88" fmla="*/ 14 w 1689"/>
                <a:gd name="T89" fmla="*/ 537 h 1425"/>
                <a:gd name="T90" fmla="*/ 67 w 1689"/>
                <a:gd name="T91" fmla="*/ 435 h 1425"/>
                <a:gd name="T92" fmla="*/ 278 w 1689"/>
                <a:gd name="T93" fmla="*/ 408 h 1425"/>
                <a:gd name="T94" fmla="*/ 549 w 1689"/>
                <a:gd name="T95" fmla="*/ 371 h 1425"/>
                <a:gd name="T96" fmla="*/ 732 w 1689"/>
                <a:gd name="T97" fmla="*/ 415 h 1425"/>
                <a:gd name="T98" fmla="*/ 600 w 1689"/>
                <a:gd name="T99" fmla="*/ 323 h 1425"/>
                <a:gd name="T100" fmla="*/ 629 w 1689"/>
                <a:gd name="T101" fmla="*/ 140 h 1425"/>
                <a:gd name="T102" fmla="*/ 524 w 1689"/>
                <a:gd name="T103" fmla="*/ 202 h 1425"/>
                <a:gd name="T104" fmla="*/ 235 w 1689"/>
                <a:gd name="T105" fmla="*/ 201 h 1425"/>
                <a:gd name="T106" fmla="*/ 311 w 1689"/>
                <a:gd name="T107" fmla="*/ 138 h 1425"/>
                <a:gd name="T108" fmla="*/ 457 w 1689"/>
                <a:gd name="T109" fmla="*/ 26 h 1425"/>
                <a:gd name="T110" fmla="*/ 631 w 1689"/>
                <a:gd name="T111" fmla="*/ 3 h 1425"/>
                <a:gd name="T112" fmla="*/ 781 w 1689"/>
                <a:gd name="T113" fmla="*/ 6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9" h="1425">
                  <a:moveTo>
                    <a:pt x="813" y="81"/>
                  </a:moveTo>
                  <a:lnTo>
                    <a:pt x="815" y="86"/>
                  </a:lnTo>
                  <a:lnTo>
                    <a:pt x="819" y="90"/>
                  </a:lnTo>
                  <a:lnTo>
                    <a:pt x="823" y="94"/>
                  </a:lnTo>
                  <a:lnTo>
                    <a:pt x="827" y="99"/>
                  </a:lnTo>
                  <a:lnTo>
                    <a:pt x="813" y="105"/>
                  </a:lnTo>
                  <a:lnTo>
                    <a:pt x="800" y="110"/>
                  </a:lnTo>
                  <a:lnTo>
                    <a:pt x="787" y="116"/>
                  </a:lnTo>
                  <a:lnTo>
                    <a:pt x="773" y="124"/>
                  </a:lnTo>
                  <a:lnTo>
                    <a:pt x="762" y="131"/>
                  </a:lnTo>
                  <a:lnTo>
                    <a:pt x="751" y="138"/>
                  </a:lnTo>
                  <a:lnTo>
                    <a:pt x="741" y="147"/>
                  </a:lnTo>
                  <a:lnTo>
                    <a:pt x="732" y="157"/>
                  </a:lnTo>
                  <a:lnTo>
                    <a:pt x="733" y="159"/>
                  </a:lnTo>
                  <a:lnTo>
                    <a:pt x="764" y="144"/>
                  </a:lnTo>
                  <a:lnTo>
                    <a:pt x="794" y="132"/>
                  </a:lnTo>
                  <a:lnTo>
                    <a:pt x="825" y="121"/>
                  </a:lnTo>
                  <a:lnTo>
                    <a:pt x="857" y="110"/>
                  </a:lnTo>
                  <a:lnTo>
                    <a:pt x="891" y="105"/>
                  </a:lnTo>
                  <a:lnTo>
                    <a:pt x="926" y="100"/>
                  </a:lnTo>
                  <a:lnTo>
                    <a:pt x="960" y="100"/>
                  </a:lnTo>
                  <a:lnTo>
                    <a:pt x="996" y="105"/>
                  </a:lnTo>
                  <a:lnTo>
                    <a:pt x="1013" y="110"/>
                  </a:lnTo>
                  <a:lnTo>
                    <a:pt x="1029" y="116"/>
                  </a:lnTo>
                  <a:lnTo>
                    <a:pt x="1046" y="122"/>
                  </a:lnTo>
                  <a:lnTo>
                    <a:pt x="1061" y="129"/>
                  </a:lnTo>
                  <a:lnTo>
                    <a:pt x="1076" y="137"/>
                  </a:lnTo>
                  <a:lnTo>
                    <a:pt x="1091" y="145"/>
                  </a:lnTo>
                  <a:lnTo>
                    <a:pt x="1105" y="154"/>
                  </a:lnTo>
                  <a:lnTo>
                    <a:pt x="1118" y="163"/>
                  </a:lnTo>
                  <a:lnTo>
                    <a:pt x="1135" y="153"/>
                  </a:lnTo>
                  <a:lnTo>
                    <a:pt x="1152" y="144"/>
                  </a:lnTo>
                  <a:lnTo>
                    <a:pt x="1171" y="135"/>
                  </a:lnTo>
                  <a:lnTo>
                    <a:pt x="1190" y="128"/>
                  </a:lnTo>
                  <a:lnTo>
                    <a:pt x="1209" y="121"/>
                  </a:lnTo>
                  <a:lnTo>
                    <a:pt x="1230" y="113"/>
                  </a:lnTo>
                  <a:lnTo>
                    <a:pt x="1251" y="109"/>
                  </a:lnTo>
                  <a:lnTo>
                    <a:pt x="1272" y="105"/>
                  </a:lnTo>
                  <a:lnTo>
                    <a:pt x="1293" y="100"/>
                  </a:lnTo>
                  <a:lnTo>
                    <a:pt x="1314" y="99"/>
                  </a:lnTo>
                  <a:lnTo>
                    <a:pt x="1335" y="97"/>
                  </a:lnTo>
                  <a:lnTo>
                    <a:pt x="1356" y="99"/>
                  </a:lnTo>
                  <a:lnTo>
                    <a:pt x="1377" y="100"/>
                  </a:lnTo>
                  <a:lnTo>
                    <a:pt x="1400" y="103"/>
                  </a:lnTo>
                  <a:lnTo>
                    <a:pt x="1421" y="108"/>
                  </a:lnTo>
                  <a:lnTo>
                    <a:pt x="1442" y="113"/>
                  </a:lnTo>
                  <a:lnTo>
                    <a:pt x="1478" y="128"/>
                  </a:lnTo>
                  <a:lnTo>
                    <a:pt x="1510" y="145"/>
                  </a:lnTo>
                  <a:lnTo>
                    <a:pt x="1539" y="167"/>
                  </a:lnTo>
                  <a:lnTo>
                    <a:pt x="1565" y="191"/>
                  </a:lnTo>
                  <a:lnTo>
                    <a:pt x="1584" y="217"/>
                  </a:lnTo>
                  <a:lnTo>
                    <a:pt x="1602" y="246"/>
                  </a:lnTo>
                  <a:lnTo>
                    <a:pt x="1611" y="275"/>
                  </a:lnTo>
                  <a:lnTo>
                    <a:pt x="1613" y="306"/>
                  </a:lnTo>
                  <a:lnTo>
                    <a:pt x="1611" y="332"/>
                  </a:lnTo>
                  <a:lnTo>
                    <a:pt x="1604" y="360"/>
                  </a:lnTo>
                  <a:lnTo>
                    <a:pt x="1598" y="387"/>
                  </a:lnTo>
                  <a:lnTo>
                    <a:pt x="1592" y="415"/>
                  </a:lnTo>
                  <a:lnTo>
                    <a:pt x="1592" y="443"/>
                  </a:lnTo>
                  <a:lnTo>
                    <a:pt x="1598" y="469"/>
                  </a:lnTo>
                  <a:lnTo>
                    <a:pt x="1615" y="492"/>
                  </a:lnTo>
                  <a:lnTo>
                    <a:pt x="1643" y="513"/>
                  </a:lnTo>
                  <a:lnTo>
                    <a:pt x="1689" y="545"/>
                  </a:lnTo>
                  <a:lnTo>
                    <a:pt x="1664" y="543"/>
                  </a:lnTo>
                  <a:lnTo>
                    <a:pt x="1640" y="543"/>
                  </a:lnTo>
                  <a:lnTo>
                    <a:pt x="1615" y="540"/>
                  </a:lnTo>
                  <a:lnTo>
                    <a:pt x="1590" y="539"/>
                  </a:lnTo>
                  <a:lnTo>
                    <a:pt x="1565" y="534"/>
                  </a:lnTo>
                  <a:lnTo>
                    <a:pt x="1543" y="532"/>
                  </a:lnTo>
                  <a:lnTo>
                    <a:pt x="1520" y="526"/>
                  </a:lnTo>
                  <a:lnTo>
                    <a:pt x="1497" y="520"/>
                  </a:lnTo>
                  <a:lnTo>
                    <a:pt x="1474" y="513"/>
                  </a:lnTo>
                  <a:lnTo>
                    <a:pt x="1453" y="505"/>
                  </a:lnTo>
                  <a:lnTo>
                    <a:pt x="1432" y="497"/>
                  </a:lnTo>
                  <a:lnTo>
                    <a:pt x="1413" y="486"/>
                  </a:lnTo>
                  <a:lnTo>
                    <a:pt x="1394" y="475"/>
                  </a:lnTo>
                  <a:lnTo>
                    <a:pt x="1377" y="462"/>
                  </a:lnTo>
                  <a:lnTo>
                    <a:pt x="1360" y="447"/>
                  </a:lnTo>
                  <a:lnTo>
                    <a:pt x="1345" y="431"/>
                  </a:lnTo>
                  <a:lnTo>
                    <a:pt x="1326" y="396"/>
                  </a:lnTo>
                  <a:lnTo>
                    <a:pt x="1320" y="358"/>
                  </a:lnTo>
                  <a:lnTo>
                    <a:pt x="1322" y="319"/>
                  </a:lnTo>
                  <a:lnTo>
                    <a:pt x="1327" y="279"/>
                  </a:lnTo>
                  <a:lnTo>
                    <a:pt x="1326" y="266"/>
                  </a:lnTo>
                  <a:lnTo>
                    <a:pt x="1320" y="252"/>
                  </a:lnTo>
                  <a:lnTo>
                    <a:pt x="1310" y="240"/>
                  </a:lnTo>
                  <a:lnTo>
                    <a:pt x="1295" y="233"/>
                  </a:lnTo>
                  <a:lnTo>
                    <a:pt x="1286" y="231"/>
                  </a:lnTo>
                  <a:lnTo>
                    <a:pt x="1278" y="231"/>
                  </a:lnTo>
                  <a:lnTo>
                    <a:pt x="1268" y="231"/>
                  </a:lnTo>
                  <a:lnTo>
                    <a:pt x="1259" y="231"/>
                  </a:lnTo>
                  <a:lnTo>
                    <a:pt x="1251" y="233"/>
                  </a:lnTo>
                  <a:lnTo>
                    <a:pt x="1244" y="234"/>
                  </a:lnTo>
                  <a:lnTo>
                    <a:pt x="1236" y="237"/>
                  </a:lnTo>
                  <a:lnTo>
                    <a:pt x="1228" y="242"/>
                  </a:lnTo>
                  <a:lnTo>
                    <a:pt x="1217" y="249"/>
                  </a:lnTo>
                  <a:lnTo>
                    <a:pt x="1215" y="259"/>
                  </a:lnTo>
                  <a:lnTo>
                    <a:pt x="1215" y="272"/>
                  </a:lnTo>
                  <a:lnTo>
                    <a:pt x="1217" y="282"/>
                  </a:lnTo>
                  <a:lnTo>
                    <a:pt x="1249" y="330"/>
                  </a:lnTo>
                  <a:lnTo>
                    <a:pt x="1263" y="379"/>
                  </a:lnTo>
                  <a:lnTo>
                    <a:pt x="1261" y="427"/>
                  </a:lnTo>
                  <a:lnTo>
                    <a:pt x="1251" y="476"/>
                  </a:lnTo>
                  <a:lnTo>
                    <a:pt x="1236" y="526"/>
                  </a:lnTo>
                  <a:lnTo>
                    <a:pt x="1221" y="575"/>
                  </a:lnTo>
                  <a:lnTo>
                    <a:pt x="1211" y="626"/>
                  </a:lnTo>
                  <a:lnTo>
                    <a:pt x="1211" y="676"/>
                  </a:lnTo>
                  <a:lnTo>
                    <a:pt x="1215" y="738"/>
                  </a:lnTo>
                  <a:lnTo>
                    <a:pt x="1230" y="792"/>
                  </a:lnTo>
                  <a:lnTo>
                    <a:pt x="1259" y="840"/>
                  </a:lnTo>
                  <a:lnTo>
                    <a:pt x="1295" y="886"/>
                  </a:lnTo>
                  <a:lnTo>
                    <a:pt x="1337" y="926"/>
                  </a:lnTo>
                  <a:lnTo>
                    <a:pt x="1385" y="969"/>
                  </a:lnTo>
                  <a:lnTo>
                    <a:pt x="1432" y="1011"/>
                  </a:lnTo>
                  <a:lnTo>
                    <a:pt x="1482" y="1058"/>
                  </a:lnTo>
                  <a:lnTo>
                    <a:pt x="1506" y="1091"/>
                  </a:lnTo>
                  <a:lnTo>
                    <a:pt x="1524" y="1130"/>
                  </a:lnTo>
                  <a:lnTo>
                    <a:pt x="1531" y="1173"/>
                  </a:lnTo>
                  <a:lnTo>
                    <a:pt x="1531" y="1216"/>
                  </a:lnTo>
                  <a:lnTo>
                    <a:pt x="1524" y="1257"/>
                  </a:lnTo>
                  <a:lnTo>
                    <a:pt x="1512" y="1295"/>
                  </a:lnTo>
                  <a:lnTo>
                    <a:pt x="1495" y="1327"/>
                  </a:lnTo>
                  <a:lnTo>
                    <a:pt x="1474" y="1349"/>
                  </a:lnTo>
                  <a:lnTo>
                    <a:pt x="1470" y="1371"/>
                  </a:lnTo>
                  <a:lnTo>
                    <a:pt x="1470" y="1388"/>
                  </a:lnTo>
                  <a:lnTo>
                    <a:pt x="1468" y="1404"/>
                  </a:lnTo>
                  <a:lnTo>
                    <a:pt x="1466" y="1425"/>
                  </a:lnTo>
                  <a:lnTo>
                    <a:pt x="1465" y="1423"/>
                  </a:lnTo>
                  <a:lnTo>
                    <a:pt x="1457" y="1419"/>
                  </a:lnTo>
                  <a:lnTo>
                    <a:pt x="1444" y="1412"/>
                  </a:lnTo>
                  <a:lnTo>
                    <a:pt x="1428" y="1403"/>
                  </a:lnTo>
                  <a:lnTo>
                    <a:pt x="1407" y="1391"/>
                  </a:lnTo>
                  <a:lnTo>
                    <a:pt x="1386" y="1380"/>
                  </a:lnTo>
                  <a:lnTo>
                    <a:pt x="1360" y="1365"/>
                  </a:lnTo>
                  <a:lnTo>
                    <a:pt x="1333" y="1349"/>
                  </a:lnTo>
                  <a:lnTo>
                    <a:pt x="1306" y="1333"/>
                  </a:lnTo>
                  <a:lnTo>
                    <a:pt x="1276" y="1317"/>
                  </a:lnTo>
                  <a:lnTo>
                    <a:pt x="1247" y="1301"/>
                  </a:lnTo>
                  <a:lnTo>
                    <a:pt x="1219" y="1283"/>
                  </a:lnTo>
                  <a:lnTo>
                    <a:pt x="1190" y="1267"/>
                  </a:lnTo>
                  <a:lnTo>
                    <a:pt x="1162" y="1251"/>
                  </a:lnTo>
                  <a:lnTo>
                    <a:pt x="1137" y="1235"/>
                  </a:lnTo>
                  <a:lnTo>
                    <a:pt x="1114" y="1222"/>
                  </a:lnTo>
                  <a:lnTo>
                    <a:pt x="1097" y="1216"/>
                  </a:lnTo>
                  <a:lnTo>
                    <a:pt x="1080" y="1212"/>
                  </a:lnTo>
                  <a:lnTo>
                    <a:pt x="1061" y="1211"/>
                  </a:lnTo>
                  <a:lnTo>
                    <a:pt x="1042" y="1211"/>
                  </a:lnTo>
                  <a:lnTo>
                    <a:pt x="1023" y="1212"/>
                  </a:lnTo>
                  <a:lnTo>
                    <a:pt x="1004" y="1213"/>
                  </a:lnTo>
                  <a:lnTo>
                    <a:pt x="987" y="1218"/>
                  </a:lnTo>
                  <a:lnTo>
                    <a:pt x="970" y="1222"/>
                  </a:lnTo>
                  <a:lnTo>
                    <a:pt x="960" y="1231"/>
                  </a:lnTo>
                  <a:lnTo>
                    <a:pt x="954" y="1243"/>
                  </a:lnTo>
                  <a:lnTo>
                    <a:pt x="952" y="1256"/>
                  </a:lnTo>
                  <a:lnTo>
                    <a:pt x="950" y="1269"/>
                  </a:lnTo>
                  <a:lnTo>
                    <a:pt x="947" y="1280"/>
                  </a:lnTo>
                  <a:lnTo>
                    <a:pt x="939" y="1291"/>
                  </a:lnTo>
                  <a:lnTo>
                    <a:pt x="926" y="1295"/>
                  </a:lnTo>
                  <a:lnTo>
                    <a:pt x="903" y="1294"/>
                  </a:lnTo>
                  <a:lnTo>
                    <a:pt x="893" y="1305"/>
                  </a:lnTo>
                  <a:lnTo>
                    <a:pt x="886" y="1318"/>
                  </a:lnTo>
                  <a:lnTo>
                    <a:pt x="880" y="1331"/>
                  </a:lnTo>
                  <a:lnTo>
                    <a:pt x="869" y="1342"/>
                  </a:lnTo>
                  <a:lnTo>
                    <a:pt x="855" y="1342"/>
                  </a:lnTo>
                  <a:lnTo>
                    <a:pt x="842" y="1343"/>
                  </a:lnTo>
                  <a:lnTo>
                    <a:pt x="829" y="1346"/>
                  </a:lnTo>
                  <a:lnTo>
                    <a:pt x="815" y="1349"/>
                  </a:lnTo>
                  <a:lnTo>
                    <a:pt x="804" y="1349"/>
                  </a:lnTo>
                  <a:lnTo>
                    <a:pt x="792" y="1347"/>
                  </a:lnTo>
                  <a:lnTo>
                    <a:pt x="783" y="1342"/>
                  </a:lnTo>
                  <a:lnTo>
                    <a:pt x="773" y="1331"/>
                  </a:lnTo>
                  <a:lnTo>
                    <a:pt x="762" y="1337"/>
                  </a:lnTo>
                  <a:lnTo>
                    <a:pt x="749" y="1342"/>
                  </a:lnTo>
                  <a:lnTo>
                    <a:pt x="735" y="1343"/>
                  </a:lnTo>
                  <a:lnTo>
                    <a:pt x="724" y="1337"/>
                  </a:lnTo>
                  <a:lnTo>
                    <a:pt x="712" y="1326"/>
                  </a:lnTo>
                  <a:lnTo>
                    <a:pt x="705" y="1313"/>
                  </a:lnTo>
                  <a:lnTo>
                    <a:pt x="699" y="1298"/>
                  </a:lnTo>
                  <a:lnTo>
                    <a:pt x="697" y="1282"/>
                  </a:lnTo>
                  <a:lnTo>
                    <a:pt x="705" y="1262"/>
                  </a:lnTo>
                  <a:lnTo>
                    <a:pt x="714" y="1243"/>
                  </a:lnTo>
                  <a:lnTo>
                    <a:pt x="726" y="1224"/>
                  </a:lnTo>
                  <a:lnTo>
                    <a:pt x="737" y="1205"/>
                  </a:lnTo>
                  <a:lnTo>
                    <a:pt x="751" y="1186"/>
                  </a:lnTo>
                  <a:lnTo>
                    <a:pt x="768" y="1168"/>
                  </a:lnTo>
                  <a:lnTo>
                    <a:pt x="785" y="1152"/>
                  </a:lnTo>
                  <a:lnTo>
                    <a:pt x="806" y="1138"/>
                  </a:lnTo>
                  <a:lnTo>
                    <a:pt x="840" y="1126"/>
                  </a:lnTo>
                  <a:lnTo>
                    <a:pt x="876" y="1120"/>
                  </a:lnTo>
                  <a:lnTo>
                    <a:pt x="916" y="1116"/>
                  </a:lnTo>
                  <a:lnTo>
                    <a:pt x="956" y="1116"/>
                  </a:lnTo>
                  <a:lnTo>
                    <a:pt x="996" y="1119"/>
                  </a:lnTo>
                  <a:lnTo>
                    <a:pt x="1036" y="1125"/>
                  </a:lnTo>
                  <a:lnTo>
                    <a:pt x="1072" y="1133"/>
                  </a:lnTo>
                  <a:lnTo>
                    <a:pt x="1105" y="1144"/>
                  </a:lnTo>
                  <a:lnTo>
                    <a:pt x="1091" y="1129"/>
                  </a:lnTo>
                  <a:lnTo>
                    <a:pt x="1074" y="1119"/>
                  </a:lnTo>
                  <a:lnTo>
                    <a:pt x="1055" y="1110"/>
                  </a:lnTo>
                  <a:lnTo>
                    <a:pt x="1034" y="1103"/>
                  </a:lnTo>
                  <a:lnTo>
                    <a:pt x="1013" y="1098"/>
                  </a:lnTo>
                  <a:lnTo>
                    <a:pt x="990" y="1095"/>
                  </a:lnTo>
                  <a:lnTo>
                    <a:pt x="966" y="1094"/>
                  </a:lnTo>
                  <a:lnTo>
                    <a:pt x="943" y="1094"/>
                  </a:lnTo>
                  <a:lnTo>
                    <a:pt x="954" y="1087"/>
                  </a:lnTo>
                  <a:lnTo>
                    <a:pt x="968" y="1081"/>
                  </a:lnTo>
                  <a:lnTo>
                    <a:pt x="981" y="1075"/>
                  </a:lnTo>
                  <a:lnTo>
                    <a:pt x="994" y="1072"/>
                  </a:lnTo>
                  <a:lnTo>
                    <a:pt x="1008" y="1069"/>
                  </a:lnTo>
                  <a:lnTo>
                    <a:pt x="1023" y="1066"/>
                  </a:lnTo>
                  <a:lnTo>
                    <a:pt x="1036" y="1063"/>
                  </a:lnTo>
                  <a:lnTo>
                    <a:pt x="1049" y="1060"/>
                  </a:lnTo>
                  <a:lnTo>
                    <a:pt x="1025" y="1058"/>
                  </a:lnTo>
                  <a:lnTo>
                    <a:pt x="1000" y="1056"/>
                  </a:lnTo>
                  <a:lnTo>
                    <a:pt x="977" y="1059"/>
                  </a:lnTo>
                  <a:lnTo>
                    <a:pt x="954" y="1065"/>
                  </a:lnTo>
                  <a:lnTo>
                    <a:pt x="931" y="1072"/>
                  </a:lnTo>
                  <a:lnTo>
                    <a:pt x="910" y="1082"/>
                  </a:lnTo>
                  <a:lnTo>
                    <a:pt x="891" y="1093"/>
                  </a:lnTo>
                  <a:lnTo>
                    <a:pt x="872" y="1104"/>
                  </a:lnTo>
                  <a:lnTo>
                    <a:pt x="851" y="1107"/>
                  </a:lnTo>
                  <a:lnTo>
                    <a:pt x="823" y="1100"/>
                  </a:lnTo>
                  <a:lnTo>
                    <a:pt x="794" y="1088"/>
                  </a:lnTo>
                  <a:lnTo>
                    <a:pt x="766" y="1074"/>
                  </a:lnTo>
                  <a:lnTo>
                    <a:pt x="737" y="1062"/>
                  </a:lnTo>
                  <a:lnTo>
                    <a:pt x="709" y="1052"/>
                  </a:lnTo>
                  <a:lnTo>
                    <a:pt x="680" y="1046"/>
                  </a:lnTo>
                  <a:lnTo>
                    <a:pt x="650" y="1049"/>
                  </a:lnTo>
                  <a:lnTo>
                    <a:pt x="619" y="1060"/>
                  </a:lnTo>
                  <a:lnTo>
                    <a:pt x="610" y="1071"/>
                  </a:lnTo>
                  <a:lnTo>
                    <a:pt x="598" y="1081"/>
                  </a:lnTo>
                  <a:lnTo>
                    <a:pt x="587" y="1091"/>
                  </a:lnTo>
                  <a:lnTo>
                    <a:pt x="573" y="1100"/>
                  </a:lnTo>
                  <a:lnTo>
                    <a:pt x="558" y="1107"/>
                  </a:lnTo>
                  <a:lnTo>
                    <a:pt x="543" y="1113"/>
                  </a:lnTo>
                  <a:lnTo>
                    <a:pt x="526" y="1114"/>
                  </a:lnTo>
                  <a:lnTo>
                    <a:pt x="509" y="1114"/>
                  </a:lnTo>
                  <a:lnTo>
                    <a:pt x="497" y="1126"/>
                  </a:lnTo>
                  <a:lnTo>
                    <a:pt x="488" y="1141"/>
                  </a:lnTo>
                  <a:lnTo>
                    <a:pt x="474" y="1151"/>
                  </a:lnTo>
                  <a:lnTo>
                    <a:pt x="455" y="1155"/>
                  </a:lnTo>
                  <a:lnTo>
                    <a:pt x="440" y="1154"/>
                  </a:lnTo>
                  <a:lnTo>
                    <a:pt x="427" y="1148"/>
                  </a:lnTo>
                  <a:lnTo>
                    <a:pt x="415" y="1141"/>
                  </a:lnTo>
                  <a:lnTo>
                    <a:pt x="406" y="1132"/>
                  </a:lnTo>
                  <a:lnTo>
                    <a:pt x="395" y="1126"/>
                  </a:lnTo>
                  <a:lnTo>
                    <a:pt x="381" y="1120"/>
                  </a:lnTo>
                  <a:lnTo>
                    <a:pt x="366" y="1119"/>
                  </a:lnTo>
                  <a:lnTo>
                    <a:pt x="349" y="1123"/>
                  </a:lnTo>
                  <a:lnTo>
                    <a:pt x="334" y="1106"/>
                  </a:lnTo>
                  <a:lnTo>
                    <a:pt x="328" y="1085"/>
                  </a:lnTo>
                  <a:lnTo>
                    <a:pt x="330" y="1065"/>
                  </a:lnTo>
                  <a:lnTo>
                    <a:pt x="336" y="1044"/>
                  </a:lnTo>
                  <a:lnTo>
                    <a:pt x="345" y="1033"/>
                  </a:lnTo>
                  <a:lnTo>
                    <a:pt x="356" y="1021"/>
                  </a:lnTo>
                  <a:lnTo>
                    <a:pt x="370" y="1009"/>
                  </a:lnTo>
                  <a:lnTo>
                    <a:pt x="385" y="1001"/>
                  </a:lnTo>
                  <a:lnTo>
                    <a:pt x="400" y="992"/>
                  </a:lnTo>
                  <a:lnTo>
                    <a:pt x="417" y="986"/>
                  </a:lnTo>
                  <a:lnTo>
                    <a:pt x="435" y="982"/>
                  </a:lnTo>
                  <a:lnTo>
                    <a:pt x="454" y="979"/>
                  </a:lnTo>
                  <a:lnTo>
                    <a:pt x="476" y="979"/>
                  </a:lnTo>
                  <a:lnTo>
                    <a:pt x="499" y="980"/>
                  </a:lnTo>
                  <a:lnTo>
                    <a:pt x="520" y="983"/>
                  </a:lnTo>
                  <a:lnTo>
                    <a:pt x="541" y="988"/>
                  </a:lnTo>
                  <a:lnTo>
                    <a:pt x="562" y="993"/>
                  </a:lnTo>
                  <a:lnTo>
                    <a:pt x="583" y="999"/>
                  </a:lnTo>
                  <a:lnTo>
                    <a:pt x="602" y="1004"/>
                  </a:lnTo>
                  <a:lnTo>
                    <a:pt x="621" y="1009"/>
                  </a:lnTo>
                  <a:lnTo>
                    <a:pt x="575" y="976"/>
                  </a:lnTo>
                  <a:lnTo>
                    <a:pt x="596" y="969"/>
                  </a:lnTo>
                  <a:lnTo>
                    <a:pt x="619" y="964"/>
                  </a:lnTo>
                  <a:lnTo>
                    <a:pt x="642" y="963"/>
                  </a:lnTo>
                  <a:lnTo>
                    <a:pt x="665" y="963"/>
                  </a:lnTo>
                  <a:lnTo>
                    <a:pt x="690" y="966"/>
                  </a:lnTo>
                  <a:lnTo>
                    <a:pt x="712" y="970"/>
                  </a:lnTo>
                  <a:lnTo>
                    <a:pt x="733" y="977"/>
                  </a:lnTo>
                  <a:lnTo>
                    <a:pt x="754" y="986"/>
                  </a:lnTo>
                  <a:lnTo>
                    <a:pt x="756" y="983"/>
                  </a:lnTo>
                  <a:lnTo>
                    <a:pt x="745" y="972"/>
                  </a:lnTo>
                  <a:lnTo>
                    <a:pt x="732" y="963"/>
                  </a:lnTo>
                  <a:lnTo>
                    <a:pt x="716" y="956"/>
                  </a:lnTo>
                  <a:lnTo>
                    <a:pt x="699" y="950"/>
                  </a:lnTo>
                  <a:lnTo>
                    <a:pt x="682" y="947"/>
                  </a:lnTo>
                  <a:lnTo>
                    <a:pt x="663" y="944"/>
                  </a:lnTo>
                  <a:lnTo>
                    <a:pt x="644" y="944"/>
                  </a:lnTo>
                  <a:lnTo>
                    <a:pt x="625" y="944"/>
                  </a:lnTo>
                  <a:lnTo>
                    <a:pt x="613" y="945"/>
                  </a:lnTo>
                  <a:lnTo>
                    <a:pt x="602" y="947"/>
                  </a:lnTo>
                  <a:lnTo>
                    <a:pt x="589" y="948"/>
                  </a:lnTo>
                  <a:lnTo>
                    <a:pt x="577" y="951"/>
                  </a:lnTo>
                  <a:lnTo>
                    <a:pt x="572" y="925"/>
                  </a:lnTo>
                  <a:lnTo>
                    <a:pt x="570" y="896"/>
                  </a:lnTo>
                  <a:lnTo>
                    <a:pt x="575" y="867"/>
                  </a:lnTo>
                  <a:lnTo>
                    <a:pt x="587" y="842"/>
                  </a:lnTo>
                  <a:lnTo>
                    <a:pt x="600" y="830"/>
                  </a:lnTo>
                  <a:lnTo>
                    <a:pt x="615" y="820"/>
                  </a:lnTo>
                  <a:lnTo>
                    <a:pt x="631" y="808"/>
                  </a:lnTo>
                  <a:lnTo>
                    <a:pt x="644" y="797"/>
                  </a:lnTo>
                  <a:lnTo>
                    <a:pt x="657" y="785"/>
                  </a:lnTo>
                  <a:lnTo>
                    <a:pt x="667" y="772"/>
                  </a:lnTo>
                  <a:lnTo>
                    <a:pt x="674" y="759"/>
                  </a:lnTo>
                  <a:lnTo>
                    <a:pt x="678" y="744"/>
                  </a:lnTo>
                  <a:lnTo>
                    <a:pt x="699" y="743"/>
                  </a:lnTo>
                  <a:lnTo>
                    <a:pt x="718" y="738"/>
                  </a:lnTo>
                  <a:lnTo>
                    <a:pt x="737" y="731"/>
                  </a:lnTo>
                  <a:lnTo>
                    <a:pt x="754" y="722"/>
                  </a:lnTo>
                  <a:lnTo>
                    <a:pt x="770" y="714"/>
                  </a:lnTo>
                  <a:lnTo>
                    <a:pt x="785" y="702"/>
                  </a:lnTo>
                  <a:lnTo>
                    <a:pt x="796" y="689"/>
                  </a:lnTo>
                  <a:lnTo>
                    <a:pt x="808" y="676"/>
                  </a:lnTo>
                  <a:lnTo>
                    <a:pt x="819" y="655"/>
                  </a:lnTo>
                  <a:lnTo>
                    <a:pt x="829" y="632"/>
                  </a:lnTo>
                  <a:lnTo>
                    <a:pt x="831" y="609"/>
                  </a:lnTo>
                  <a:lnTo>
                    <a:pt x="827" y="585"/>
                  </a:lnTo>
                  <a:lnTo>
                    <a:pt x="800" y="644"/>
                  </a:lnTo>
                  <a:lnTo>
                    <a:pt x="760" y="685"/>
                  </a:lnTo>
                  <a:lnTo>
                    <a:pt x="711" y="711"/>
                  </a:lnTo>
                  <a:lnTo>
                    <a:pt x="661" y="725"/>
                  </a:lnTo>
                  <a:lnTo>
                    <a:pt x="613" y="733"/>
                  </a:lnTo>
                  <a:lnTo>
                    <a:pt x="572" y="733"/>
                  </a:lnTo>
                  <a:lnTo>
                    <a:pt x="545" y="731"/>
                  </a:lnTo>
                  <a:lnTo>
                    <a:pt x="534" y="730"/>
                  </a:lnTo>
                  <a:lnTo>
                    <a:pt x="549" y="718"/>
                  </a:lnTo>
                  <a:lnTo>
                    <a:pt x="562" y="706"/>
                  </a:lnTo>
                  <a:lnTo>
                    <a:pt x="575" y="695"/>
                  </a:lnTo>
                  <a:lnTo>
                    <a:pt x="587" y="682"/>
                  </a:lnTo>
                  <a:lnTo>
                    <a:pt x="596" y="669"/>
                  </a:lnTo>
                  <a:lnTo>
                    <a:pt x="606" y="655"/>
                  </a:lnTo>
                  <a:lnTo>
                    <a:pt x="615" y="642"/>
                  </a:lnTo>
                  <a:lnTo>
                    <a:pt x="625" y="629"/>
                  </a:lnTo>
                  <a:lnTo>
                    <a:pt x="623" y="631"/>
                  </a:lnTo>
                  <a:lnTo>
                    <a:pt x="617" y="635"/>
                  </a:lnTo>
                  <a:lnTo>
                    <a:pt x="606" y="642"/>
                  </a:lnTo>
                  <a:lnTo>
                    <a:pt x="594" y="651"/>
                  </a:lnTo>
                  <a:lnTo>
                    <a:pt x="577" y="661"/>
                  </a:lnTo>
                  <a:lnTo>
                    <a:pt x="558" y="673"/>
                  </a:lnTo>
                  <a:lnTo>
                    <a:pt x="537" y="686"/>
                  </a:lnTo>
                  <a:lnTo>
                    <a:pt x="514" y="698"/>
                  </a:lnTo>
                  <a:lnTo>
                    <a:pt x="490" y="709"/>
                  </a:lnTo>
                  <a:lnTo>
                    <a:pt x="465" y="721"/>
                  </a:lnTo>
                  <a:lnTo>
                    <a:pt x="438" y="731"/>
                  </a:lnTo>
                  <a:lnTo>
                    <a:pt x="412" y="740"/>
                  </a:lnTo>
                  <a:lnTo>
                    <a:pt x="383" y="746"/>
                  </a:lnTo>
                  <a:lnTo>
                    <a:pt x="356" y="750"/>
                  </a:lnTo>
                  <a:lnTo>
                    <a:pt x="330" y="752"/>
                  </a:lnTo>
                  <a:lnTo>
                    <a:pt x="305" y="749"/>
                  </a:lnTo>
                  <a:lnTo>
                    <a:pt x="229" y="727"/>
                  </a:lnTo>
                  <a:lnTo>
                    <a:pt x="176" y="703"/>
                  </a:lnTo>
                  <a:lnTo>
                    <a:pt x="141" y="680"/>
                  </a:lnTo>
                  <a:lnTo>
                    <a:pt x="122" y="655"/>
                  </a:lnTo>
                  <a:lnTo>
                    <a:pt x="115" y="634"/>
                  </a:lnTo>
                  <a:lnTo>
                    <a:pt x="111" y="615"/>
                  </a:lnTo>
                  <a:lnTo>
                    <a:pt x="109" y="599"/>
                  </a:lnTo>
                  <a:lnTo>
                    <a:pt x="103" y="588"/>
                  </a:lnTo>
                  <a:lnTo>
                    <a:pt x="86" y="584"/>
                  </a:lnTo>
                  <a:lnTo>
                    <a:pt x="69" y="578"/>
                  </a:lnTo>
                  <a:lnTo>
                    <a:pt x="52" y="569"/>
                  </a:lnTo>
                  <a:lnTo>
                    <a:pt x="37" y="561"/>
                  </a:lnTo>
                  <a:lnTo>
                    <a:pt x="23" y="550"/>
                  </a:lnTo>
                  <a:lnTo>
                    <a:pt x="14" y="537"/>
                  </a:lnTo>
                  <a:lnTo>
                    <a:pt x="6" y="524"/>
                  </a:lnTo>
                  <a:lnTo>
                    <a:pt x="2" y="511"/>
                  </a:lnTo>
                  <a:lnTo>
                    <a:pt x="0" y="495"/>
                  </a:lnTo>
                  <a:lnTo>
                    <a:pt x="4" y="482"/>
                  </a:lnTo>
                  <a:lnTo>
                    <a:pt x="14" y="469"/>
                  </a:lnTo>
                  <a:lnTo>
                    <a:pt x="23" y="457"/>
                  </a:lnTo>
                  <a:lnTo>
                    <a:pt x="44" y="444"/>
                  </a:lnTo>
                  <a:lnTo>
                    <a:pt x="67" y="435"/>
                  </a:lnTo>
                  <a:lnTo>
                    <a:pt x="92" y="430"/>
                  </a:lnTo>
                  <a:lnTo>
                    <a:pt x="118" y="427"/>
                  </a:lnTo>
                  <a:lnTo>
                    <a:pt x="145" y="427"/>
                  </a:lnTo>
                  <a:lnTo>
                    <a:pt x="172" y="428"/>
                  </a:lnTo>
                  <a:lnTo>
                    <a:pt x="198" y="432"/>
                  </a:lnTo>
                  <a:lnTo>
                    <a:pt x="223" y="438"/>
                  </a:lnTo>
                  <a:lnTo>
                    <a:pt x="250" y="421"/>
                  </a:lnTo>
                  <a:lnTo>
                    <a:pt x="278" y="408"/>
                  </a:lnTo>
                  <a:lnTo>
                    <a:pt x="311" y="395"/>
                  </a:lnTo>
                  <a:lnTo>
                    <a:pt x="341" y="386"/>
                  </a:lnTo>
                  <a:lnTo>
                    <a:pt x="375" y="379"/>
                  </a:lnTo>
                  <a:lnTo>
                    <a:pt x="410" y="373"/>
                  </a:lnTo>
                  <a:lnTo>
                    <a:pt x="444" y="370"/>
                  </a:lnTo>
                  <a:lnTo>
                    <a:pt x="478" y="368"/>
                  </a:lnTo>
                  <a:lnTo>
                    <a:pt x="514" y="368"/>
                  </a:lnTo>
                  <a:lnTo>
                    <a:pt x="549" y="371"/>
                  </a:lnTo>
                  <a:lnTo>
                    <a:pt x="583" y="376"/>
                  </a:lnTo>
                  <a:lnTo>
                    <a:pt x="617" y="383"/>
                  </a:lnTo>
                  <a:lnTo>
                    <a:pt x="650" y="390"/>
                  </a:lnTo>
                  <a:lnTo>
                    <a:pt x="682" y="400"/>
                  </a:lnTo>
                  <a:lnTo>
                    <a:pt x="712" y="411"/>
                  </a:lnTo>
                  <a:lnTo>
                    <a:pt x="741" y="424"/>
                  </a:lnTo>
                  <a:lnTo>
                    <a:pt x="739" y="421"/>
                  </a:lnTo>
                  <a:lnTo>
                    <a:pt x="732" y="415"/>
                  </a:lnTo>
                  <a:lnTo>
                    <a:pt x="720" y="405"/>
                  </a:lnTo>
                  <a:lnTo>
                    <a:pt x="703" y="393"/>
                  </a:lnTo>
                  <a:lnTo>
                    <a:pt x="680" y="381"/>
                  </a:lnTo>
                  <a:lnTo>
                    <a:pt x="653" y="371"/>
                  </a:lnTo>
                  <a:lnTo>
                    <a:pt x="623" y="363"/>
                  </a:lnTo>
                  <a:lnTo>
                    <a:pt x="587" y="357"/>
                  </a:lnTo>
                  <a:lnTo>
                    <a:pt x="600" y="341"/>
                  </a:lnTo>
                  <a:lnTo>
                    <a:pt x="600" y="323"/>
                  </a:lnTo>
                  <a:lnTo>
                    <a:pt x="594" y="304"/>
                  </a:lnTo>
                  <a:lnTo>
                    <a:pt x="585" y="284"/>
                  </a:lnTo>
                  <a:lnTo>
                    <a:pt x="581" y="263"/>
                  </a:lnTo>
                  <a:lnTo>
                    <a:pt x="587" y="240"/>
                  </a:lnTo>
                  <a:lnTo>
                    <a:pt x="608" y="215"/>
                  </a:lnTo>
                  <a:lnTo>
                    <a:pt x="652" y="189"/>
                  </a:lnTo>
                  <a:lnTo>
                    <a:pt x="629" y="166"/>
                  </a:lnTo>
                  <a:lnTo>
                    <a:pt x="629" y="140"/>
                  </a:lnTo>
                  <a:lnTo>
                    <a:pt x="636" y="110"/>
                  </a:lnTo>
                  <a:lnTo>
                    <a:pt x="636" y="81"/>
                  </a:lnTo>
                  <a:lnTo>
                    <a:pt x="627" y="103"/>
                  </a:lnTo>
                  <a:lnTo>
                    <a:pt x="612" y="126"/>
                  </a:lnTo>
                  <a:lnTo>
                    <a:pt x="594" y="148"/>
                  </a:lnTo>
                  <a:lnTo>
                    <a:pt x="573" y="167"/>
                  </a:lnTo>
                  <a:lnTo>
                    <a:pt x="549" y="186"/>
                  </a:lnTo>
                  <a:lnTo>
                    <a:pt x="524" y="202"/>
                  </a:lnTo>
                  <a:lnTo>
                    <a:pt x="495" y="215"/>
                  </a:lnTo>
                  <a:lnTo>
                    <a:pt x="465" y="224"/>
                  </a:lnTo>
                  <a:lnTo>
                    <a:pt x="425" y="231"/>
                  </a:lnTo>
                  <a:lnTo>
                    <a:pt x="385" y="234"/>
                  </a:lnTo>
                  <a:lnTo>
                    <a:pt x="345" y="233"/>
                  </a:lnTo>
                  <a:lnTo>
                    <a:pt x="307" y="226"/>
                  </a:lnTo>
                  <a:lnTo>
                    <a:pt x="269" y="215"/>
                  </a:lnTo>
                  <a:lnTo>
                    <a:pt x="235" y="201"/>
                  </a:lnTo>
                  <a:lnTo>
                    <a:pt x="200" y="183"/>
                  </a:lnTo>
                  <a:lnTo>
                    <a:pt x="170" y="163"/>
                  </a:lnTo>
                  <a:lnTo>
                    <a:pt x="198" y="167"/>
                  </a:lnTo>
                  <a:lnTo>
                    <a:pt x="225" y="167"/>
                  </a:lnTo>
                  <a:lnTo>
                    <a:pt x="248" y="164"/>
                  </a:lnTo>
                  <a:lnTo>
                    <a:pt x="271" y="159"/>
                  </a:lnTo>
                  <a:lnTo>
                    <a:pt x="290" y="148"/>
                  </a:lnTo>
                  <a:lnTo>
                    <a:pt x="311" y="138"/>
                  </a:lnTo>
                  <a:lnTo>
                    <a:pt x="328" y="125"/>
                  </a:lnTo>
                  <a:lnTo>
                    <a:pt x="347" y="110"/>
                  </a:lnTo>
                  <a:lnTo>
                    <a:pt x="364" y="96"/>
                  </a:lnTo>
                  <a:lnTo>
                    <a:pt x="381" y="80"/>
                  </a:lnTo>
                  <a:lnTo>
                    <a:pt x="400" y="65"/>
                  </a:lnTo>
                  <a:lnTo>
                    <a:pt x="417" y="51"/>
                  </a:lnTo>
                  <a:lnTo>
                    <a:pt x="436" y="38"/>
                  </a:lnTo>
                  <a:lnTo>
                    <a:pt x="457" y="26"/>
                  </a:lnTo>
                  <a:lnTo>
                    <a:pt x="480" y="16"/>
                  </a:lnTo>
                  <a:lnTo>
                    <a:pt x="503" y="8"/>
                  </a:lnTo>
                  <a:lnTo>
                    <a:pt x="524" y="4"/>
                  </a:lnTo>
                  <a:lnTo>
                    <a:pt x="547" y="1"/>
                  </a:lnTo>
                  <a:lnTo>
                    <a:pt x="568" y="0"/>
                  </a:lnTo>
                  <a:lnTo>
                    <a:pt x="589" y="0"/>
                  </a:lnTo>
                  <a:lnTo>
                    <a:pt x="610" y="1"/>
                  </a:lnTo>
                  <a:lnTo>
                    <a:pt x="631" y="3"/>
                  </a:lnTo>
                  <a:lnTo>
                    <a:pt x="650" y="7"/>
                  </a:lnTo>
                  <a:lnTo>
                    <a:pt x="671" y="11"/>
                  </a:lnTo>
                  <a:lnTo>
                    <a:pt x="690" y="19"/>
                  </a:lnTo>
                  <a:lnTo>
                    <a:pt x="709" y="25"/>
                  </a:lnTo>
                  <a:lnTo>
                    <a:pt x="728" y="33"/>
                  </a:lnTo>
                  <a:lnTo>
                    <a:pt x="745" y="41"/>
                  </a:lnTo>
                  <a:lnTo>
                    <a:pt x="762" y="51"/>
                  </a:lnTo>
                  <a:lnTo>
                    <a:pt x="781" y="61"/>
                  </a:lnTo>
                  <a:lnTo>
                    <a:pt x="796" y="71"/>
                  </a:lnTo>
                  <a:lnTo>
                    <a:pt x="81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7501" y="3024188"/>
              <a:ext cx="377825" cy="168275"/>
            </a:xfrm>
            <a:custGeom>
              <a:avLst/>
              <a:gdLst>
                <a:gd name="T0" fmla="*/ 238 w 238"/>
                <a:gd name="T1" fmla="*/ 6 h 106"/>
                <a:gd name="T2" fmla="*/ 204 w 238"/>
                <a:gd name="T3" fmla="*/ 12 h 106"/>
                <a:gd name="T4" fmla="*/ 175 w 238"/>
                <a:gd name="T5" fmla="*/ 25 h 106"/>
                <a:gd name="T6" fmla="*/ 149 w 238"/>
                <a:gd name="T7" fmla="*/ 44 h 106"/>
                <a:gd name="T8" fmla="*/ 124 w 238"/>
                <a:gd name="T9" fmla="*/ 64 h 106"/>
                <a:gd name="T10" fmla="*/ 99 w 238"/>
                <a:gd name="T11" fmla="*/ 84 h 106"/>
                <a:gd name="T12" fmla="*/ 71 w 238"/>
                <a:gd name="T13" fmla="*/ 99 h 106"/>
                <a:gd name="T14" fmla="*/ 38 w 238"/>
                <a:gd name="T15" fmla="*/ 106 h 106"/>
                <a:gd name="T16" fmla="*/ 0 w 238"/>
                <a:gd name="T17" fmla="*/ 102 h 106"/>
                <a:gd name="T18" fmla="*/ 33 w 238"/>
                <a:gd name="T19" fmla="*/ 92 h 106"/>
                <a:gd name="T20" fmla="*/ 59 w 238"/>
                <a:gd name="T21" fmla="*/ 74 h 106"/>
                <a:gd name="T22" fmla="*/ 86 w 238"/>
                <a:gd name="T23" fmla="*/ 55 h 106"/>
                <a:gd name="T24" fmla="*/ 113 w 238"/>
                <a:gd name="T25" fmla="*/ 35 h 106"/>
                <a:gd name="T26" fmla="*/ 139 w 238"/>
                <a:gd name="T27" fmla="*/ 17 h 106"/>
                <a:gd name="T28" fmla="*/ 168 w 238"/>
                <a:gd name="T29" fmla="*/ 4 h 106"/>
                <a:gd name="T30" fmla="*/ 200 w 238"/>
                <a:gd name="T31" fmla="*/ 0 h 106"/>
                <a:gd name="T32" fmla="*/ 238 w 238"/>
                <a:gd name="T33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06">
                  <a:moveTo>
                    <a:pt x="238" y="6"/>
                  </a:moveTo>
                  <a:lnTo>
                    <a:pt x="204" y="12"/>
                  </a:lnTo>
                  <a:lnTo>
                    <a:pt x="175" y="25"/>
                  </a:lnTo>
                  <a:lnTo>
                    <a:pt x="149" y="44"/>
                  </a:lnTo>
                  <a:lnTo>
                    <a:pt x="124" y="64"/>
                  </a:lnTo>
                  <a:lnTo>
                    <a:pt x="99" y="84"/>
                  </a:lnTo>
                  <a:lnTo>
                    <a:pt x="71" y="99"/>
                  </a:lnTo>
                  <a:lnTo>
                    <a:pt x="38" y="106"/>
                  </a:lnTo>
                  <a:lnTo>
                    <a:pt x="0" y="102"/>
                  </a:lnTo>
                  <a:lnTo>
                    <a:pt x="33" y="92"/>
                  </a:lnTo>
                  <a:lnTo>
                    <a:pt x="59" y="74"/>
                  </a:lnTo>
                  <a:lnTo>
                    <a:pt x="86" y="55"/>
                  </a:lnTo>
                  <a:lnTo>
                    <a:pt x="113" y="35"/>
                  </a:lnTo>
                  <a:lnTo>
                    <a:pt x="139" y="17"/>
                  </a:lnTo>
                  <a:lnTo>
                    <a:pt x="168" y="4"/>
                  </a:lnTo>
                  <a:lnTo>
                    <a:pt x="200" y="0"/>
                  </a:lnTo>
                  <a:lnTo>
                    <a:pt x="238" y="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54676" y="3206750"/>
              <a:ext cx="250825" cy="436562"/>
            </a:xfrm>
            <a:custGeom>
              <a:avLst/>
              <a:gdLst>
                <a:gd name="T0" fmla="*/ 127 w 158"/>
                <a:gd name="T1" fmla="*/ 66 h 275"/>
                <a:gd name="T2" fmla="*/ 133 w 158"/>
                <a:gd name="T3" fmla="*/ 92 h 275"/>
                <a:gd name="T4" fmla="*/ 133 w 158"/>
                <a:gd name="T5" fmla="*/ 120 h 275"/>
                <a:gd name="T6" fmla="*/ 129 w 158"/>
                <a:gd name="T7" fmla="*/ 146 h 275"/>
                <a:gd name="T8" fmla="*/ 125 w 158"/>
                <a:gd name="T9" fmla="*/ 173 h 275"/>
                <a:gd name="T10" fmla="*/ 125 w 158"/>
                <a:gd name="T11" fmla="*/ 201 h 275"/>
                <a:gd name="T12" fmla="*/ 127 w 158"/>
                <a:gd name="T13" fmla="*/ 227 h 275"/>
                <a:gd name="T14" fmla="*/ 139 w 158"/>
                <a:gd name="T15" fmla="*/ 252 h 275"/>
                <a:gd name="T16" fmla="*/ 158 w 158"/>
                <a:gd name="T17" fmla="*/ 275 h 275"/>
                <a:gd name="T18" fmla="*/ 120 w 158"/>
                <a:gd name="T19" fmla="*/ 248 h 275"/>
                <a:gd name="T20" fmla="*/ 99 w 158"/>
                <a:gd name="T21" fmla="*/ 213 h 275"/>
                <a:gd name="T22" fmla="*/ 91 w 158"/>
                <a:gd name="T23" fmla="*/ 173 h 275"/>
                <a:gd name="T24" fmla="*/ 89 w 158"/>
                <a:gd name="T25" fmla="*/ 131 h 275"/>
                <a:gd name="T26" fmla="*/ 85 w 158"/>
                <a:gd name="T27" fmla="*/ 92 h 275"/>
                <a:gd name="T28" fmla="*/ 74 w 158"/>
                <a:gd name="T29" fmla="*/ 54 h 275"/>
                <a:gd name="T30" fmla="*/ 47 w 158"/>
                <a:gd name="T31" fmla="*/ 23 h 275"/>
                <a:gd name="T32" fmla="*/ 0 w 158"/>
                <a:gd name="T33" fmla="*/ 0 h 275"/>
                <a:gd name="T34" fmla="*/ 19 w 158"/>
                <a:gd name="T35" fmla="*/ 4 h 275"/>
                <a:gd name="T36" fmla="*/ 36 w 158"/>
                <a:gd name="T37" fmla="*/ 10 h 275"/>
                <a:gd name="T38" fmla="*/ 55 w 158"/>
                <a:gd name="T39" fmla="*/ 16 h 275"/>
                <a:gd name="T40" fmla="*/ 72 w 158"/>
                <a:gd name="T41" fmla="*/ 22 h 275"/>
                <a:gd name="T42" fmla="*/ 89 w 158"/>
                <a:gd name="T43" fmla="*/ 29 h 275"/>
                <a:gd name="T44" fmla="*/ 104 w 158"/>
                <a:gd name="T45" fmla="*/ 39 h 275"/>
                <a:gd name="T46" fmla="*/ 118 w 158"/>
                <a:gd name="T47" fmla="*/ 51 h 275"/>
                <a:gd name="T48" fmla="*/ 127 w 158"/>
                <a:gd name="T49" fmla="*/ 6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75">
                  <a:moveTo>
                    <a:pt x="127" y="66"/>
                  </a:moveTo>
                  <a:lnTo>
                    <a:pt x="133" y="92"/>
                  </a:lnTo>
                  <a:lnTo>
                    <a:pt x="133" y="120"/>
                  </a:lnTo>
                  <a:lnTo>
                    <a:pt x="129" y="146"/>
                  </a:lnTo>
                  <a:lnTo>
                    <a:pt x="125" y="173"/>
                  </a:lnTo>
                  <a:lnTo>
                    <a:pt x="125" y="201"/>
                  </a:lnTo>
                  <a:lnTo>
                    <a:pt x="127" y="227"/>
                  </a:lnTo>
                  <a:lnTo>
                    <a:pt x="139" y="252"/>
                  </a:lnTo>
                  <a:lnTo>
                    <a:pt x="158" y="275"/>
                  </a:lnTo>
                  <a:lnTo>
                    <a:pt x="120" y="248"/>
                  </a:lnTo>
                  <a:lnTo>
                    <a:pt x="99" y="213"/>
                  </a:lnTo>
                  <a:lnTo>
                    <a:pt x="91" y="173"/>
                  </a:lnTo>
                  <a:lnTo>
                    <a:pt x="89" y="131"/>
                  </a:lnTo>
                  <a:lnTo>
                    <a:pt x="85" y="92"/>
                  </a:lnTo>
                  <a:lnTo>
                    <a:pt x="74" y="54"/>
                  </a:lnTo>
                  <a:lnTo>
                    <a:pt x="47" y="23"/>
                  </a:lnTo>
                  <a:lnTo>
                    <a:pt x="0" y="0"/>
                  </a:lnTo>
                  <a:lnTo>
                    <a:pt x="19" y="4"/>
                  </a:lnTo>
                  <a:lnTo>
                    <a:pt x="36" y="10"/>
                  </a:lnTo>
                  <a:lnTo>
                    <a:pt x="55" y="16"/>
                  </a:lnTo>
                  <a:lnTo>
                    <a:pt x="72" y="22"/>
                  </a:lnTo>
                  <a:lnTo>
                    <a:pt x="89" y="29"/>
                  </a:lnTo>
                  <a:lnTo>
                    <a:pt x="104" y="39"/>
                  </a:lnTo>
                  <a:lnTo>
                    <a:pt x="118" y="51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980113" y="3363913"/>
              <a:ext cx="76200" cy="147637"/>
            </a:xfrm>
            <a:custGeom>
              <a:avLst/>
              <a:gdLst>
                <a:gd name="T0" fmla="*/ 44 w 48"/>
                <a:gd name="T1" fmla="*/ 55 h 93"/>
                <a:gd name="T2" fmla="*/ 0 w 48"/>
                <a:gd name="T3" fmla="*/ 93 h 93"/>
                <a:gd name="T4" fmla="*/ 8 w 48"/>
                <a:gd name="T5" fmla="*/ 77 h 93"/>
                <a:gd name="T6" fmla="*/ 14 w 48"/>
                <a:gd name="T7" fmla="*/ 60 h 93"/>
                <a:gd name="T8" fmla="*/ 18 w 48"/>
                <a:gd name="T9" fmla="*/ 42 h 93"/>
                <a:gd name="T10" fmla="*/ 16 w 48"/>
                <a:gd name="T11" fmla="*/ 23 h 93"/>
                <a:gd name="T12" fmla="*/ 0 w 48"/>
                <a:gd name="T13" fmla="*/ 0 h 93"/>
                <a:gd name="T14" fmla="*/ 8 w 48"/>
                <a:gd name="T15" fmla="*/ 6 h 93"/>
                <a:gd name="T16" fmla="*/ 18 w 48"/>
                <a:gd name="T17" fmla="*/ 12 h 93"/>
                <a:gd name="T18" fmla="*/ 27 w 48"/>
                <a:gd name="T19" fmla="*/ 18 h 93"/>
                <a:gd name="T20" fmla="*/ 37 w 48"/>
                <a:gd name="T21" fmla="*/ 23 h 93"/>
                <a:gd name="T22" fmla="*/ 42 w 48"/>
                <a:gd name="T23" fmla="*/ 29 h 93"/>
                <a:gd name="T24" fmla="*/ 46 w 48"/>
                <a:gd name="T25" fmla="*/ 37 h 93"/>
                <a:gd name="T26" fmla="*/ 48 w 48"/>
                <a:gd name="T27" fmla="*/ 45 h 93"/>
                <a:gd name="T28" fmla="*/ 44 w 48"/>
                <a:gd name="T2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3">
                  <a:moveTo>
                    <a:pt x="44" y="55"/>
                  </a:moveTo>
                  <a:lnTo>
                    <a:pt x="0" y="93"/>
                  </a:lnTo>
                  <a:lnTo>
                    <a:pt x="8" y="77"/>
                  </a:lnTo>
                  <a:lnTo>
                    <a:pt x="14" y="60"/>
                  </a:lnTo>
                  <a:lnTo>
                    <a:pt x="18" y="42"/>
                  </a:lnTo>
                  <a:lnTo>
                    <a:pt x="16" y="2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7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6" y="37"/>
                  </a:lnTo>
                  <a:lnTo>
                    <a:pt x="48" y="45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10188" y="3443288"/>
              <a:ext cx="163513" cy="608012"/>
            </a:xfrm>
            <a:custGeom>
              <a:avLst/>
              <a:gdLst>
                <a:gd name="T0" fmla="*/ 74 w 103"/>
                <a:gd name="T1" fmla="*/ 205 h 383"/>
                <a:gd name="T2" fmla="*/ 59 w 103"/>
                <a:gd name="T3" fmla="*/ 224 h 383"/>
                <a:gd name="T4" fmla="*/ 44 w 103"/>
                <a:gd name="T5" fmla="*/ 246 h 383"/>
                <a:gd name="T6" fmla="*/ 30 w 103"/>
                <a:gd name="T7" fmla="*/ 266 h 383"/>
                <a:gd name="T8" fmla="*/ 21 w 103"/>
                <a:gd name="T9" fmla="*/ 290 h 383"/>
                <a:gd name="T10" fmla="*/ 13 w 103"/>
                <a:gd name="T11" fmla="*/ 311 h 383"/>
                <a:gd name="T12" fmla="*/ 11 w 103"/>
                <a:gd name="T13" fmla="*/ 335 h 383"/>
                <a:gd name="T14" fmla="*/ 15 w 103"/>
                <a:gd name="T15" fmla="*/ 360 h 383"/>
                <a:gd name="T16" fmla="*/ 24 w 103"/>
                <a:gd name="T17" fmla="*/ 383 h 383"/>
                <a:gd name="T18" fmla="*/ 2 w 103"/>
                <a:gd name="T19" fmla="*/ 333 h 383"/>
                <a:gd name="T20" fmla="*/ 0 w 103"/>
                <a:gd name="T21" fmla="*/ 285 h 383"/>
                <a:gd name="T22" fmla="*/ 13 w 103"/>
                <a:gd name="T23" fmla="*/ 240 h 383"/>
                <a:gd name="T24" fmla="*/ 34 w 103"/>
                <a:gd name="T25" fmla="*/ 193 h 383"/>
                <a:gd name="T26" fmla="*/ 57 w 103"/>
                <a:gd name="T27" fmla="*/ 148 h 383"/>
                <a:gd name="T28" fmla="*/ 76 w 103"/>
                <a:gd name="T29" fmla="*/ 102 h 383"/>
                <a:gd name="T30" fmla="*/ 80 w 103"/>
                <a:gd name="T31" fmla="*/ 52 h 383"/>
                <a:gd name="T32" fmla="*/ 66 w 103"/>
                <a:gd name="T33" fmla="*/ 0 h 383"/>
                <a:gd name="T34" fmla="*/ 76 w 103"/>
                <a:gd name="T35" fmla="*/ 24 h 383"/>
                <a:gd name="T36" fmla="*/ 85 w 103"/>
                <a:gd name="T37" fmla="*/ 51 h 383"/>
                <a:gd name="T38" fmla="*/ 93 w 103"/>
                <a:gd name="T39" fmla="*/ 77 h 383"/>
                <a:gd name="T40" fmla="*/ 99 w 103"/>
                <a:gd name="T41" fmla="*/ 103 h 383"/>
                <a:gd name="T42" fmla="*/ 103 w 103"/>
                <a:gd name="T43" fmla="*/ 129 h 383"/>
                <a:gd name="T44" fmla="*/ 99 w 103"/>
                <a:gd name="T45" fmla="*/ 156 h 383"/>
                <a:gd name="T46" fmla="*/ 91 w 103"/>
                <a:gd name="T47" fmla="*/ 180 h 383"/>
                <a:gd name="T48" fmla="*/ 74 w 103"/>
                <a:gd name="T49" fmla="*/ 2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383">
                  <a:moveTo>
                    <a:pt x="74" y="205"/>
                  </a:moveTo>
                  <a:lnTo>
                    <a:pt x="59" y="224"/>
                  </a:lnTo>
                  <a:lnTo>
                    <a:pt x="44" y="246"/>
                  </a:lnTo>
                  <a:lnTo>
                    <a:pt x="30" y="266"/>
                  </a:lnTo>
                  <a:lnTo>
                    <a:pt x="21" y="290"/>
                  </a:lnTo>
                  <a:lnTo>
                    <a:pt x="13" y="311"/>
                  </a:lnTo>
                  <a:lnTo>
                    <a:pt x="11" y="335"/>
                  </a:lnTo>
                  <a:lnTo>
                    <a:pt x="15" y="360"/>
                  </a:lnTo>
                  <a:lnTo>
                    <a:pt x="24" y="383"/>
                  </a:lnTo>
                  <a:lnTo>
                    <a:pt x="2" y="333"/>
                  </a:lnTo>
                  <a:lnTo>
                    <a:pt x="0" y="285"/>
                  </a:lnTo>
                  <a:lnTo>
                    <a:pt x="13" y="240"/>
                  </a:lnTo>
                  <a:lnTo>
                    <a:pt x="34" y="193"/>
                  </a:lnTo>
                  <a:lnTo>
                    <a:pt x="57" y="148"/>
                  </a:lnTo>
                  <a:lnTo>
                    <a:pt x="76" y="102"/>
                  </a:lnTo>
                  <a:lnTo>
                    <a:pt x="80" y="52"/>
                  </a:lnTo>
                  <a:lnTo>
                    <a:pt x="66" y="0"/>
                  </a:lnTo>
                  <a:lnTo>
                    <a:pt x="76" y="24"/>
                  </a:lnTo>
                  <a:lnTo>
                    <a:pt x="85" y="51"/>
                  </a:lnTo>
                  <a:lnTo>
                    <a:pt x="93" y="77"/>
                  </a:lnTo>
                  <a:lnTo>
                    <a:pt x="99" y="103"/>
                  </a:lnTo>
                  <a:lnTo>
                    <a:pt x="103" y="129"/>
                  </a:lnTo>
                  <a:lnTo>
                    <a:pt x="99" y="156"/>
                  </a:lnTo>
                  <a:lnTo>
                    <a:pt x="91" y="180"/>
                  </a:lnTo>
                  <a:lnTo>
                    <a:pt x="74" y="20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9351" y="3648075"/>
              <a:ext cx="230188" cy="144462"/>
            </a:xfrm>
            <a:custGeom>
              <a:avLst/>
              <a:gdLst>
                <a:gd name="T0" fmla="*/ 128 w 145"/>
                <a:gd name="T1" fmla="*/ 15 h 91"/>
                <a:gd name="T2" fmla="*/ 132 w 145"/>
                <a:gd name="T3" fmla="*/ 21 h 91"/>
                <a:gd name="T4" fmla="*/ 137 w 145"/>
                <a:gd name="T5" fmla="*/ 27 h 91"/>
                <a:gd name="T6" fmla="*/ 141 w 145"/>
                <a:gd name="T7" fmla="*/ 32 h 91"/>
                <a:gd name="T8" fmla="*/ 145 w 145"/>
                <a:gd name="T9" fmla="*/ 40 h 91"/>
                <a:gd name="T10" fmla="*/ 134 w 145"/>
                <a:gd name="T11" fmla="*/ 40 h 91"/>
                <a:gd name="T12" fmla="*/ 122 w 145"/>
                <a:gd name="T13" fmla="*/ 38 h 91"/>
                <a:gd name="T14" fmla="*/ 109 w 145"/>
                <a:gd name="T15" fmla="*/ 37 h 91"/>
                <a:gd name="T16" fmla="*/ 97 w 145"/>
                <a:gd name="T17" fmla="*/ 35 h 91"/>
                <a:gd name="T18" fmla="*/ 86 w 145"/>
                <a:gd name="T19" fmla="*/ 35 h 91"/>
                <a:gd name="T20" fmla="*/ 75 w 145"/>
                <a:gd name="T21" fmla="*/ 38 h 91"/>
                <a:gd name="T22" fmla="*/ 65 w 145"/>
                <a:gd name="T23" fmla="*/ 43 h 91"/>
                <a:gd name="T24" fmla="*/ 57 w 145"/>
                <a:gd name="T25" fmla="*/ 50 h 91"/>
                <a:gd name="T26" fmla="*/ 57 w 145"/>
                <a:gd name="T27" fmla="*/ 59 h 91"/>
                <a:gd name="T28" fmla="*/ 63 w 145"/>
                <a:gd name="T29" fmla="*/ 64 h 91"/>
                <a:gd name="T30" fmla="*/ 75 w 145"/>
                <a:gd name="T31" fmla="*/ 69 h 91"/>
                <a:gd name="T32" fmla="*/ 84 w 145"/>
                <a:gd name="T33" fmla="*/ 72 h 91"/>
                <a:gd name="T34" fmla="*/ 124 w 145"/>
                <a:gd name="T35" fmla="*/ 72 h 91"/>
                <a:gd name="T36" fmla="*/ 118 w 145"/>
                <a:gd name="T37" fmla="*/ 76 h 91"/>
                <a:gd name="T38" fmla="*/ 113 w 145"/>
                <a:gd name="T39" fmla="*/ 80 h 91"/>
                <a:gd name="T40" fmla="*/ 105 w 145"/>
                <a:gd name="T41" fmla="*/ 83 h 91"/>
                <a:gd name="T42" fmla="*/ 99 w 145"/>
                <a:gd name="T43" fmla="*/ 86 h 91"/>
                <a:gd name="T44" fmla="*/ 92 w 145"/>
                <a:gd name="T45" fmla="*/ 88 h 91"/>
                <a:gd name="T46" fmla="*/ 84 w 145"/>
                <a:gd name="T47" fmla="*/ 89 h 91"/>
                <a:gd name="T48" fmla="*/ 75 w 145"/>
                <a:gd name="T49" fmla="*/ 91 h 91"/>
                <a:gd name="T50" fmla="*/ 67 w 145"/>
                <a:gd name="T51" fmla="*/ 91 h 91"/>
                <a:gd name="T52" fmla="*/ 57 w 145"/>
                <a:gd name="T53" fmla="*/ 89 h 91"/>
                <a:gd name="T54" fmla="*/ 48 w 145"/>
                <a:gd name="T55" fmla="*/ 88 h 91"/>
                <a:gd name="T56" fmla="*/ 38 w 145"/>
                <a:gd name="T57" fmla="*/ 86 h 91"/>
                <a:gd name="T58" fmla="*/ 31 w 145"/>
                <a:gd name="T59" fmla="*/ 83 h 91"/>
                <a:gd name="T60" fmla="*/ 21 w 145"/>
                <a:gd name="T61" fmla="*/ 79 h 91"/>
                <a:gd name="T62" fmla="*/ 14 w 145"/>
                <a:gd name="T63" fmla="*/ 75 h 91"/>
                <a:gd name="T64" fmla="*/ 8 w 145"/>
                <a:gd name="T65" fmla="*/ 69 h 91"/>
                <a:gd name="T66" fmla="*/ 2 w 145"/>
                <a:gd name="T67" fmla="*/ 63 h 91"/>
                <a:gd name="T68" fmla="*/ 0 w 145"/>
                <a:gd name="T69" fmla="*/ 51 h 91"/>
                <a:gd name="T70" fmla="*/ 2 w 145"/>
                <a:gd name="T71" fmla="*/ 40 h 91"/>
                <a:gd name="T72" fmla="*/ 8 w 145"/>
                <a:gd name="T73" fmla="*/ 29 h 91"/>
                <a:gd name="T74" fmla="*/ 15 w 145"/>
                <a:gd name="T75" fmla="*/ 19 h 91"/>
                <a:gd name="T76" fmla="*/ 27 w 145"/>
                <a:gd name="T77" fmla="*/ 11 h 91"/>
                <a:gd name="T78" fmla="*/ 40 w 145"/>
                <a:gd name="T79" fmla="*/ 5 h 91"/>
                <a:gd name="T80" fmla="*/ 55 w 145"/>
                <a:gd name="T81" fmla="*/ 2 h 91"/>
                <a:gd name="T82" fmla="*/ 71 w 145"/>
                <a:gd name="T83" fmla="*/ 0 h 91"/>
                <a:gd name="T84" fmla="*/ 86 w 145"/>
                <a:gd name="T85" fmla="*/ 0 h 91"/>
                <a:gd name="T86" fmla="*/ 101 w 145"/>
                <a:gd name="T87" fmla="*/ 3 h 91"/>
                <a:gd name="T88" fmla="*/ 114 w 145"/>
                <a:gd name="T89" fmla="*/ 9 h 91"/>
                <a:gd name="T90" fmla="*/ 128 w 145"/>
                <a:gd name="T9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91">
                  <a:moveTo>
                    <a:pt x="128" y="15"/>
                  </a:moveTo>
                  <a:lnTo>
                    <a:pt x="132" y="21"/>
                  </a:lnTo>
                  <a:lnTo>
                    <a:pt x="137" y="27"/>
                  </a:lnTo>
                  <a:lnTo>
                    <a:pt x="141" y="32"/>
                  </a:lnTo>
                  <a:lnTo>
                    <a:pt x="145" y="40"/>
                  </a:lnTo>
                  <a:lnTo>
                    <a:pt x="134" y="40"/>
                  </a:lnTo>
                  <a:lnTo>
                    <a:pt x="122" y="38"/>
                  </a:lnTo>
                  <a:lnTo>
                    <a:pt x="109" y="37"/>
                  </a:lnTo>
                  <a:lnTo>
                    <a:pt x="97" y="35"/>
                  </a:lnTo>
                  <a:lnTo>
                    <a:pt x="86" y="35"/>
                  </a:lnTo>
                  <a:lnTo>
                    <a:pt x="75" y="38"/>
                  </a:lnTo>
                  <a:lnTo>
                    <a:pt x="65" y="43"/>
                  </a:lnTo>
                  <a:lnTo>
                    <a:pt x="57" y="50"/>
                  </a:lnTo>
                  <a:lnTo>
                    <a:pt x="57" y="59"/>
                  </a:lnTo>
                  <a:lnTo>
                    <a:pt x="63" y="64"/>
                  </a:lnTo>
                  <a:lnTo>
                    <a:pt x="75" y="69"/>
                  </a:lnTo>
                  <a:lnTo>
                    <a:pt x="84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3" y="80"/>
                  </a:lnTo>
                  <a:lnTo>
                    <a:pt x="105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4" y="89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7" y="89"/>
                  </a:lnTo>
                  <a:lnTo>
                    <a:pt x="48" y="88"/>
                  </a:lnTo>
                  <a:lnTo>
                    <a:pt x="38" y="86"/>
                  </a:lnTo>
                  <a:lnTo>
                    <a:pt x="31" y="83"/>
                  </a:lnTo>
                  <a:lnTo>
                    <a:pt x="21" y="79"/>
                  </a:lnTo>
                  <a:lnTo>
                    <a:pt x="14" y="75"/>
                  </a:lnTo>
                  <a:lnTo>
                    <a:pt x="8" y="69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5" y="19"/>
                  </a:lnTo>
                  <a:lnTo>
                    <a:pt x="27" y="11"/>
                  </a:lnTo>
                  <a:lnTo>
                    <a:pt x="40" y="5"/>
                  </a:lnTo>
                  <a:lnTo>
                    <a:pt x="55" y="2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3"/>
                  </a:lnTo>
                  <a:lnTo>
                    <a:pt x="114" y="9"/>
                  </a:lnTo>
                  <a:lnTo>
                    <a:pt x="128" y="1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73526" y="3702050"/>
              <a:ext cx="46038" cy="26987"/>
            </a:xfrm>
            <a:custGeom>
              <a:avLst/>
              <a:gdLst>
                <a:gd name="T0" fmla="*/ 29 w 29"/>
                <a:gd name="T1" fmla="*/ 7 h 17"/>
                <a:gd name="T2" fmla="*/ 29 w 29"/>
                <a:gd name="T3" fmla="*/ 16 h 17"/>
                <a:gd name="T4" fmla="*/ 21 w 29"/>
                <a:gd name="T5" fmla="*/ 17 h 17"/>
                <a:gd name="T6" fmla="*/ 13 w 29"/>
                <a:gd name="T7" fmla="*/ 17 h 17"/>
                <a:gd name="T8" fmla="*/ 6 w 29"/>
                <a:gd name="T9" fmla="*/ 16 h 17"/>
                <a:gd name="T10" fmla="*/ 0 w 29"/>
                <a:gd name="T11" fmla="*/ 11 h 17"/>
                <a:gd name="T12" fmla="*/ 4 w 29"/>
                <a:gd name="T13" fmla="*/ 4 h 17"/>
                <a:gd name="T14" fmla="*/ 11 w 29"/>
                <a:gd name="T15" fmla="*/ 0 h 17"/>
                <a:gd name="T16" fmla="*/ 21 w 29"/>
                <a:gd name="T17" fmla="*/ 1 h 17"/>
                <a:gd name="T18" fmla="*/ 29 w 29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29" y="7"/>
                  </a:moveTo>
                  <a:lnTo>
                    <a:pt x="29" y="16"/>
                  </a:lnTo>
                  <a:lnTo>
                    <a:pt x="21" y="17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1" y="1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06888" y="3711575"/>
              <a:ext cx="50800" cy="31750"/>
            </a:xfrm>
            <a:custGeom>
              <a:avLst/>
              <a:gdLst>
                <a:gd name="T0" fmla="*/ 32 w 32"/>
                <a:gd name="T1" fmla="*/ 11 h 20"/>
                <a:gd name="T2" fmla="*/ 26 w 32"/>
                <a:gd name="T3" fmla="*/ 17 h 20"/>
                <a:gd name="T4" fmla="*/ 19 w 32"/>
                <a:gd name="T5" fmla="*/ 20 h 20"/>
                <a:gd name="T6" fmla="*/ 9 w 32"/>
                <a:gd name="T7" fmla="*/ 20 h 20"/>
                <a:gd name="T8" fmla="*/ 2 w 32"/>
                <a:gd name="T9" fmla="*/ 20 h 20"/>
                <a:gd name="T10" fmla="*/ 0 w 32"/>
                <a:gd name="T11" fmla="*/ 14 h 20"/>
                <a:gd name="T12" fmla="*/ 0 w 32"/>
                <a:gd name="T13" fmla="*/ 10 h 20"/>
                <a:gd name="T14" fmla="*/ 5 w 32"/>
                <a:gd name="T15" fmla="*/ 4 h 20"/>
                <a:gd name="T16" fmla="*/ 9 w 32"/>
                <a:gd name="T17" fmla="*/ 0 h 20"/>
                <a:gd name="T18" fmla="*/ 15 w 32"/>
                <a:gd name="T19" fmla="*/ 1 h 20"/>
                <a:gd name="T20" fmla="*/ 22 w 32"/>
                <a:gd name="T21" fmla="*/ 3 h 20"/>
                <a:gd name="T22" fmla="*/ 28 w 32"/>
                <a:gd name="T23" fmla="*/ 7 h 20"/>
                <a:gd name="T24" fmla="*/ 32 w 32"/>
                <a:gd name="T2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32" y="11"/>
                  </a:moveTo>
                  <a:lnTo>
                    <a:pt x="26" y="17"/>
                  </a:lnTo>
                  <a:lnTo>
                    <a:pt x="19" y="20"/>
                  </a:lnTo>
                  <a:lnTo>
                    <a:pt x="9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73538" y="3754438"/>
              <a:ext cx="47625" cy="42862"/>
            </a:xfrm>
            <a:custGeom>
              <a:avLst/>
              <a:gdLst>
                <a:gd name="T0" fmla="*/ 30 w 30"/>
                <a:gd name="T1" fmla="*/ 9 h 27"/>
                <a:gd name="T2" fmla="*/ 30 w 30"/>
                <a:gd name="T3" fmla="*/ 15 h 27"/>
                <a:gd name="T4" fmla="*/ 27 w 30"/>
                <a:gd name="T5" fmla="*/ 19 h 27"/>
                <a:gd name="T6" fmla="*/ 21 w 30"/>
                <a:gd name="T7" fmla="*/ 24 h 27"/>
                <a:gd name="T8" fmla="*/ 13 w 30"/>
                <a:gd name="T9" fmla="*/ 25 h 27"/>
                <a:gd name="T10" fmla="*/ 9 w 30"/>
                <a:gd name="T11" fmla="*/ 27 h 27"/>
                <a:gd name="T12" fmla="*/ 6 w 30"/>
                <a:gd name="T13" fmla="*/ 25 h 27"/>
                <a:gd name="T14" fmla="*/ 2 w 30"/>
                <a:gd name="T15" fmla="*/ 24 h 27"/>
                <a:gd name="T16" fmla="*/ 0 w 30"/>
                <a:gd name="T17" fmla="*/ 21 h 27"/>
                <a:gd name="T18" fmla="*/ 6 w 30"/>
                <a:gd name="T19" fmla="*/ 0 h 27"/>
                <a:gd name="T20" fmla="*/ 11 w 30"/>
                <a:gd name="T21" fmla="*/ 2 h 27"/>
                <a:gd name="T22" fmla="*/ 19 w 30"/>
                <a:gd name="T23" fmla="*/ 3 h 27"/>
                <a:gd name="T24" fmla="*/ 25 w 30"/>
                <a:gd name="T25" fmla="*/ 6 h 27"/>
                <a:gd name="T26" fmla="*/ 30 w 30"/>
                <a:gd name="T2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30" y="9"/>
                  </a:moveTo>
                  <a:lnTo>
                    <a:pt x="30" y="15"/>
                  </a:lnTo>
                  <a:lnTo>
                    <a:pt x="27" y="19"/>
                  </a:lnTo>
                  <a:lnTo>
                    <a:pt x="21" y="24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81488" y="3817938"/>
              <a:ext cx="39688" cy="41275"/>
            </a:xfrm>
            <a:custGeom>
              <a:avLst/>
              <a:gdLst>
                <a:gd name="T0" fmla="*/ 25 w 25"/>
                <a:gd name="T1" fmla="*/ 10 h 26"/>
                <a:gd name="T2" fmla="*/ 25 w 25"/>
                <a:gd name="T3" fmla="*/ 14 h 26"/>
                <a:gd name="T4" fmla="*/ 23 w 25"/>
                <a:gd name="T5" fmla="*/ 19 h 26"/>
                <a:gd name="T6" fmla="*/ 21 w 25"/>
                <a:gd name="T7" fmla="*/ 23 h 26"/>
                <a:gd name="T8" fmla="*/ 18 w 25"/>
                <a:gd name="T9" fmla="*/ 26 h 26"/>
                <a:gd name="T10" fmla="*/ 10 w 25"/>
                <a:gd name="T11" fmla="*/ 24 h 26"/>
                <a:gd name="T12" fmla="*/ 6 w 25"/>
                <a:gd name="T13" fmla="*/ 22 h 26"/>
                <a:gd name="T14" fmla="*/ 4 w 25"/>
                <a:gd name="T15" fmla="*/ 17 h 26"/>
                <a:gd name="T16" fmla="*/ 0 w 25"/>
                <a:gd name="T17" fmla="*/ 13 h 26"/>
                <a:gd name="T18" fmla="*/ 4 w 25"/>
                <a:gd name="T19" fmla="*/ 0 h 26"/>
                <a:gd name="T20" fmla="*/ 12 w 25"/>
                <a:gd name="T21" fmla="*/ 1 h 26"/>
                <a:gd name="T22" fmla="*/ 18 w 25"/>
                <a:gd name="T23" fmla="*/ 3 h 26"/>
                <a:gd name="T24" fmla="*/ 21 w 25"/>
                <a:gd name="T25" fmla="*/ 6 h 26"/>
                <a:gd name="T26" fmla="*/ 25 w 25"/>
                <a:gd name="T2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6">
                  <a:moveTo>
                    <a:pt x="25" y="10"/>
                  </a:moveTo>
                  <a:lnTo>
                    <a:pt x="25" y="14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59238" y="3838575"/>
              <a:ext cx="34925" cy="26987"/>
            </a:xfrm>
            <a:custGeom>
              <a:avLst/>
              <a:gdLst>
                <a:gd name="T0" fmla="*/ 22 w 22"/>
                <a:gd name="T1" fmla="*/ 9 h 17"/>
                <a:gd name="T2" fmla="*/ 22 w 22"/>
                <a:gd name="T3" fmla="*/ 11 h 17"/>
                <a:gd name="T4" fmla="*/ 20 w 22"/>
                <a:gd name="T5" fmla="*/ 13 h 17"/>
                <a:gd name="T6" fmla="*/ 17 w 22"/>
                <a:gd name="T7" fmla="*/ 16 h 17"/>
                <a:gd name="T8" fmla="*/ 13 w 22"/>
                <a:gd name="T9" fmla="*/ 17 h 17"/>
                <a:gd name="T10" fmla="*/ 9 w 22"/>
                <a:gd name="T11" fmla="*/ 17 h 17"/>
                <a:gd name="T12" fmla="*/ 5 w 22"/>
                <a:gd name="T13" fmla="*/ 16 h 17"/>
                <a:gd name="T14" fmla="*/ 1 w 22"/>
                <a:gd name="T15" fmla="*/ 16 h 17"/>
                <a:gd name="T16" fmla="*/ 0 w 22"/>
                <a:gd name="T17" fmla="*/ 13 h 17"/>
                <a:gd name="T18" fmla="*/ 3 w 22"/>
                <a:gd name="T19" fmla="*/ 0 h 17"/>
                <a:gd name="T20" fmla="*/ 9 w 22"/>
                <a:gd name="T21" fmla="*/ 1 h 17"/>
                <a:gd name="T22" fmla="*/ 15 w 22"/>
                <a:gd name="T23" fmla="*/ 3 h 17"/>
                <a:gd name="T24" fmla="*/ 19 w 22"/>
                <a:gd name="T25" fmla="*/ 6 h 17"/>
                <a:gd name="T26" fmla="*/ 22 w 22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7">
                  <a:moveTo>
                    <a:pt x="22" y="9"/>
                  </a:moveTo>
                  <a:lnTo>
                    <a:pt x="22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70363" y="3889375"/>
              <a:ext cx="53975" cy="46037"/>
            </a:xfrm>
            <a:custGeom>
              <a:avLst/>
              <a:gdLst>
                <a:gd name="T0" fmla="*/ 34 w 34"/>
                <a:gd name="T1" fmla="*/ 17 h 29"/>
                <a:gd name="T2" fmla="*/ 34 w 34"/>
                <a:gd name="T3" fmla="*/ 20 h 29"/>
                <a:gd name="T4" fmla="*/ 32 w 34"/>
                <a:gd name="T5" fmla="*/ 23 h 29"/>
                <a:gd name="T6" fmla="*/ 27 w 34"/>
                <a:gd name="T7" fmla="*/ 26 h 29"/>
                <a:gd name="T8" fmla="*/ 23 w 34"/>
                <a:gd name="T9" fmla="*/ 29 h 29"/>
                <a:gd name="T10" fmla="*/ 2 w 34"/>
                <a:gd name="T11" fmla="*/ 26 h 29"/>
                <a:gd name="T12" fmla="*/ 0 w 34"/>
                <a:gd name="T13" fmla="*/ 19 h 29"/>
                <a:gd name="T14" fmla="*/ 0 w 34"/>
                <a:gd name="T15" fmla="*/ 12 h 29"/>
                <a:gd name="T16" fmla="*/ 4 w 34"/>
                <a:gd name="T17" fmla="*/ 6 h 29"/>
                <a:gd name="T18" fmla="*/ 9 w 34"/>
                <a:gd name="T19" fmla="*/ 0 h 29"/>
                <a:gd name="T20" fmla="*/ 17 w 34"/>
                <a:gd name="T21" fmla="*/ 3 h 29"/>
                <a:gd name="T22" fmla="*/ 25 w 34"/>
                <a:gd name="T23" fmla="*/ 6 h 29"/>
                <a:gd name="T24" fmla="*/ 30 w 34"/>
                <a:gd name="T25" fmla="*/ 12 h 29"/>
                <a:gd name="T26" fmla="*/ 34 w 34"/>
                <a:gd name="T2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9">
                  <a:moveTo>
                    <a:pt x="34" y="17"/>
                  </a:moveTo>
                  <a:lnTo>
                    <a:pt x="34" y="20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6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30" y="12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10026" y="3919538"/>
              <a:ext cx="49213" cy="39687"/>
            </a:xfrm>
            <a:custGeom>
              <a:avLst/>
              <a:gdLst>
                <a:gd name="T0" fmla="*/ 31 w 31"/>
                <a:gd name="T1" fmla="*/ 11 h 25"/>
                <a:gd name="T2" fmla="*/ 31 w 31"/>
                <a:gd name="T3" fmla="*/ 16 h 25"/>
                <a:gd name="T4" fmla="*/ 27 w 31"/>
                <a:gd name="T5" fmla="*/ 20 h 25"/>
                <a:gd name="T6" fmla="*/ 23 w 31"/>
                <a:gd name="T7" fmla="*/ 23 h 25"/>
                <a:gd name="T8" fmla="*/ 17 w 31"/>
                <a:gd name="T9" fmla="*/ 25 h 25"/>
                <a:gd name="T10" fmla="*/ 11 w 31"/>
                <a:gd name="T11" fmla="*/ 25 h 25"/>
                <a:gd name="T12" fmla="*/ 6 w 31"/>
                <a:gd name="T13" fmla="*/ 22 h 25"/>
                <a:gd name="T14" fmla="*/ 0 w 31"/>
                <a:gd name="T15" fmla="*/ 20 h 25"/>
                <a:gd name="T16" fmla="*/ 0 w 31"/>
                <a:gd name="T17" fmla="*/ 16 h 25"/>
                <a:gd name="T18" fmla="*/ 10 w 31"/>
                <a:gd name="T19" fmla="*/ 0 h 25"/>
                <a:gd name="T20" fmla="*/ 13 w 31"/>
                <a:gd name="T21" fmla="*/ 3 h 25"/>
                <a:gd name="T22" fmla="*/ 19 w 31"/>
                <a:gd name="T23" fmla="*/ 6 h 25"/>
                <a:gd name="T24" fmla="*/ 25 w 31"/>
                <a:gd name="T25" fmla="*/ 7 h 25"/>
                <a:gd name="T26" fmla="*/ 31 w 31"/>
                <a:gd name="T2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31" y="11"/>
                  </a:moveTo>
                  <a:lnTo>
                    <a:pt x="31" y="16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25" y="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52901" y="3976688"/>
              <a:ext cx="38100" cy="39687"/>
            </a:xfrm>
            <a:custGeom>
              <a:avLst/>
              <a:gdLst>
                <a:gd name="T0" fmla="*/ 24 w 24"/>
                <a:gd name="T1" fmla="*/ 19 h 25"/>
                <a:gd name="T2" fmla="*/ 19 w 24"/>
                <a:gd name="T3" fmla="*/ 22 h 25"/>
                <a:gd name="T4" fmla="*/ 13 w 24"/>
                <a:gd name="T5" fmla="*/ 24 h 25"/>
                <a:gd name="T6" fmla="*/ 7 w 24"/>
                <a:gd name="T7" fmla="*/ 25 h 25"/>
                <a:gd name="T8" fmla="*/ 1 w 24"/>
                <a:gd name="T9" fmla="*/ 24 h 25"/>
                <a:gd name="T10" fmla="*/ 0 w 24"/>
                <a:gd name="T11" fmla="*/ 18 h 25"/>
                <a:gd name="T12" fmla="*/ 0 w 24"/>
                <a:gd name="T13" fmla="*/ 10 h 25"/>
                <a:gd name="T14" fmla="*/ 3 w 24"/>
                <a:gd name="T15" fmla="*/ 5 h 25"/>
                <a:gd name="T16" fmla="*/ 9 w 24"/>
                <a:gd name="T17" fmla="*/ 0 h 25"/>
                <a:gd name="T18" fmla="*/ 17 w 24"/>
                <a:gd name="T19" fmla="*/ 3 h 25"/>
                <a:gd name="T20" fmla="*/ 22 w 24"/>
                <a:gd name="T21" fmla="*/ 8 h 25"/>
                <a:gd name="T22" fmla="*/ 24 w 24"/>
                <a:gd name="T23" fmla="*/ 13 h 25"/>
                <a:gd name="T24" fmla="*/ 24 w 24"/>
                <a:gd name="T2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9"/>
                  </a:moveTo>
                  <a:lnTo>
                    <a:pt x="19" y="22"/>
                  </a:lnTo>
                  <a:lnTo>
                    <a:pt x="13" y="24"/>
                  </a:lnTo>
                  <a:lnTo>
                    <a:pt x="7" y="25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89488" y="4021138"/>
              <a:ext cx="366713" cy="157162"/>
            </a:xfrm>
            <a:custGeom>
              <a:avLst/>
              <a:gdLst>
                <a:gd name="T0" fmla="*/ 149 w 231"/>
                <a:gd name="T1" fmla="*/ 90 h 99"/>
                <a:gd name="T2" fmla="*/ 132 w 231"/>
                <a:gd name="T3" fmla="*/ 95 h 99"/>
                <a:gd name="T4" fmla="*/ 113 w 231"/>
                <a:gd name="T5" fmla="*/ 98 h 99"/>
                <a:gd name="T6" fmla="*/ 95 w 231"/>
                <a:gd name="T7" fmla="*/ 99 h 99"/>
                <a:gd name="T8" fmla="*/ 75 w 231"/>
                <a:gd name="T9" fmla="*/ 99 h 99"/>
                <a:gd name="T10" fmla="*/ 55 w 231"/>
                <a:gd name="T11" fmla="*/ 99 h 99"/>
                <a:gd name="T12" fmla="*/ 36 w 231"/>
                <a:gd name="T13" fmla="*/ 96 h 99"/>
                <a:gd name="T14" fmla="*/ 17 w 231"/>
                <a:gd name="T15" fmla="*/ 93 h 99"/>
                <a:gd name="T16" fmla="*/ 0 w 231"/>
                <a:gd name="T17" fmla="*/ 90 h 99"/>
                <a:gd name="T18" fmla="*/ 31 w 231"/>
                <a:gd name="T19" fmla="*/ 87 h 99"/>
                <a:gd name="T20" fmla="*/ 57 w 231"/>
                <a:gd name="T21" fmla="*/ 86 h 99"/>
                <a:gd name="T22" fmla="*/ 84 w 231"/>
                <a:gd name="T23" fmla="*/ 84 h 99"/>
                <a:gd name="T24" fmla="*/ 111 w 231"/>
                <a:gd name="T25" fmla="*/ 80 h 99"/>
                <a:gd name="T26" fmla="*/ 137 w 231"/>
                <a:gd name="T27" fmla="*/ 71 h 99"/>
                <a:gd name="T28" fmla="*/ 166 w 231"/>
                <a:gd name="T29" fmla="*/ 57 h 99"/>
                <a:gd name="T30" fmla="*/ 196 w 231"/>
                <a:gd name="T31" fmla="*/ 33 h 99"/>
                <a:gd name="T32" fmla="*/ 231 w 231"/>
                <a:gd name="T33" fmla="*/ 0 h 99"/>
                <a:gd name="T34" fmla="*/ 229 w 231"/>
                <a:gd name="T35" fmla="*/ 14 h 99"/>
                <a:gd name="T36" fmla="*/ 223 w 231"/>
                <a:gd name="T37" fmla="*/ 28 h 99"/>
                <a:gd name="T38" fmla="*/ 215 w 231"/>
                <a:gd name="T39" fmla="*/ 41 h 99"/>
                <a:gd name="T40" fmla="*/ 204 w 231"/>
                <a:gd name="T41" fmla="*/ 51 h 99"/>
                <a:gd name="T42" fmla="*/ 193 w 231"/>
                <a:gd name="T43" fmla="*/ 63 h 99"/>
                <a:gd name="T44" fmla="*/ 179 w 231"/>
                <a:gd name="T45" fmla="*/ 71 h 99"/>
                <a:gd name="T46" fmla="*/ 164 w 231"/>
                <a:gd name="T47" fmla="*/ 82 h 99"/>
                <a:gd name="T48" fmla="*/ 149 w 231"/>
                <a:gd name="T4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99">
                  <a:moveTo>
                    <a:pt x="149" y="90"/>
                  </a:moveTo>
                  <a:lnTo>
                    <a:pt x="132" y="95"/>
                  </a:lnTo>
                  <a:lnTo>
                    <a:pt x="113" y="98"/>
                  </a:lnTo>
                  <a:lnTo>
                    <a:pt x="95" y="99"/>
                  </a:lnTo>
                  <a:lnTo>
                    <a:pt x="75" y="99"/>
                  </a:lnTo>
                  <a:lnTo>
                    <a:pt x="55" y="99"/>
                  </a:lnTo>
                  <a:lnTo>
                    <a:pt x="36" y="96"/>
                  </a:lnTo>
                  <a:lnTo>
                    <a:pt x="17" y="93"/>
                  </a:lnTo>
                  <a:lnTo>
                    <a:pt x="0" y="90"/>
                  </a:lnTo>
                  <a:lnTo>
                    <a:pt x="31" y="87"/>
                  </a:lnTo>
                  <a:lnTo>
                    <a:pt x="57" y="86"/>
                  </a:lnTo>
                  <a:lnTo>
                    <a:pt x="84" y="84"/>
                  </a:lnTo>
                  <a:lnTo>
                    <a:pt x="111" y="80"/>
                  </a:lnTo>
                  <a:lnTo>
                    <a:pt x="137" y="71"/>
                  </a:lnTo>
                  <a:lnTo>
                    <a:pt x="166" y="57"/>
                  </a:lnTo>
                  <a:lnTo>
                    <a:pt x="196" y="33"/>
                  </a:lnTo>
                  <a:lnTo>
                    <a:pt x="231" y="0"/>
                  </a:lnTo>
                  <a:lnTo>
                    <a:pt x="229" y="14"/>
                  </a:lnTo>
                  <a:lnTo>
                    <a:pt x="223" y="28"/>
                  </a:lnTo>
                  <a:lnTo>
                    <a:pt x="215" y="41"/>
                  </a:lnTo>
                  <a:lnTo>
                    <a:pt x="204" y="51"/>
                  </a:lnTo>
                  <a:lnTo>
                    <a:pt x="193" y="63"/>
                  </a:lnTo>
                  <a:lnTo>
                    <a:pt x="179" y="71"/>
                  </a:lnTo>
                  <a:lnTo>
                    <a:pt x="164" y="82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37151" y="4432300"/>
              <a:ext cx="601663" cy="200025"/>
            </a:xfrm>
            <a:custGeom>
              <a:avLst/>
              <a:gdLst>
                <a:gd name="T0" fmla="*/ 330 w 379"/>
                <a:gd name="T1" fmla="*/ 64 h 126"/>
                <a:gd name="T2" fmla="*/ 379 w 379"/>
                <a:gd name="T3" fmla="*/ 126 h 126"/>
                <a:gd name="T4" fmla="*/ 364 w 379"/>
                <a:gd name="T5" fmla="*/ 114 h 126"/>
                <a:gd name="T6" fmla="*/ 349 w 379"/>
                <a:gd name="T7" fmla="*/ 101 h 126"/>
                <a:gd name="T8" fmla="*/ 331 w 379"/>
                <a:gd name="T9" fmla="*/ 86 h 126"/>
                <a:gd name="T10" fmla="*/ 314 w 379"/>
                <a:gd name="T11" fmla="*/ 73 h 126"/>
                <a:gd name="T12" fmla="*/ 295 w 379"/>
                <a:gd name="T13" fmla="*/ 60 h 126"/>
                <a:gd name="T14" fmla="*/ 276 w 379"/>
                <a:gd name="T15" fmla="*/ 48 h 126"/>
                <a:gd name="T16" fmla="*/ 255 w 379"/>
                <a:gd name="T17" fmla="*/ 40 h 126"/>
                <a:gd name="T18" fmla="*/ 232 w 379"/>
                <a:gd name="T19" fmla="*/ 34 h 126"/>
                <a:gd name="T20" fmla="*/ 204 w 379"/>
                <a:gd name="T21" fmla="*/ 28 h 126"/>
                <a:gd name="T22" fmla="*/ 175 w 379"/>
                <a:gd name="T23" fmla="*/ 25 h 126"/>
                <a:gd name="T24" fmla="*/ 145 w 379"/>
                <a:gd name="T25" fmla="*/ 24 h 126"/>
                <a:gd name="T26" fmla="*/ 116 w 379"/>
                <a:gd name="T27" fmla="*/ 25 h 126"/>
                <a:gd name="T28" fmla="*/ 86 w 379"/>
                <a:gd name="T29" fmla="*/ 26 h 126"/>
                <a:gd name="T30" fmla="*/ 55 w 379"/>
                <a:gd name="T31" fmla="*/ 31 h 126"/>
                <a:gd name="T32" fmla="*/ 27 w 379"/>
                <a:gd name="T33" fmla="*/ 35 h 126"/>
                <a:gd name="T34" fmla="*/ 0 w 379"/>
                <a:gd name="T35" fmla="*/ 41 h 126"/>
                <a:gd name="T36" fmla="*/ 17 w 379"/>
                <a:gd name="T37" fmla="*/ 31 h 126"/>
                <a:gd name="T38" fmla="*/ 34 w 379"/>
                <a:gd name="T39" fmla="*/ 22 h 126"/>
                <a:gd name="T40" fmla="*/ 55 w 379"/>
                <a:gd name="T41" fmla="*/ 15 h 126"/>
                <a:gd name="T42" fmla="*/ 76 w 379"/>
                <a:gd name="T43" fmla="*/ 9 h 126"/>
                <a:gd name="T44" fmla="*/ 97 w 379"/>
                <a:gd name="T45" fmla="*/ 5 h 126"/>
                <a:gd name="T46" fmla="*/ 120 w 379"/>
                <a:gd name="T47" fmla="*/ 2 h 126"/>
                <a:gd name="T48" fmla="*/ 143 w 379"/>
                <a:gd name="T49" fmla="*/ 0 h 126"/>
                <a:gd name="T50" fmla="*/ 168 w 379"/>
                <a:gd name="T51" fmla="*/ 0 h 126"/>
                <a:gd name="T52" fmla="*/ 191 w 379"/>
                <a:gd name="T53" fmla="*/ 3 h 126"/>
                <a:gd name="T54" fmla="*/ 213 w 379"/>
                <a:gd name="T55" fmla="*/ 6 h 126"/>
                <a:gd name="T56" fmla="*/ 236 w 379"/>
                <a:gd name="T57" fmla="*/ 12 h 126"/>
                <a:gd name="T58" fmla="*/ 257 w 379"/>
                <a:gd name="T59" fmla="*/ 18 h 126"/>
                <a:gd name="T60" fmla="*/ 278 w 379"/>
                <a:gd name="T61" fmla="*/ 26 h 126"/>
                <a:gd name="T62" fmla="*/ 297 w 379"/>
                <a:gd name="T63" fmla="*/ 38 h 126"/>
                <a:gd name="T64" fmla="*/ 314 w 379"/>
                <a:gd name="T65" fmla="*/ 50 h 126"/>
                <a:gd name="T66" fmla="*/ 330 w 379"/>
                <a:gd name="T67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9" h="126">
                  <a:moveTo>
                    <a:pt x="330" y="64"/>
                  </a:moveTo>
                  <a:lnTo>
                    <a:pt x="379" y="126"/>
                  </a:lnTo>
                  <a:lnTo>
                    <a:pt x="364" y="114"/>
                  </a:lnTo>
                  <a:lnTo>
                    <a:pt x="349" y="101"/>
                  </a:lnTo>
                  <a:lnTo>
                    <a:pt x="331" y="86"/>
                  </a:lnTo>
                  <a:lnTo>
                    <a:pt x="314" y="73"/>
                  </a:lnTo>
                  <a:lnTo>
                    <a:pt x="295" y="60"/>
                  </a:lnTo>
                  <a:lnTo>
                    <a:pt x="276" y="48"/>
                  </a:lnTo>
                  <a:lnTo>
                    <a:pt x="255" y="40"/>
                  </a:lnTo>
                  <a:lnTo>
                    <a:pt x="232" y="34"/>
                  </a:lnTo>
                  <a:lnTo>
                    <a:pt x="204" y="28"/>
                  </a:lnTo>
                  <a:lnTo>
                    <a:pt x="175" y="25"/>
                  </a:lnTo>
                  <a:lnTo>
                    <a:pt x="145" y="24"/>
                  </a:lnTo>
                  <a:lnTo>
                    <a:pt x="116" y="25"/>
                  </a:lnTo>
                  <a:lnTo>
                    <a:pt x="86" y="26"/>
                  </a:lnTo>
                  <a:lnTo>
                    <a:pt x="55" y="31"/>
                  </a:lnTo>
                  <a:lnTo>
                    <a:pt x="27" y="35"/>
                  </a:lnTo>
                  <a:lnTo>
                    <a:pt x="0" y="41"/>
                  </a:lnTo>
                  <a:lnTo>
                    <a:pt x="17" y="31"/>
                  </a:lnTo>
                  <a:lnTo>
                    <a:pt x="34" y="22"/>
                  </a:lnTo>
                  <a:lnTo>
                    <a:pt x="55" y="15"/>
                  </a:lnTo>
                  <a:lnTo>
                    <a:pt x="76" y="9"/>
                  </a:lnTo>
                  <a:lnTo>
                    <a:pt x="97" y="5"/>
                  </a:lnTo>
                  <a:lnTo>
                    <a:pt x="120" y="2"/>
                  </a:lnTo>
                  <a:lnTo>
                    <a:pt x="143" y="0"/>
                  </a:lnTo>
                  <a:lnTo>
                    <a:pt x="168" y="0"/>
                  </a:lnTo>
                  <a:lnTo>
                    <a:pt x="191" y="3"/>
                  </a:lnTo>
                  <a:lnTo>
                    <a:pt x="213" y="6"/>
                  </a:lnTo>
                  <a:lnTo>
                    <a:pt x="236" y="12"/>
                  </a:lnTo>
                  <a:lnTo>
                    <a:pt x="257" y="18"/>
                  </a:lnTo>
                  <a:lnTo>
                    <a:pt x="278" y="26"/>
                  </a:lnTo>
                  <a:lnTo>
                    <a:pt x="297" y="38"/>
                  </a:lnTo>
                  <a:lnTo>
                    <a:pt x="314" y="50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14976" y="4779963"/>
              <a:ext cx="300038" cy="147637"/>
            </a:xfrm>
            <a:custGeom>
              <a:avLst/>
              <a:gdLst>
                <a:gd name="T0" fmla="*/ 181 w 189"/>
                <a:gd name="T1" fmla="*/ 57 h 93"/>
                <a:gd name="T2" fmla="*/ 168 w 189"/>
                <a:gd name="T3" fmla="*/ 68 h 93"/>
                <a:gd name="T4" fmla="*/ 153 w 189"/>
                <a:gd name="T5" fmla="*/ 77 h 93"/>
                <a:gd name="T6" fmla="*/ 135 w 189"/>
                <a:gd name="T7" fmla="*/ 83 h 93"/>
                <a:gd name="T8" fmla="*/ 118 w 189"/>
                <a:gd name="T9" fmla="*/ 89 h 93"/>
                <a:gd name="T10" fmla="*/ 99 w 189"/>
                <a:gd name="T11" fmla="*/ 92 h 93"/>
                <a:gd name="T12" fmla="*/ 80 w 189"/>
                <a:gd name="T13" fmla="*/ 93 h 93"/>
                <a:gd name="T14" fmla="*/ 59 w 189"/>
                <a:gd name="T15" fmla="*/ 92 h 93"/>
                <a:gd name="T16" fmla="*/ 40 w 189"/>
                <a:gd name="T17" fmla="*/ 89 h 93"/>
                <a:gd name="T18" fmla="*/ 0 w 189"/>
                <a:gd name="T19" fmla="*/ 71 h 93"/>
                <a:gd name="T20" fmla="*/ 23 w 189"/>
                <a:gd name="T21" fmla="*/ 73 h 93"/>
                <a:gd name="T22" fmla="*/ 46 w 189"/>
                <a:gd name="T23" fmla="*/ 73 h 93"/>
                <a:gd name="T24" fmla="*/ 69 w 189"/>
                <a:gd name="T25" fmla="*/ 71 h 93"/>
                <a:gd name="T26" fmla="*/ 90 w 189"/>
                <a:gd name="T27" fmla="*/ 68 h 93"/>
                <a:gd name="T28" fmla="*/ 111 w 189"/>
                <a:gd name="T29" fmla="*/ 64 h 93"/>
                <a:gd name="T30" fmla="*/ 130 w 189"/>
                <a:gd name="T31" fmla="*/ 58 h 93"/>
                <a:gd name="T32" fmla="*/ 147 w 189"/>
                <a:gd name="T33" fmla="*/ 49 h 93"/>
                <a:gd name="T34" fmla="*/ 164 w 189"/>
                <a:gd name="T35" fmla="*/ 39 h 93"/>
                <a:gd name="T36" fmla="*/ 172 w 189"/>
                <a:gd name="T37" fmla="*/ 30 h 93"/>
                <a:gd name="T38" fmla="*/ 177 w 189"/>
                <a:gd name="T39" fmla="*/ 20 h 93"/>
                <a:gd name="T40" fmla="*/ 181 w 189"/>
                <a:gd name="T41" fmla="*/ 10 h 93"/>
                <a:gd name="T42" fmla="*/ 183 w 189"/>
                <a:gd name="T43" fmla="*/ 0 h 93"/>
                <a:gd name="T44" fmla="*/ 187 w 189"/>
                <a:gd name="T45" fmla="*/ 14 h 93"/>
                <a:gd name="T46" fmla="*/ 189 w 189"/>
                <a:gd name="T47" fmla="*/ 29 h 93"/>
                <a:gd name="T48" fmla="*/ 187 w 189"/>
                <a:gd name="T49" fmla="*/ 44 h 93"/>
                <a:gd name="T50" fmla="*/ 181 w 189"/>
                <a:gd name="T51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93">
                  <a:moveTo>
                    <a:pt x="181" y="57"/>
                  </a:moveTo>
                  <a:lnTo>
                    <a:pt x="168" y="68"/>
                  </a:lnTo>
                  <a:lnTo>
                    <a:pt x="153" y="77"/>
                  </a:lnTo>
                  <a:lnTo>
                    <a:pt x="135" y="83"/>
                  </a:lnTo>
                  <a:lnTo>
                    <a:pt x="118" y="89"/>
                  </a:lnTo>
                  <a:lnTo>
                    <a:pt x="99" y="92"/>
                  </a:lnTo>
                  <a:lnTo>
                    <a:pt x="80" y="93"/>
                  </a:lnTo>
                  <a:lnTo>
                    <a:pt x="59" y="92"/>
                  </a:lnTo>
                  <a:lnTo>
                    <a:pt x="40" y="89"/>
                  </a:lnTo>
                  <a:lnTo>
                    <a:pt x="0" y="71"/>
                  </a:lnTo>
                  <a:lnTo>
                    <a:pt x="23" y="73"/>
                  </a:lnTo>
                  <a:lnTo>
                    <a:pt x="46" y="73"/>
                  </a:lnTo>
                  <a:lnTo>
                    <a:pt x="69" y="71"/>
                  </a:lnTo>
                  <a:lnTo>
                    <a:pt x="90" y="68"/>
                  </a:lnTo>
                  <a:lnTo>
                    <a:pt x="111" y="64"/>
                  </a:lnTo>
                  <a:lnTo>
                    <a:pt x="130" y="58"/>
                  </a:lnTo>
                  <a:lnTo>
                    <a:pt x="147" y="49"/>
                  </a:lnTo>
                  <a:lnTo>
                    <a:pt x="164" y="39"/>
                  </a:lnTo>
                  <a:lnTo>
                    <a:pt x="172" y="30"/>
                  </a:lnTo>
                  <a:lnTo>
                    <a:pt x="177" y="20"/>
                  </a:lnTo>
                  <a:lnTo>
                    <a:pt x="181" y="10"/>
                  </a:lnTo>
                  <a:lnTo>
                    <a:pt x="183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7" y="44"/>
                  </a:lnTo>
                  <a:lnTo>
                    <a:pt x="181" y="5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8" name="Freeform 31"/>
            <p:cNvSpPr>
              <a:spLocks/>
            </p:cNvSpPr>
            <p:nvPr/>
          </p:nvSpPr>
          <p:spPr bwMode="auto">
            <a:xfrm>
              <a:off x="4772026" y="4946650"/>
              <a:ext cx="36513" cy="68262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9" name="Freeform 32"/>
            <p:cNvSpPr>
              <a:spLocks/>
            </p:cNvSpPr>
            <p:nvPr/>
          </p:nvSpPr>
          <p:spPr bwMode="auto">
            <a:xfrm>
              <a:off x="4868863" y="4956175"/>
              <a:ext cx="36513" cy="68262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1" name="Freeform 33"/>
            <p:cNvSpPr>
              <a:spLocks/>
            </p:cNvSpPr>
            <p:nvPr/>
          </p:nvSpPr>
          <p:spPr bwMode="auto">
            <a:xfrm>
              <a:off x="4956176" y="4903788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2" name="Freeform 34"/>
            <p:cNvSpPr>
              <a:spLocks/>
            </p:cNvSpPr>
            <p:nvPr/>
          </p:nvSpPr>
          <p:spPr bwMode="auto">
            <a:xfrm>
              <a:off x="4321176" y="4629150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3" name="Freeform 35"/>
            <p:cNvSpPr>
              <a:spLocks/>
            </p:cNvSpPr>
            <p:nvPr/>
          </p:nvSpPr>
          <p:spPr bwMode="auto">
            <a:xfrm>
              <a:off x="4233863" y="4633913"/>
              <a:ext cx="33338" cy="69850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4" name="Freeform 36"/>
            <p:cNvSpPr>
              <a:spLocks/>
            </p:cNvSpPr>
            <p:nvPr/>
          </p:nvSpPr>
          <p:spPr bwMode="auto">
            <a:xfrm>
              <a:off x="4160838" y="4624388"/>
              <a:ext cx="33338" cy="50800"/>
            </a:xfrm>
            <a:custGeom>
              <a:avLst/>
              <a:gdLst>
                <a:gd name="T0" fmla="*/ 19 w 21"/>
                <a:gd name="T1" fmla="*/ 24 h 32"/>
                <a:gd name="T2" fmla="*/ 15 w 21"/>
                <a:gd name="T3" fmla="*/ 19 h 32"/>
                <a:gd name="T4" fmla="*/ 14 w 21"/>
                <a:gd name="T5" fmla="*/ 15 h 32"/>
                <a:gd name="T6" fmla="*/ 14 w 21"/>
                <a:gd name="T7" fmla="*/ 10 h 32"/>
                <a:gd name="T8" fmla="*/ 14 w 21"/>
                <a:gd name="T9" fmla="*/ 6 h 32"/>
                <a:gd name="T10" fmla="*/ 14 w 21"/>
                <a:gd name="T11" fmla="*/ 5 h 32"/>
                <a:gd name="T12" fmla="*/ 12 w 21"/>
                <a:gd name="T13" fmla="*/ 2 h 32"/>
                <a:gd name="T14" fmla="*/ 10 w 21"/>
                <a:gd name="T15" fmla="*/ 0 h 32"/>
                <a:gd name="T16" fmla="*/ 8 w 21"/>
                <a:gd name="T17" fmla="*/ 0 h 32"/>
                <a:gd name="T18" fmla="*/ 6 w 21"/>
                <a:gd name="T19" fmla="*/ 0 h 32"/>
                <a:gd name="T20" fmla="*/ 2 w 21"/>
                <a:gd name="T21" fmla="*/ 2 h 32"/>
                <a:gd name="T22" fmla="*/ 0 w 21"/>
                <a:gd name="T23" fmla="*/ 5 h 32"/>
                <a:gd name="T24" fmla="*/ 0 w 21"/>
                <a:gd name="T25" fmla="*/ 6 h 32"/>
                <a:gd name="T26" fmla="*/ 0 w 21"/>
                <a:gd name="T27" fmla="*/ 13 h 32"/>
                <a:gd name="T28" fmla="*/ 0 w 21"/>
                <a:gd name="T29" fmla="*/ 19 h 32"/>
                <a:gd name="T30" fmla="*/ 4 w 21"/>
                <a:gd name="T31" fmla="*/ 25 h 32"/>
                <a:gd name="T32" fmla="*/ 10 w 21"/>
                <a:gd name="T33" fmla="*/ 31 h 32"/>
                <a:gd name="T34" fmla="*/ 12 w 21"/>
                <a:gd name="T35" fmla="*/ 32 h 32"/>
                <a:gd name="T36" fmla="*/ 14 w 21"/>
                <a:gd name="T37" fmla="*/ 32 h 32"/>
                <a:gd name="T38" fmla="*/ 17 w 21"/>
                <a:gd name="T39" fmla="*/ 32 h 32"/>
                <a:gd name="T40" fmla="*/ 19 w 21"/>
                <a:gd name="T41" fmla="*/ 31 h 32"/>
                <a:gd name="T42" fmla="*/ 21 w 21"/>
                <a:gd name="T43" fmla="*/ 29 h 32"/>
                <a:gd name="T44" fmla="*/ 21 w 21"/>
                <a:gd name="T45" fmla="*/ 26 h 32"/>
                <a:gd name="T46" fmla="*/ 21 w 21"/>
                <a:gd name="T47" fmla="*/ 25 h 32"/>
                <a:gd name="T48" fmla="*/ 19 w 21"/>
                <a:gd name="T49" fmla="*/ 24 h 32"/>
                <a:gd name="T50" fmla="*/ 19 w 21"/>
                <a:gd name="T5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lnTo>
                    <a:pt x="15" y="19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5" name="Freeform 37"/>
            <p:cNvSpPr>
              <a:spLocks/>
            </p:cNvSpPr>
            <p:nvPr/>
          </p:nvSpPr>
          <p:spPr bwMode="auto">
            <a:xfrm>
              <a:off x="2828926" y="4397375"/>
              <a:ext cx="1893888" cy="1189037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6" name="Freeform 38"/>
            <p:cNvSpPr>
              <a:spLocks/>
            </p:cNvSpPr>
            <p:nvPr/>
          </p:nvSpPr>
          <p:spPr bwMode="auto">
            <a:xfrm>
              <a:off x="2886076" y="4445000"/>
              <a:ext cx="1755775" cy="1085850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7" name="Freeform 39"/>
            <p:cNvSpPr>
              <a:spLocks/>
            </p:cNvSpPr>
            <p:nvPr/>
          </p:nvSpPr>
          <p:spPr bwMode="auto">
            <a:xfrm>
              <a:off x="519113" y="2832100"/>
              <a:ext cx="2628900" cy="2238375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8" name="Freeform 40"/>
            <p:cNvSpPr>
              <a:spLocks/>
            </p:cNvSpPr>
            <p:nvPr/>
          </p:nvSpPr>
          <p:spPr bwMode="auto">
            <a:xfrm>
              <a:off x="625476" y="2906713"/>
              <a:ext cx="2301875" cy="1646237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9" name="Freeform 41"/>
            <p:cNvSpPr>
              <a:spLocks/>
            </p:cNvSpPr>
            <p:nvPr/>
          </p:nvSpPr>
          <p:spPr bwMode="auto">
            <a:xfrm>
              <a:off x="1304926" y="3119438"/>
              <a:ext cx="1393825" cy="111442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0" name="Freeform 42"/>
            <p:cNvSpPr>
              <a:spLocks/>
            </p:cNvSpPr>
            <p:nvPr/>
          </p:nvSpPr>
          <p:spPr bwMode="auto">
            <a:xfrm>
              <a:off x="1190626" y="3925888"/>
              <a:ext cx="1873250" cy="1082675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1" name="Freeform 43"/>
            <p:cNvSpPr>
              <a:spLocks/>
            </p:cNvSpPr>
            <p:nvPr/>
          </p:nvSpPr>
          <p:spPr bwMode="auto">
            <a:xfrm>
              <a:off x="1822451" y="4713288"/>
              <a:ext cx="138113" cy="88900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2" name="Freeform 44"/>
            <p:cNvSpPr>
              <a:spLocks/>
            </p:cNvSpPr>
            <p:nvPr/>
          </p:nvSpPr>
          <p:spPr bwMode="auto">
            <a:xfrm>
              <a:off x="2087563" y="4546600"/>
              <a:ext cx="139700" cy="88900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3" name="Freeform 45"/>
            <p:cNvSpPr>
              <a:spLocks/>
            </p:cNvSpPr>
            <p:nvPr/>
          </p:nvSpPr>
          <p:spPr bwMode="auto">
            <a:xfrm>
              <a:off x="2451101" y="4092575"/>
              <a:ext cx="392113" cy="307975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4" name="Freeform 46"/>
            <p:cNvSpPr>
              <a:spLocks/>
            </p:cNvSpPr>
            <p:nvPr/>
          </p:nvSpPr>
          <p:spPr bwMode="auto">
            <a:xfrm>
              <a:off x="939801" y="3443288"/>
              <a:ext cx="455613" cy="895350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5" name="Freeform 47"/>
            <p:cNvSpPr>
              <a:spLocks/>
            </p:cNvSpPr>
            <p:nvPr/>
          </p:nvSpPr>
          <p:spPr bwMode="auto">
            <a:xfrm>
              <a:off x="836613" y="3930650"/>
              <a:ext cx="217488" cy="42386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6" name="Freeform 48"/>
            <p:cNvSpPr>
              <a:spLocks/>
            </p:cNvSpPr>
            <p:nvPr/>
          </p:nvSpPr>
          <p:spPr bwMode="auto">
            <a:xfrm>
              <a:off x="3587751" y="5173663"/>
              <a:ext cx="168275" cy="61912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7" name="Freeform 49"/>
            <p:cNvSpPr>
              <a:spLocks/>
            </p:cNvSpPr>
            <p:nvPr/>
          </p:nvSpPr>
          <p:spPr bwMode="auto">
            <a:xfrm>
              <a:off x="3508376" y="5083175"/>
              <a:ext cx="163513" cy="60325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8" name="Freeform 50"/>
            <p:cNvSpPr>
              <a:spLocks/>
            </p:cNvSpPr>
            <p:nvPr/>
          </p:nvSpPr>
          <p:spPr bwMode="auto">
            <a:xfrm>
              <a:off x="3430588" y="4992688"/>
              <a:ext cx="157163" cy="55562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9" name="Freeform 51"/>
            <p:cNvSpPr>
              <a:spLocks/>
            </p:cNvSpPr>
            <p:nvPr/>
          </p:nvSpPr>
          <p:spPr bwMode="auto">
            <a:xfrm>
              <a:off x="3354388" y="4902200"/>
              <a:ext cx="147638" cy="53975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0" name="Freeform 52"/>
            <p:cNvSpPr>
              <a:spLocks/>
            </p:cNvSpPr>
            <p:nvPr/>
          </p:nvSpPr>
          <p:spPr bwMode="auto">
            <a:xfrm>
              <a:off x="3275013" y="4810125"/>
              <a:ext cx="142875" cy="523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1" name="Freeform 53"/>
            <p:cNvSpPr>
              <a:spLocks/>
            </p:cNvSpPr>
            <p:nvPr/>
          </p:nvSpPr>
          <p:spPr bwMode="auto">
            <a:xfrm>
              <a:off x="3197226" y="4719638"/>
              <a:ext cx="136525" cy="50800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2" name="Freeform 54"/>
            <p:cNvSpPr>
              <a:spLocks/>
            </p:cNvSpPr>
            <p:nvPr/>
          </p:nvSpPr>
          <p:spPr bwMode="auto">
            <a:xfrm>
              <a:off x="3117851" y="4629150"/>
              <a:ext cx="130175" cy="49212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3" name="Freeform 55"/>
            <p:cNvSpPr>
              <a:spLocks/>
            </p:cNvSpPr>
            <p:nvPr/>
          </p:nvSpPr>
          <p:spPr bwMode="auto">
            <a:xfrm>
              <a:off x="3040063" y="4538663"/>
              <a:ext cx="123825" cy="4603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4" name="Freeform 56"/>
            <p:cNvSpPr>
              <a:spLocks/>
            </p:cNvSpPr>
            <p:nvPr/>
          </p:nvSpPr>
          <p:spPr bwMode="auto">
            <a:xfrm>
              <a:off x="3906838" y="5119688"/>
              <a:ext cx="176213" cy="60325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5" name="Freeform 57"/>
            <p:cNvSpPr>
              <a:spLocks/>
            </p:cNvSpPr>
            <p:nvPr/>
          </p:nvSpPr>
          <p:spPr bwMode="auto">
            <a:xfrm>
              <a:off x="3813176" y="5033963"/>
              <a:ext cx="169863" cy="5873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6" name="Freeform 58"/>
            <p:cNvSpPr>
              <a:spLocks/>
            </p:cNvSpPr>
            <p:nvPr/>
          </p:nvSpPr>
          <p:spPr bwMode="auto">
            <a:xfrm>
              <a:off x="3719513" y="4948238"/>
              <a:ext cx="163513" cy="55562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7" name="Freeform 59"/>
            <p:cNvSpPr>
              <a:spLocks/>
            </p:cNvSpPr>
            <p:nvPr/>
          </p:nvSpPr>
          <p:spPr bwMode="auto">
            <a:xfrm>
              <a:off x="3625851" y="4862513"/>
              <a:ext cx="157163" cy="53975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8" name="Freeform 60"/>
            <p:cNvSpPr>
              <a:spLocks/>
            </p:cNvSpPr>
            <p:nvPr/>
          </p:nvSpPr>
          <p:spPr bwMode="auto">
            <a:xfrm>
              <a:off x="3532188" y="4775200"/>
              <a:ext cx="149225" cy="523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9" name="Freeform 61"/>
            <p:cNvSpPr>
              <a:spLocks/>
            </p:cNvSpPr>
            <p:nvPr/>
          </p:nvSpPr>
          <p:spPr bwMode="auto">
            <a:xfrm>
              <a:off x="3438526" y="4689475"/>
              <a:ext cx="142875" cy="50800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0" name="Freeform 62"/>
            <p:cNvSpPr>
              <a:spLocks/>
            </p:cNvSpPr>
            <p:nvPr/>
          </p:nvSpPr>
          <p:spPr bwMode="auto">
            <a:xfrm>
              <a:off x="3344863" y="4603750"/>
              <a:ext cx="136525" cy="49212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1" name="Freeform 63"/>
            <p:cNvSpPr>
              <a:spLocks/>
            </p:cNvSpPr>
            <p:nvPr/>
          </p:nvSpPr>
          <p:spPr bwMode="auto">
            <a:xfrm>
              <a:off x="3251201" y="4518025"/>
              <a:ext cx="130175" cy="4603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2" name="Freeform 64"/>
            <p:cNvSpPr>
              <a:spLocks/>
            </p:cNvSpPr>
            <p:nvPr/>
          </p:nvSpPr>
          <p:spPr bwMode="auto">
            <a:xfrm>
              <a:off x="4191001" y="5073650"/>
              <a:ext cx="184150" cy="57150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3" name="Freeform 65"/>
            <p:cNvSpPr>
              <a:spLocks/>
            </p:cNvSpPr>
            <p:nvPr/>
          </p:nvSpPr>
          <p:spPr bwMode="auto">
            <a:xfrm>
              <a:off x="4086226" y="4989513"/>
              <a:ext cx="174625" cy="55562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4" name="Freeform 66"/>
            <p:cNvSpPr>
              <a:spLocks/>
            </p:cNvSpPr>
            <p:nvPr/>
          </p:nvSpPr>
          <p:spPr bwMode="auto">
            <a:xfrm>
              <a:off x="3976688" y="4908550"/>
              <a:ext cx="169863" cy="53975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5" name="Freeform 67"/>
            <p:cNvSpPr>
              <a:spLocks/>
            </p:cNvSpPr>
            <p:nvPr/>
          </p:nvSpPr>
          <p:spPr bwMode="auto">
            <a:xfrm>
              <a:off x="3868738" y="4827588"/>
              <a:ext cx="161925" cy="50800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6" name="Freeform 68"/>
            <p:cNvSpPr>
              <a:spLocks/>
            </p:cNvSpPr>
            <p:nvPr/>
          </p:nvSpPr>
          <p:spPr bwMode="auto">
            <a:xfrm>
              <a:off x="3762376" y="4745038"/>
              <a:ext cx="153988" cy="50800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7" name="Freeform 69"/>
            <p:cNvSpPr>
              <a:spLocks/>
            </p:cNvSpPr>
            <p:nvPr/>
          </p:nvSpPr>
          <p:spPr bwMode="auto">
            <a:xfrm>
              <a:off x="3652838" y="4664075"/>
              <a:ext cx="152400" cy="4603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8" name="Freeform 70"/>
            <p:cNvSpPr>
              <a:spLocks/>
            </p:cNvSpPr>
            <p:nvPr/>
          </p:nvSpPr>
          <p:spPr bwMode="auto">
            <a:xfrm>
              <a:off x="3548063" y="4581525"/>
              <a:ext cx="141288" cy="4603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9" name="Freeform 71"/>
            <p:cNvSpPr>
              <a:spLocks/>
            </p:cNvSpPr>
            <p:nvPr/>
          </p:nvSpPr>
          <p:spPr bwMode="auto">
            <a:xfrm>
              <a:off x="3438526" y="4500563"/>
              <a:ext cx="136525" cy="42862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0" name="Freeform 72"/>
            <p:cNvSpPr>
              <a:spLocks/>
            </p:cNvSpPr>
            <p:nvPr/>
          </p:nvSpPr>
          <p:spPr bwMode="auto">
            <a:xfrm>
              <a:off x="1528763" y="3343275"/>
              <a:ext cx="1000125" cy="571500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1" name="Freeform 73"/>
            <p:cNvSpPr>
              <a:spLocks/>
            </p:cNvSpPr>
            <p:nvPr/>
          </p:nvSpPr>
          <p:spPr bwMode="auto">
            <a:xfrm>
              <a:off x="1598613" y="3382963"/>
              <a:ext cx="879475" cy="485775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2" name="Freeform 74"/>
            <p:cNvSpPr>
              <a:spLocks/>
            </p:cNvSpPr>
            <p:nvPr/>
          </p:nvSpPr>
          <p:spPr bwMode="auto">
            <a:xfrm>
              <a:off x="1552576" y="3478213"/>
              <a:ext cx="169863" cy="5873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3" name="Freeform 75"/>
            <p:cNvSpPr>
              <a:spLocks/>
            </p:cNvSpPr>
            <p:nvPr/>
          </p:nvSpPr>
          <p:spPr bwMode="auto">
            <a:xfrm>
              <a:off x="1816101" y="3354388"/>
              <a:ext cx="114300" cy="120650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4" name="Freeform 76"/>
            <p:cNvSpPr>
              <a:spLocks/>
            </p:cNvSpPr>
            <p:nvPr/>
          </p:nvSpPr>
          <p:spPr bwMode="auto">
            <a:xfrm>
              <a:off x="2057401" y="3294063"/>
              <a:ext cx="60325" cy="13017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5" name="Freeform 97"/>
            <p:cNvSpPr>
              <a:spLocks/>
            </p:cNvSpPr>
            <p:nvPr/>
          </p:nvSpPr>
          <p:spPr bwMode="auto">
            <a:xfrm>
              <a:off x="1655763" y="4908550"/>
              <a:ext cx="1658938" cy="3778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6" name="Freeform 98"/>
            <p:cNvSpPr>
              <a:spLocks/>
            </p:cNvSpPr>
            <p:nvPr/>
          </p:nvSpPr>
          <p:spPr bwMode="auto">
            <a:xfrm>
              <a:off x="4814888" y="3417888"/>
              <a:ext cx="341313" cy="234950"/>
            </a:xfrm>
            <a:custGeom>
              <a:avLst/>
              <a:gdLst>
                <a:gd name="T0" fmla="*/ 106 w 215"/>
                <a:gd name="T1" fmla="*/ 148 h 148"/>
                <a:gd name="T2" fmla="*/ 129 w 215"/>
                <a:gd name="T3" fmla="*/ 147 h 148"/>
                <a:gd name="T4" fmla="*/ 148 w 215"/>
                <a:gd name="T5" fmla="*/ 142 h 148"/>
                <a:gd name="T6" fmla="*/ 167 w 215"/>
                <a:gd name="T7" fmla="*/ 135 h 148"/>
                <a:gd name="T8" fmla="*/ 184 w 215"/>
                <a:gd name="T9" fmla="*/ 126 h 148"/>
                <a:gd name="T10" fmla="*/ 196 w 215"/>
                <a:gd name="T11" fmla="*/ 115 h 148"/>
                <a:gd name="T12" fmla="*/ 207 w 215"/>
                <a:gd name="T13" fmla="*/ 103 h 148"/>
                <a:gd name="T14" fmla="*/ 213 w 215"/>
                <a:gd name="T15" fmla="*/ 89 h 148"/>
                <a:gd name="T16" fmla="*/ 215 w 215"/>
                <a:gd name="T17" fmla="*/ 74 h 148"/>
                <a:gd name="T18" fmla="*/ 213 w 215"/>
                <a:gd name="T19" fmla="*/ 59 h 148"/>
                <a:gd name="T20" fmla="*/ 207 w 215"/>
                <a:gd name="T21" fmla="*/ 45 h 148"/>
                <a:gd name="T22" fmla="*/ 196 w 215"/>
                <a:gd name="T23" fmla="*/ 33 h 148"/>
                <a:gd name="T24" fmla="*/ 184 w 215"/>
                <a:gd name="T25" fmla="*/ 21 h 148"/>
                <a:gd name="T26" fmla="*/ 167 w 215"/>
                <a:gd name="T27" fmla="*/ 13 h 148"/>
                <a:gd name="T28" fmla="*/ 148 w 215"/>
                <a:gd name="T29" fmla="*/ 5 h 148"/>
                <a:gd name="T30" fmla="*/ 129 w 215"/>
                <a:gd name="T31" fmla="*/ 1 h 148"/>
                <a:gd name="T32" fmla="*/ 106 w 215"/>
                <a:gd name="T33" fmla="*/ 0 h 148"/>
                <a:gd name="T34" fmla="*/ 85 w 215"/>
                <a:gd name="T35" fmla="*/ 1 h 148"/>
                <a:gd name="T36" fmla="*/ 64 w 215"/>
                <a:gd name="T37" fmla="*/ 5 h 148"/>
                <a:gd name="T38" fmla="*/ 47 w 215"/>
                <a:gd name="T39" fmla="*/ 13 h 148"/>
                <a:gd name="T40" fmla="*/ 30 w 215"/>
                <a:gd name="T41" fmla="*/ 21 h 148"/>
                <a:gd name="T42" fmla="*/ 19 w 215"/>
                <a:gd name="T43" fmla="*/ 33 h 148"/>
                <a:gd name="T44" fmla="*/ 7 w 215"/>
                <a:gd name="T45" fmla="*/ 45 h 148"/>
                <a:gd name="T46" fmla="*/ 1 w 215"/>
                <a:gd name="T47" fmla="*/ 59 h 148"/>
                <a:gd name="T48" fmla="*/ 0 w 215"/>
                <a:gd name="T49" fmla="*/ 74 h 148"/>
                <a:gd name="T50" fmla="*/ 1 w 215"/>
                <a:gd name="T51" fmla="*/ 89 h 148"/>
                <a:gd name="T52" fmla="*/ 7 w 215"/>
                <a:gd name="T53" fmla="*/ 103 h 148"/>
                <a:gd name="T54" fmla="*/ 19 w 215"/>
                <a:gd name="T55" fmla="*/ 115 h 148"/>
                <a:gd name="T56" fmla="*/ 30 w 215"/>
                <a:gd name="T57" fmla="*/ 126 h 148"/>
                <a:gd name="T58" fmla="*/ 47 w 215"/>
                <a:gd name="T59" fmla="*/ 135 h 148"/>
                <a:gd name="T60" fmla="*/ 64 w 215"/>
                <a:gd name="T61" fmla="*/ 142 h 148"/>
                <a:gd name="T62" fmla="*/ 85 w 215"/>
                <a:gd name="T63" fmla="*/ 147 h 148"/>
                <a:gd name="T64" fmla="*/ 106 w 215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148">
                  <a:moveTo>
                    <a:pt x="106" y="148"/>
                  </a:moveTo>
                  <a:lnTo>
                    <a:pt x="129" y="147"/>
                  </a:lnTo>
                  <a:lnTo>
                    <a:pt x="148" y="142"/>
                  </a:lnTo>
                  <a:lnTo>
                    <a:pt x="167" y="135"/>
                  </a:lnTo>
                  <a:lnTo>
                    <a:pt x="184" y="126"/>
                  </a:lnTo>
                  <a:lnTo>
                    <a:pt x="196" y="115"/>
                  </a:lnTo>
                  <a:lnTo>
                    <a:pt x="207" y="103"/>
                  </a:lnTo>
                  <a:lnTo>
                    <a:pt x="213" y="89"/>
                  </a:lnTo>
                  <a:lnTo>
                    <a:pt x="215" y="74"/>
                  </a:lnTo>
                  <a:lnTo>
                    <a:pt x="213" y="59"/>
                  </a:lnTo>
                  <a:lnTo>
                    <a:pt x="207" y="45"/>
                  </a:lnTo>
                  <a:lnTo>
                    <a:pt x="196" y="33"/>
                  </a:lnTo>
                  <a:lnTo>
                    <a:pt x="184" y="21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4" y="5"/>
                  </a:lnTo>
                  <a:lnTo>
                    <a:pt x="47" y="13"/>
                  </a:lnTo>
                  <a:lnTo>
                    <a:pt x="30" y="21"/>
                  </a:lnTo>
                  <a:lnTo>
                    <a:pt x="19" y="33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1" y="89"/>
                  </a:lnTo>
                  <a:lnTo>
                    <a:pt x="7" y="103"/>
                  </a:lnTo>
                  <a:lnTo>
                    <a:pt x="19" y="115"/>
                  </a:lnTo>
                  <a:lnTo>
                    <a:pt x="30" y="126"/>
                  </a:lnTo>
                  <a:lnTo>
                    <a:pt x="47" y="135"/>
                  </a:lnTo>
                  <a:lnTo>
                    <a:pt x="64" y="142"/>
                  </a:lnTo>
                  <a:lnTo>
                    <a:pt x="85" y="147"/>
                  </a:lnTo>
                  <a:lnTo>
                    <a:pt x="106" y="1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7" name="Freeform 99"/>
            <p:cNvSpPr>
              <a:spLocks/>
            </p:cNvSpPr>
            <p:nvPr/>
          </p:nvSpPr>
          <p:spPr bwMode="auto">
            <a:xfrm>
              <a:off x="4879976" y="3498850"/>
              <a:ext cx="122238" cy="92075"/>
            </a:xfrm>
            <a:custGeom>
              <a:avLst/>
              <a:gdLst>
                <a:gd name="T0" fmla="*/ 38 w 77"/>
                <a:gd name="T1" fmla="*/ 58 h 58"/>
                <a:gd name="T2" fmla="*/ 54 w 77"/>
                <a:gd name="T3" fmla="*/ 55 h 58"/>
                <a:gd name="T4" fmla="*/ 65 w 77"/>
                <a:gd name="T5" fmla="*/ 49 h 58"/>
                <a:gd name="T6" fmla="*/ 73 w 77"/>
                <a:gd name="T7" fmla="*/ 40 h 58"/>
                <a:gd name="T8" fmla="*/ 77 w 77"/>
                <a:gd name="T9" fmla="*/ 29 h 58"/>
                <a:gd name="T10" fmla="*/ 73 w 77"/>
                <a:gd name="T11" fmla="*/ 17 h 58"/>
                <a:gd name="T12" fmla="*/ 65 w 77"/>
                <a:gd name="T13" fmla="*/ 8 h 58"/>
                <a:gd name="T14" fmla="*/ 54 w 77"/>
                <a:gd name="T15" fmla="*/ 3 h 58"/>
                <a:gd name="T16" fmla="*/ 38 w 77"/>
                <a:gd name="T17" fmla="*/ 0 h 58"/>
                <a:gd name="T18" fmla="*/ 23 w 77"/>
                <a:gd name="T19" fmla="*/ 3 h 58"/>
                <a:gd name="T20" fmla="*/ 12 w 77"/>
                <a:gd name="T21" fmla="*/ 8 h 58"/>
                <a:gd name="T22" fmla="*/ 4 w 77"/>
                <a:gd name="T23" fmla="*/ 17 h 58"/>
                <a:gd name="T24" fmla="*/ 0 w 77"/>
                <a:gd name="T25" fmla="*/ 29 h 58"/>
                <a:gd name="T26" fmla="*/ 4 w 77"/>
                <a:gd name="T27" fmla="*/ 40 h 58"/>
                <a:gd name="T28" fmla="*/ 12 w 77"/>
                <a:gd name="T29" fmla="*/ 49 h 58"/>
                <a:gd name="T30" fmla="*/ 23 w 77"/>
                <a:gd name="T31" fmla="*/ 55 h 58"/>
                <a:gd name="T32" fmla="*/ 38 w 7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58">
                  <a:moveTo>
                    <a:pt x="38" y="58"/>
                  </a:moveTo>
                  <a:lnTo>
                    <a:pt x="54" y="55"/>
                  </a:lnTo>
                  <a:lnTo>
                    <a:pt x="65" y="49"/>
                  </a:lnTo>
                  <a:lnTo>
                    <a:pt x="73" y="40"/>
                  </a:lnTo>
                  <a:lnTo>
                    <a:pt x="77" y="29"/>
                  </a:lnTo>
                  <a:lnTo>
                    <a:pt x="73" y="17"/>
                  </a:lnTo>
                  <a:lnTo>
                    <a:pt x="65" y="8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49"/>
                  </a:lnTo>
                  <a:lnTo>
                    <a:pt x="23" y="55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8" name="Freeform 100"/>
            <p:cNvSpPr>
              <a:spLocks/>
            </p:cNvSpPr>
            <p:nvPr/>
          </p:nvSpPr>
          <p:spPr bwMode="auto">
            <a:xfrm>
              <a:off x="4811713" y="3298825"/>
              <a:ext cx="395288" cy="150812"/>
            </a:xfrm>
            <a:custGeom>
              <a:avLst/>
              <a:gdLst>
                <a:gd name="T0" fmla="*/ 0 w 249"/>
                <a:gd name="T1" fmla="*/ 60 h 95"/>
                <a:gd name="T2" fmla="*/ 7 w 249"/>
                <a:gd name="T3" fmla="*/ 54 h 95"/>
                <a:gd name="T4" fmla="*/ 28 w 249"/>
                <a:gd name="T5" fmla="*/ 38 h 95"/>
                <a:gd name="T6" fmla="*/ 59 w 249"/>
                <a:gd name="T7" fmla="*/ 21 h 95"/>
                <a:gd name="T8" fmla="*/ 97 w 249"/>
                <a:gd name="T9" fmla="*/ 6 h 95"/>
                <a:gd name="T10" fmla="*/ 139 w 249"/>
                <a:gd name="T11" fmla="*/ 0 h 95"/>
                <a:gd name="T12" fmla="*/ 180 w 249"/>
                <a:gd name="T13" fmla="*/ 9 h 95"/>
                <a:gd name="T14" fmla="*/ 217 w 249"/>
                <a:gd name="T15" fmla="*/ 40 h 95"/>
                <a:gd name="T16" fmla="*/ 249 w 249"/>
                <a:gd name="T17" fmla="*/ 95 h 95"/>
                <a:gd name="T18" fmla="*/ 245 w 249"/>
                <a:gd name="T19" fmla="*/ 89 h 95"/>
                <a:gd name="T20" fmla="*/ 236 w 249"/>
                <a:gd name="T21" fmla="*/ 76 h 95"/>
                <a:gd name="T22" fmla="*/ 220 w 249"/>
                <a:gd name="T23" fmla="*/ 59 h 95"/>
                <a:gd name="T24" fmla="*/ 196 w 249"/>
                <a:gd name="T25" fmla="*/ 41 h 95"/>
                <a:gd name="T26" fmla="*/ 161 w 249"/>
                <a:gd name="T27" fmla="*/ 29 h 95"/>
                <a:gd name="T28" fmla="*/ 118 w 249"/>
                <a:gd name="T29" fmla="*/ 25 h 95"/>
                <a:gd name="T30" fmla="*/ 64 w 249"/>
                <a:gd name="T31" fmla="*/ 34 h 95"/>
                <a:gd name="T32" fmla="*/ 0 w 249"/>
                <a:gd name="T3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95">
                  <a:moveTo>
                    <a:pt x="0" y="60"/>
                  </a:moveTo>
                  <a:lnTo>
                    <a:pt x="7" y="54"/>
                  </a:lnTo>
                  <a:lnTo>
                    <a:pt x="28" y="38"/>
                  </a:lnTo>
                  <a:lnTo>
                    <a:pt x="59" y="21"/>
                  </a:lnTo>
                  <a:lnTo>
                    <a:pt x="97" y="6"/>
                  </a:lnTo>
                  <a:lnTo>
                    <a:pt x="139" y="0"/>
                  </a:lnTo>
                  <a:lnTo>
                    <a:pt x="180" y="9"/>
                  </a:lnTo>
                  <a:lnTo>
                    <a:pt x="217" y="40"/>
                  </a:lnTo>
                  <a:lnTo>
                    <a:pt x="249" y="95"/>
                  </a:lnTo>
                  <a:lnTo>
                    <a:pt x="245" y="89"/>
                  </a:lnTo>
                  <a:lnTo>
                    <a:pt x="236" y="76"/>
                  </a:lnTo>
                  <a:lnTo>
                    <a:pt x="220" y="59"/>
                  </a:lnTo>
                  <a:lnTo>
                    <a:pt x="196" y="41"/>
                  </a:lnTo>
                  <a:lnTo>
                    <a:pt x="161" y="29"/>
                  </a:lnTo>
                  <a:lnTo>
                    <a:pt x="118" y="25"/>
                  </a:lnTo>
                  <a:lnTo>
                    <a:pt x="64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227400" name="Textfeld 227399"/>
          <p:cNvSpPr txBox="1"/>
          <p:nvPr/>
        </p:nvSpPr>
        <p:spPr>
          <a:xfrm>
            <a:off x="1252289" y="375920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User</a:t>
            </a:r>
          </a:p>
        </p:txBody>
      </p:sp>
      <p:pic>
        <p:nvPicPr>
          <p:cNvPr id="227429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1" y="1942113"/>
            <a:ext cx="1314802" cy="17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feld 105"/>
          <p:cNvSpPr txBox="1"/>
          <p:nvPr/>
        </p:nvSpPr>
        <p:spPr>
          <a:xfrm>
            <a:off x="5050139" y="368403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Server</a:t>
            </a:r>
          </a:p>
        </p:txBody>
      </p:sp>
      <p:graphicFrame>
        <p:nvGraphicFramePr>
          <p:cNvPr id="227401" name="Tabelle 227400"/>
          <p:cNvGraphicFramePr>
            <a:graphicFrameLocks noGrp="1"/>
          </p:cNvGraphicFramePr>
          <p:nvPr/>
        </p:nvGraphicFramePr>
        <p:xfrm>
          <a:off x="4835575" y="5033820"/>
          <a:ext cx="23079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noProof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en-GB" noProof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en-GB" noProof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en-GB" noProof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7403" name="Gerade Verbindung mit Pfeil 227402"/>
          <p:cNvCxnSpPr/>
          <p:nvPr/>
        </p:nvCxnSpPr>
        <p:spPr bwMode="auto">
          <a:xfrm flipV="1">
            <a:off x="2789074" y="3122274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3178147" y="34673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(dog,bone)</a:t>
            </a:r>
          </a:p>
        </p:txBody>
      </p:sp>
      <p:cxnSp>
        <p:nvCxnSpPr>
          <p:cNvPr id="227406" name="Gewinkelte Verbindung 227405"/>
          <p:cNvCxnSpPr/>
          <p:nvPr/>
        </p:nvCxnSpPr>
        <p:spPr bwMode="auto">
          <a:xfrm rot="16200000" flipH="1">
            <a:off x="3103401" y="4433425"/>
            <a:ext cx="2087479" cy="1034472"/>
          </a:xfrm>
          <a:prstGeom prst="bentConnector3">
            <a:avLst>
              <a:gd name="adj1" fmla="val 999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2" name="Gewinkelte Verbindung 227411"/>
          <p:cNvCxnSpPr/>
          <p:nvPr/>
        </p:nvCxnSpPr>
        <p:spPr bwMode="auto">
          <a:xfrm rot="5400000" flipH="1" flipV="1">
            <a:off x="6770272" y="5126183"/>
            <a:ext cx="1366982" cy="369457"/>
          </a:xfrm>
          <a:prstGeom prst="bentConnector3">
            <a:avLst>
              <a:gd name="adj1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5" name="Gewinkelte Verbindung 227414"/>
          <p:cNvCxnSpPr/>
          <p:nvPr/>
        </p:nvCxnSpPr>
        <p:spPr bwMode="auto">
          <a:xfrm>
            <a:off x="4110195" y="3906923"/>
            <a:ext cx="3158839" cy="434170"/>
          </a:xfrm>
          <a:prstGeom prst="bentConnector3">
            <a:avLst>
              <a:gd name="adj1" fmla="val -58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6" name="Textfeld 125"/>
          <p:cNvSpPr txBox="1"/>
          <p:nvPr/>
        </p:nvSpPr>
        <p:spPr>
          <a:xfrm>
            <a:off x="7290060" y="3679872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  <a:sym typeface="Symbol" pitchFamily="18" charset="2"/>
              </a:rPr>
              <a:t>≟</a:t>
            </a:r>
            <a:endParaRPr kumimoji="0" lang="en-GB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1" name="Gewinkelte Verbindung 227430"/>
          <p:cNvCxnSpPr>
            <a:stCxn id="126" idx="0"/>
          </p:cNvCxnSpPr>
          <p:nvPr/>
        </p:nvCxnSpPr>
        <p:spPr bwMode="auto">
          <a:xfrm rot="5400000" flipH="1" flipV="1">
            <a:off x="7137826" y="2569614"/>
            <a:ext cx="1601688" cy="618829"/>
          </a:xfrm>
          <a:prstGeom prst="bentConnector3">
            <a:avLst>
              <a:gd name="adj1" fmla="val 10017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Textfeld 140"/>
          <p:cNvSpPr txBox="1"/>
          <p:nvPr/>
        </p:nvSpPr>
        <p:spPr>
          <a:xfrm>
            <a:off x="7637264" y="155633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yes</a:t>
            </a:r>
          </a:p>
        </p:txBody>
      </p:sp>
      <p:sp>
        <p:nvSpPr>
          <p:cNvPr id="142" name="Textfeld 141"/>
          <p:cNvSpPr txBox="1"/>
          <p:nvPr/>
        </p:nvSpPr>
        <p:spPr>
          <a:xfrm>
            <a:off x="8172426" y="1699562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grant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</a:p>
        </p:txBody>
      </p:sp>
      <p:sp>
        <p:nvSpPr>
          <p:cNvPr id="143" name="Textfeld 142"/>
          <p:cNvSpPr txBox="1"/>
          <p:nvPr/>
        </p:nvSpPr>
        <p:spPr>
          <a:xfrm>
            <a:off x="8172427" y="4017927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deny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</a:p>
        </p:txBody>
      </p:sp>
      <p:cxnSp>
        <p:nvCxnSpPr>
          <p:cNvPr id="227435" name="Gerade Verbindung mit Pfeil 227434"/>
          <p:cNvCxnSpPr>
            <a:endCxn id="143" idx="1"/>
          </p:cNvCxnSpPr>
          <p:nvPr/>
        </p:nvCxnSpPr>
        <p:spPr bwMode="auto">
          <a:xfrm>
            <a:off x="7892116" y="4341092"/>
            <a:ext cx="280311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7" name="Textfeld 146"/>
          <p:cNvSpPr txBox="1"/>
          <p:nvPr/>
        </p:nvSpPr>
        <p:spPr>
          <a:xfrm>
            <a:off x="7824521" y="38332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51666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hteck 103"/>
          <p:cNvSpPr/>
          <p:nvPr/>
        </p:nvSpPr>
        <p:spPr bwMode="auto">
          <a:xfrm>
            <a:off x="293776" y="1879683"/>
            <a:ext cx="2625683" cy="1908496"/>
          </a:xfrm>
          <a:prstGeom prst="rect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664377" y="4787868"/>
            <a:ext cx="2625683" cy="1908496"/>
          </a:xfrm>
          <a:prstGeom prst="rect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2585481" y="2451928"/>
            <a:ext cx="2379344" cy="1565999"/>
          </a:xfrm>
          <a:prstGeom prst="ellips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9165" y="1316184"/>
            <a:ext cx="8439150" cy="4953000"/>
          </a:xfrm>
        </p:spPr>
        <p:txBody>
          <a:bodyPr/>
          <a:lstStyle/>
          <a:p>
            <a:r>
              <a:rPr lang="en-GB" dirty="0"/>
              <a:t>Simple approach – </a:t>
            </a:r>
            <a:r>
              <a:rPr lang="en-GB" b="1" dirty="0">
                <a:solidFill>
                  <a:srgbClr val="FF0000"/>
                </a:solidFill>
              </a:rPr>
              <a:t>security problems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pSp>
        <p:nvGrpSpPr>
          <p:cNvPr id="227399" name="Gruppieren 227398"/>
          <p:cNvGrpSpPr/>
          <p:nvPr/>
        </p:nvGrpSpPr>
        <p:grpSpPr>
          <a:xfrm flipH="1">
            <a:off x="416238" y="2525590"/>
            <a:ext cx="2208929" cy="1119187"/>
            <a:chOff x="519113" y="2832100"/>
            <a:chExt cx="5918200" cy="2754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3263" y="3681413"/>
              <a:ext cx="0" cy="158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14826" y="4806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90988" y="4037013"/>
              <a:ext cx="290513" cy="301625"/>
            </a:xfrm>
            <a:custGeom>
              <a:avLst/>
              <a:gdLst>
                <a:gd name="T0" fmla="*/ 183 w 183"/>
                <a:gd name="T1" fmla="*/ 48 h 190"/>
                <a:gd name="T2" fmla="*/ 179 w 183"/>
                <a:gd name="T3" fmla="*/ 0 h 190"/>
                <a:gd name="T4" fmla="*/ 132 w 183"/>
                <a:gd name="T5" fmla="*/ 34 h 190"/>
                <a:gd name="T6" fmla="*/ 130 w 183"/>
                <a:gd name="T7" fmla="*/ 35 h 190"/>
                <a:gd name="T8" fmla="*/ 124 w 183"/>
                <a:gd name="T9" fmla="*/ 38 h 190"/>
                <a:gd name="T10" fmla="*/ 115 w 183"/>
                <a:gd name="T11" fmla="*/ 42 h 190"/>
                <a:gd name="T12" fmla="*/ 103 w 183"/>
                <a:gd name="T13" fmla="*/ 48 h 190"/>
                <a:gd name="T14" fmla="*/ 92 w 183"/>
                <a:gd name="T15" fmla="*/ 53 h 190"/>
                <a:gd name="T16" fmla="*/ 77 w 183"/>
                <a:gd name="T17" fmla="*/ 54 h 190"/>
                <a:gd name="T18" fmla="*/ 63 w 183"/>
                <a:gd name="T19" fmla="*/ 54 h 190"/>
                <a:gd name="T20" fmla="*/ 50 w 183"/>
                <a:gd name="T21" fmla="*/ 51 h 190"/>
                <a:gd name="T22" fmla="*/ 16 w 183"/>
                <a:gd name="T23" fmla="*/ 37 h 190"/>
                <a:gd name="T24" fmla="*/ 6 w 183"/>
                <a:gd name="T25" fmla="*/ 66 h 190"/>
                <a:gd name="T26" fmla="*/ 2 w 183"/>
                <a:gd name="T27" fmla="*/ 77 h 190"/>
                <a:gd name="T28" fmla="*/ 0 w 183"/>
                <a:gd name="T29" fmla="*/ 101 h 190"/>
                <a:gd name="T30" fmla="*/ 4 w 183"/>
                <a:gd name="T31" fmla="*/ 130 h 190"/>
                <a:gd name="T32" fmla="*/ 20 w 183"/>
                <a:gd name="T33" fmla="*/ 157 h 190"/>
                <a:gd name="T34" fmla="*/ 25 w 183"/>
                <a:gd name="T35" fmla="*/ 163 h 190"/>
                <a:gd name="T36" fmla="*/ 31 w 183"/>
                <a:gd name="T37" fmla="*/ 169 h 190"/>
                <a:gd name="T38" fmla="*/ 39 w 183"/>
                <a:gd name="T39" fmla="*/ 173 h 190"/>
                <a:gd name="T40" fmla="*/ 46 w 183"/>
                <a:gd name="T41" fmla="*/ 178 h 190"/>
                <a:gd name="T42" fmla="*/ 54 w 183"/>
                <a:gd name="T43" fmla="*/ 182 h 190"/>
                <a:gd name="T44" fmla="*/ 63 w 183"/>
                <a:gd name="T45" fmla="*/ 185 h 190"/>
                <a:gd name="T46" fmla="*/ 73 w 183"/>
                <a:gd name="T47" fmla="*/ 188 h 190"/>
                <a:gd name="T48" fmla="*/ 82 w 183"/>
                <a:gd name="T49" fmla="*/ 190 h 190"/>
                <a:gd name="T50" fmla="*/ 86 w 183"/>
                <a:gd name="T51" fmla="*/ 190 h 190"/>
                <a:gd name="T52" fmla="*/ 92 w 183"/>
                <a:gd name="T53" fmla="*/ 190 h 190"/>
                <a:gd name="T54" fmla="*/ 98 w 183"/>
                <a:gd name="T55" fmla="*/ 188 h 190"/>
                <a:gd name="T56" fmla="*/ 109 w 183"/>
                <a:gd name="T57" fmla="*/ 185 h 190"/>
                <a:gd name="T58" fmla="*/ 126 w 183"/>
                <a:gd name="T59" fmla="*/ 178 h 190"/>
                <a:gd name="T60" fmla="*/ 143 w 183"/>
                <a:gd name="T61" fmla="*/ 166 h 190"/>
                <a:gd name="T62" fmla="*/ 160 w 183"/>
                <a:gd name="T63" fmla="*/ 150 h 190"/>
                <a:gd name="T64" fmla="*/ 174 w 183"/>
                <a:gd name="T65" fmla="*/ 125 h 190"/>
                <a:gd name="T66" fmla="*/ 183 w 183"/>
                <a:gd name="T67" fmla="*/ 92 h 190"/>
                <a:gd name="T68" fmla="*/ 183 w 183"/>
                <a:gd name="T69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90">
                  <a:moveTo>
                    <a:pt x="183" y="48"/>
                  </a:moveTo>
                  <a:lnTo>
                    <a:pt x="179" y="0"/>
                  </a:lnTo>
                  <a:lnTo>
                    <a:pt x="132" y="34"/>
                  </a:lnTo>
                  <a:lnTo>
                    <a:pt x="130" y="35"/>
                  </a:lnTo>
                  <a:lnTo>
                    <a:pt x="124" y="38"/>
                  </a:lnTo>
                  <a:lnTo>
                    <a:pt x="115" y="42"/>
                  </a:lnTo>
                  <a:lnTo>
                    <a:pt x="103" y="48"/>
                  </a:lnTo>
                  <a:lnTo>
                    <a:pt x="92" y="53"/>
                  </a:lnTo>
                  <a:lnTo>
                    <a:pt x="77" y="54"/>
                  </a:lnTo>
                  <a:lnTo>
                    <a:pt x="63" y="54"/>
                  </a:lnTo>
                  <a:lnTo>
                    <a:pt x="50" y="51"/>
                  </a:lnTo>
                  <a:lnTo>
                    <a:pt x="16" y="3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101"/>
                  </a:lnTo>
                  <a:lnTo>
                    <a:pt x="4" y="130"/>
                  </a:lnTo>
                  <a:lnTo>
                    <a:pt x="20" y="157"/>
                  </a:lnTo>
                  <a:lnTo>
                    <a:pt x="25" y="163"/>
                  </a:lnTo>
                  <a:lnTo>
                    <a:pt x="31" y="169"/>
                  </a:lnTo>
                  <a:lnTo>
                    <a:pt x="39" y="173"/>
                  </a:lnTo>
                  <a:lnTo>
                    <a:pt x="46" y="178"/>
                  </a:lnTo>
                  <a:lnTo>
                    <a:pt x="54" y="182"/>
                  </a:lnTo>
                  <a:lnTo>
                    <a:pt x="63" y="185"/>
                  </a:lnTo>
                  <a:lnTo>
                    <a:pt x="73" y="188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2" y="190"/>
                  </a:lnTo>
                  <a:lnTo>
                    <a:pt x="98" y="188"/>
                  </a:lnTo>
                  <a:lnTo>
                    <a:pt x="109" y="185"/>
                  </a:lnTo>
                  <a:lnTo>
                    <a:pt x="126" y="178"/>
                  </a:lnTo>
                  <a:lnTo>
                    <a:pt x="143" y="166"/>
                  </a:lnTo>
                  <a:lnTo>
                    <a:pt x="160" y="150"/>
                  </a:lnTo>
                  <a:lnTo>
                    <a:pt x="174" y="125"/>
                  </a:lnTo>
                  <a:lnTo>
                    <a:pt x="183" y="92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40201" y="4117975"/>
              <a:ext cx="193675" cy="182562"/>
            </a:xfrm>
            <a:custGeom>
              <a:avLst/>
              <a:gdLst>
                <a:gd name="T0" fmla="*/ 6 w 122"/>
                <a:gd name="T1" fmla="*/ 21 h 115"/>
                <a:gd name="T2" fmla="*/ 4 w 122"/>
                <a:gd name="T3" fmla="*/ 25 h 115"/>
                <a:gd name="T4" fmla="*/ 2 w 122"/>
                <a:gd name="T5" fmla="*/ 34 h 115"/>
                <a:gd name="T6" fmla="*/ 0 w 122"/>
                <a:gd name="T7" fmla="*/ 48 h 115"/>
                <a:gd name="T8" fmla="*/ 2 w 122"/>
                <a:gd name="T9" fmla="*/ 64 h 115"/>
                <a:gd name="T10" fmla="*/ 6 w 122"/>
                <a:gd name="T11" fmla="*/ 80 h 115"/>
                <a:gd name="T12" fmla="*/ 15 w 122"/>
                <a:gd name="T13" fmla="*/ 96 h 115"/>
                <a:gd name="T14" fmla="*/ 32 w 122"/>
                <a:gd name="T15" fmla="*/ 108 h 115"/>
                <a:gd name="T16" fmla="*/ 57 w 122"/>
                <a:gd name="T17" fmla="*/ 115 h 115"/>
                <a:gd name="T18" fmla="*/ 61 w 122"/>
                <a:gd name="T19" fmla="*/ 115 h 115"/>
                <a:gd name="T20" fmla="*/ 68 w 122"/>
                <a:gd name="T21" fmla="*/ 112 h 115"/>
                <a:gd name="T22" fmla="*/ 80 w 122"/>
                <a:gd name="T23" fmla="*/ 108 h 115"/>
                <a:gd name="T24" fmla="*/ 93 w 122"/>
                <a:gd name="T25" fmla="*/ 98 h 115"/>
                <a:gd name="T26" fmla="*/ 105 w 122"/>
                <a:gd name="T27" fmla="*/ 85 h 115"/>
                <a:gd name="T28" fmla="*/ 116 w 122"/>
                <a:gd name="T29" fmla="*/ 64 h 115"/>
                <a:gd name="T30" fmla="*/ 122 w 122"/>
                <a:gd name="T31" fmla="*/ 37 h 115"/>
                <a:gd name="T32" fmla="*/ 122 w 122"/>
                <a:gd name="T33" fmla="*/ 0 h 115"/>
                <a:gd name="T34" fmla="*/ 120 w 122"/>
                <a:gd name="T35" fmla="*/ 2 h 115"/>
                <a:gd name="T36" fmla="*/ 110 w 122"/>
                <a:gd name="T37" fmla="*/ 6 h 115"/>
                <a:gd name="T38" fmla="*/ 99 w 122"/>
                <a:gd name="T39" fmla="*/ 13 h 115"/>
                <a:gd name="T40" fmla="*/ 84 w 122"/>
                <a:gd name="T41" fmla="*/ 19 h 115"/>
                <a:gd name="T42" fmla="*/ 67 w 122"/>
                <a:gd name="T43" fmla="*/ 25 h 115"/>
                <a:gd name="T44" fmla="*/ 46 w 122"/>
                <a:gd name="T45" fmla="*/ 28 h 115"/>
                <a:gd name="T46" fmla="*/ 27 w 122"/>
                <a:gd name="T47" fmla="*/ 26 h 115"/>
                <a:gd name="T48" fmla="*/ 6 w 122"/>
                <a:gd name="T4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" y="21"/>
                  </a:moveTo>
                  <a:lnTo>
                    <a:pt x="4" y="25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6" y="80"/>
                  </a:lnTo>
                  <a:lnTo>
                    <a:pt x="15" y="96"/>
                  </a:lnTo>
                  <a:lnTo>
                    <a:pt x="32" y="108"/>
                  </a:lnTo>
                  <a:lnTo>
                    <a:pt x="57" y="115"/>
                  </a:lnTo>
                  <a:lnTo>
                    <a:pt x="61" y="115"/>
                  </a:lnTo>
                  <a:lnTo>
                    <a:pt x="68" y="112"/>
                  </a:lnTo>
                  <a:lnTo>
                    <a:pt x="80" y="108"/>
                  </a:lnTo>
                  <a:lnTo>
                    <a:pt x="93" y="98"/>
                  </a:lnTo>
                  <a:lnTo>
                    <a:pt x="105" y="85"/>
                  </a:lnTo>
                  <a:lnTo>
                    <a:pt x="116" y="64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0" y="6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7" y="25"/>
                  </a:lnTo>
                  <a:lnTo>
                    <a:pt x="46" y="28"/>
                  </a:lnTo>
                  <a:lnTo>
                    <a:pt x="27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29013" y="2878138"/>
              <a:ext cx="2908300" cy="2459037"/>
            </a:xfrm>
            <a:custGeom>
              <a:avLst/>
              <a:gdLst>
                <a:gd name="T0" fmla="*/ 1388 w 1832"/>
                <a:gd name="T1" fmla="*/ 514 h 1549"/>
                <a:gd name="T2" fmla="*/ 1550 w 1832"/>
                <a:gd name="T3" fmla="*/ 586 h 1549"/>
                <a:gd name="T4" fmla="*/ 1727 w 1832"/>
                <a:gd name="T5" fmla="*/ 605 h 1549"/>
                <a:gd name="T6" fmla="*/ 1678 w 1832"/>
                <a:gd name="T7" fmla="*/ 404 h 1549"/>
                <a:gd name="T8" fmla="*/ 1661 w 1832"/>
                <a:gd name="T9" fmla="*/ 239 h 1549"/>
                <a:gd name="T10" fmla="*/ 1455 w 1832"/>
                <a:gd name="T11" fmla="*/ 108 h 1549"/>
                <a:gd name="T12" fmla="*/ 1306 w 1832"/>
                <a:gd name="T13" fmla="*/ 107 h 1549"/>
                <a:gd name="T14" fmla="*/ 1158 w 1832"/>
                <a:gd name="T15" fmla="*/ 157 h 1549"/>
                <a:gd name="T16" fmla="*/ 1063 w 1832"/>
                <a:gd name="T17" fmla="*/ 112 h 1549"/>
                <a:gd name="T18" fmla="*/ 948 w 1832"/>
                <a:gd name="T19" fmla="*/ 104 h 1549"/>
                <a:gd name="T20" fmla="*/ 889 w 1832"/>
                <a:gd name="T21" fmla="*/ 105 h 1549"/>
                <a:gd name="T22" fmla="*/ 752 w 1832"/>
                <a:gd name="T23" fmla="*/ 25 h 1549"/>
                <a:gd name="T24" fmla="*/ 638 w 1832"/>
                <a:gd name="T25" fmla="*/ 2 h 1549"/>
                <a:gd name="T26" fmla="*/ 507 w 1832"/>
                <a:gd name="T27" fmla="*/ 19 h 1549"/>
                <a:gd name="T28" fmla="*/ 381 w 1832"/>
                <a:gd name="T29" fmla="*/ 101 h 1549"/>
                <a:gd name="T30" fmla="*/ 242 w 1832"/>
                <a:gd name="T31" fmla="*/ 169 h 1549"/>
                <a:gd name="T32" fmla="*/ 217 w 1832"/>
                <a:gd name="T33" fmla="*/ 245 h 1549"/>
                <a:gd name="T34" fmla="*/ 394 w 1832"/>
                <a:gd name="T35" fmla="*/ 310 h 1549"/>
                <a:gd name="T36" fmla="*/ 547 w 1832"/>
                <a:gd name="T37" fmla="*/ 273 h 1549"/>
                <a:gd name="T38" fmla="*/ 581 w 1832"/>
                <a:gd name="T39" fmla="*/ 302 h 1549"/>
                <a:gd name="T40" fmla="*/ 589 w 1832"/>
                <a:gd name="T41" fmla="*/ 373 h 1549"/>
                <a:gd name="T42" fmla="*/ 434 w 1832"/>
                <a:gd name="T43" fmla="*/ 376 h 1549"/>
                <a:gd name="T44" fmla="*/ 290 w 1832"/>
                <a:gd name="T45" fmla="*/ 417 h 1549"/>
                <a:gd name="T46" fmla="*/ 101 w 1832"/>
                <a:gd name="T47" fmla="*/ 437 h 1549"/>
                <a:gd name="T48" fmla="*/ 0 w 1832"/>
                <a:gd name="T49" fmla="*/ 525 h 1549"/>
                <a:gd name="T50" fmla="*/ 73 w 1832"/>
                <a:gd name="T51" fmla="*/ 628 h 1549"/>
                <a:gd name="T52" fmla="*/ 113 w 1832"/>
                <a:gd name="T53" fmla="*/ 662 h 1549"/>
                <a:gd name="T54" fmla="*/ 332 w 1832"/>
                <a:gd name="T55" fmla="*/ 807 h 1549"/>
                <a:gd name="T56" fmla="*/ 446 w 1832"/>
                <a:gd name="T57" fmla="*/ 802 h 1549"/>
                <a:gd name="T58" fmla="*/ 600 w 1832"/>
                <a:gd name="T59" fmla="*/ 793 h 1549"/>
                <a:gd name="T60" fmla="*/ 657 w 1832"/>
                <a:gd name="T61" fmla="*/ 806 h 1549"/>
                <a:gd name="T62" fmla="*/ 592 w 1832"/>
                <a:gd name="T63" fmla="*/ 855 h 1549"/>
                <a:gd name="T64" fmla="*/ 568 w 1832"/>
                <a:gd name="T65" fmla="*/ 987 h 1549"/>
                <a:gd name="T66" fmla="*/ 490 w 1832"/>
                <a:gd name="T67" fmla="*/ 981 h 1549"/>
                <a:gd name="T68" fmla="*/ 383 w 1832"/>
                <a:gd name="T69" fmla="*/ 1019 h 1549"/>
                <a:gd name="T70" fmla="*/ 343 w 1832"/>
                <a:gd name="T71" fmla="*/ 1157 h 1549"/>
                <a:gd name="T72" fmla="*/ 412 w 1832"/>
                <a:gd name="T73" fmla="*/ 1180 h 1549"/>
                <a:gd name="T74" fmla="*/ 452 w 1832"/>
                <a:gd name="T75" fmla="*/ 1207 h 1549"/>
                <a:gd name="T76" fmla="*/ 533 w 1832"/>
                <a:gd name="T77" fmla="*/ 1207 h 1549"/>
                <a:gd name="T78" fmla="*/ 564 w 1832"/>
                <a:gd name="T79" fmla="*/ 1176 h 1549"/>
                <a:gd name="T80" fmla="*/ 655 w 1832"/>
                <a:gd name="T81" fmla="*/ 1140 h 1549"/>
                <a:gd name="T82" fmla="*/ 728 w 1832"/>
                <a:gd name="T83" fmla="*/ 1107 h 1549"/>
                <a:gd name="T84" fmla="*/ 811 w 1832"/>
                <a:gd name="T85" fmla="*/ 1144 h 1549"/>
                <a:gd name="T86" fmla="*/ 720 w 1832"/>
                <a:gd name="T87" fmla="*/ 1256 h 1549"/>
                <a:gd name="T88" fmla="*/ 716 w 1832"/>
                <a:gd name="T89" fmla="*/ 1370 h 1549"/>
                <a:gd name="T90" fmla="*/ 768 w 1832"/>
                <a:gd name="T91" fmla="*/ 1402 h 1549"/>
                <a:gd name="T92" fmla="*/ 846 w 1832"/>
                <a:gd name="T93" fmla="*/ 1409 h 1549"/>
                <a:gd name="T94" fmla="*/ 897 w 1832"/>
                <a:gd name="T95" fmla="*/ 1402 h 1549"/>
                <a:gd name="T96" fmla="*/ 962 w 1832"/>
                <a:gd name="T97" fmla="*/ 1357 h 1549"/>
                <a:gd name="T98" fmla="*/ 990 w 1832"/>
                <a:gd name="T99" fmla="*/ 1349 h 1549"/>
                <a:gd name="T100" fmla="*/ 1028 w 1832"/>
                <a:gd name="T101" fmla="*/ 1285 h 1549"/>
                <a:gd name="T102" fmla="*/ 1091 w 1832"/>
                <a:gd name="T103" fmla="*/ 1285 h 1549"/>
                <a:gd name="T104" fmla="*/ 1242 w 1832"/>
                <a:gd name="T105" fmla="*/ 1368 h 1549"/>
                <a:gd name="T106" fmla="*/ 1482 w 1832"/>
                <a:gd name="T107" fmla="*/ 1505 h 1549"/>
                <a:gd name="T108" fmla="*/ 1562 w 1832"/>
                <a:gd name="T109" fmla="*/ 1476 h 1549"/>
                <a:gd name="T110" fmla="*/ 1619 w 1832"/>
                <a:gd name="T111" fmla="*/ 1193 h 1549"/>
                <a:gd name="T112" fmla="*/ 1503 w 1832"/>
                <a:gd name="T113" fmla="*/ 1026 h 1549"/>
                <a:gd name="T114" fmla="*/ 1356 w 1832"/>
                <a:gd name="T115" fmla="*/ 892 h 1549"/>
                <a:gd name="T116" fmla="*/ 1287 w 1832"/>
                <a:gd name="T117" fmla="*/ 669 h 1549"/>
                <a:gd name="T118" fmla="*/ 1337 w 1832"/>
                <a:gd name="T119" fmla="*/ 458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2" h="1549">
                  <a:moveTo>
                    <a:pt x="1337" y="458"/>
                  </a:moveTo>
                  <a:lnTo>
                    <a:pt x="1341" y="463"/>
                  </a:lnTo>
                  <a:lnTo>
                    <a:pt x="1343" y="468"/>
                  </a:lnTo>
                  <a:lnTo>
                    <a:pt x="1346" y="472"/>
                  </a:lnTo>
                  <a:lnTo>
                    <a:pt x="1350" y="478"/>
                  </a:lnTo>
                  <a:lnTo>
                    <a:pt x="1369" y="497"/>
                  </a:lnTo>
                  <a:lnTo>
                    <a:pt x="1388" y="514"/>
                  </a:lnTo>
                  <a:lnTo>
                    <a:pt x="1409" y="529"/>
                  </a:lnTo>
                  <a:lnTo>
                    <a:pt x="1430" y="542"/>
                  </a:lnTo>
                  <a:lnTo>
                    <a:pt x="1453" y="554"/>
                  </a:lnTo>
                  <a:lnTo>
                    <a:pt x="1478" y="564"/>
                  </a:lnTo>
                  <a:lnTo>
                    <a:pt x="1501" y="573"/>
                  </a:lnTo>
                  <a:lnTo>
                    <a:pt x="1525" y="580"/>
                  </a:lnTo>
                  <a:lnTo>
                    <a:pt x="1550" y="586"/>
                  </a:lnTo>
                  <a:lnTo>
                    <a:pt x="1577" y="592"/>
                  </a:lnTo>
                  <a:lnTo>
                    <a:pt x="1602" y="596"/>
                  </a:lnTo>
                  <a:lnTo>
                    <a:pt x="1628" y="599"/>
                  </a:lnTo>
                  <a:lnTo>
                    <a:pt x="1653" y="600"/>
                  </a:lnTo>
                  <a:lnTo>
                    <a:pt x="1678" y="603"/>
                  </a:lnTo>
                  <a:lnTo>
                    <a:pt x="1702" y="603"/>
                  </a:lnTo>
                  <a:lnTo>
                    <a:pt x="1727" y="605"/>
                  </a:lnTo>
                  <a:lnTo>
                    <a:pt x="1832" y="608"/>
                  </a:lnTo>
                  <a:lnTo>
                    <a:pt x="1704" y="520"/>
                  </a:lnTo>
                  <a:lnTo>
                    <a:pt x="1702" y="520"/>
                  </a:lnTo>
                  <a:lnTo>
                    <a:pt x="1678" y="500"/>
                  </a:lnTo>
                  <a:lnTo>
                    <a:pt x="1668" y="474"/>
                  </a:lnTo>
                  <a:lnTo>
                    <a:pt x="1670" y="443"/>
                  </a:lnTo>
                  <a:lnTo>
                    <a:pt x="1678" y="404"/>
                  </a:lnTo>
                  <a:lnTo>
                    <a:pt x="1681" y="388"/>
                  </a:lnTo>
                  <a:lnTo>
                    <a:pt x="1685" y="370"/>
                  </a:lnTo>
                  <a:lnTo>
                    <a:pt x="1687" y="353"/>
                  </a:lnTo>
                  <a:lnTo>
                    <a:pt x="1689" y="337"/>
                  </a:lnTo>
                  <a:lnTo>
                    <a:pt x="1685" y="303"/>
                  </a:lnTo>
                  <a:lnTo>
                    <a:pt x="1676" y="270"/>
                  </a:lnTo>
                  <a:lnTo>
                    <a:pt x="1661" y="239"/>
                  </a:lnTo>
                  <a:lnTo>
                    <a:pt x="1638" y="208"/>
                  </a:lnTo>
                  <a:lnTo>
                    <a:pt x="1609" y="181"/>
                  </a:lnTo>
                  <a:lnTo>
                    <a:pt x="1575" y="157"/>
                  </a:lnTo>
                  <a:lnTo>
                    <a:pt x="1537" y="136"/>
                  </a:lnTo>
                  <a:lnTo>
                    <a:pt x="1495" y="118"/>
                  </a:lnTo>
                  <a:lnTo>
                    <a:pt x="1476" y="112"/>
                  </a:lnTo>
                  <a:lnTo>
                    <a:pt x="1455" y="108"/>
                  </a:lnTo>
                  <a:lnTo>
                    <a:pt x="1434" y="105"/>
                  </a:lnTo>
                  <a:lnTo>
                    <a:pt x="1413" y="102"/>
                  </a:lnTo>
                  <a:lnTo>
                    <a:pt x="1392" y="101"/>
                  </a:lnTo>
                  <a:lnTo>
                    <a:pt x="1371" y="101"/>
                  </a:lnTo>
                  <a:lnTo>
                    <a:pt x="1350" y="102"/>
                  </a:lnTo>
                  <a:lnTo>
                    <a:pt x="1327" y="104"/>
                  </a:lnTo>
                  <a:lnTo>
                    <a:pt x="1306" y="107"/>
                  </a:lnTo>
                  <a:lnTo>
                    <a:pt x="1285" y="111"/>
                  </a:lnTo>
                  <a:lnTo>
                    <a:pt x="1263" y="115"/>
                  </a:lnTo>
                  <a:lnTo>
                    <a:pt x="1242" y="123"/>
                  </a:lnTo>
                  <a:lnTo>
                    <a:pt x="1221" y="130"/>
                  </a:lnTo>
                  <a:lnTo>
                    <a:pt x="1200" y="137"/>
                  </a:lnTo>
                  <a:lnTo>
                    <a:pt x="1179" y="147"/>
                  </a:lnTo>
                  <a:lnTo>
                    <a:pt x="1158" y="157"/>
                  </a:lnTo>
                  <a:lnTo>
                    <a:pt x="1145" y="150"/>
                  </a:lnTo>
                  <a:lnTo>
                    <a:pt x="1131" y="143"/>
                  </a:lnTo>
                  <a:lnTo>
                    <a:pt x="1118" y="136"/>
                  </a:lnTo>
                  <a:lnTo>
                    <a:pt x="1105" y="130"/>
                  </a:lnTo>
                  <a:lnTo>
                    <a:pt x="1091" y="124"/>
                  </a:lnTo>
                  <a:lnTo>
                    <a:pt x="1078" y="118"/>
                  </a:lnTo>
                  <a:lnTo>
                    <a:pt x="1063" y="112"/>
                  </a:lnTo>
                  <a:lnTo>
                    <a:pt x="1049" y="108"/>
                  </a:lnTo>
                  <a:lnTo>
                    <a:pt x="1044" y="107"/>
                  </a:lnTo>
                  <a:lnTo>
                    <a:pt x="1025" y="104"/>
                  </a:lnTo>
                  <a:lnTo>
                    <a:pt x="1004" y="102"/>
                  </a:lnTo>
                  <a:lnTo>
                    <a:pt x="985" y="102"/>
                  </a:lnTo>
                  <a:lnTo>
                    <a:pt x="966" y="102"/>
                  </a:lnTo>
                  <a:lnTo>
                    <a:pt x="948" y="104"/>
                  </a:lnTo>
                  <a:lnTo>
                    <a:pt x="929" y="105"/>
                  </a:lnTo>
                  <a:lnTo>
                    <a:pt x="910" y="108"/>
                  </a:lnTo>
                  <a:lnTo>
                    <a:pt x="893" y="112"/>
                  </a:lnTo>
                  <a:lnTo>
                    <a:pt x="891" y="111"/>
                  </a:lnTo>
                  <a:lnTo>
                    <a:pt x="891" y="108"/>
                  </a:lnTo>
                  <a:lnTo>
                    <a:pt x="891" y="107"/>
                  </a:lnTo>
                  <a:lnTo>
                    <a:pt x="889" y="105"/>
                  </a:lnTo>
                  <a:lnTo>
                    <a:pt x="888" y="98"/>
                  </a:lnTo>
                  <a:lnTo>
                    <a:pt x="876" y="90"/>
                  </a:lnTo>
                  <a:lnTo>
                    <a:pt x="851" y="74"/>
                  </a:lnTo>
                  <a:lnTo>
                    <a:pt x="827" y="60"/>
                  </a:lnTo>
                  <a:lnTo>
                    <a:pt x="802" y="47"/>
                  </a:lnTo>
                  <a:lnTo>
                    <a:pt x="777" y="35"/>
                  </a:lnTo>
                  <a:lnTo>
                    <a:pt x="752" y="25"/>
                  </a:lnTo>
                  <a:lnTo>
                    <a:pt x="728" y="18"/>
                  </a:lnTo>
                  <a:lnTo>
                    <a:pt x="703" y="10"/>
                  </a:lnTo>
                  <a:lnTo>
                    <a:pt x="678" y="6"/>
                  </a:lnTo>
                  <a:lnTo>
                    <a:pt x="676" y="0"/>
                  </a:lnTo>
                  <a:lnTo>
                    <a:pt x="674" y="6"/>
                  </a:lnTo>
                  <a:lnTo>
                    <a:pt x="655" y="3"/>
                  </a:lnTo>
                  <a:lnTo>
                    <a:pt x="638" y="2"/>
                  </a:lnTo>
                  <a:lnTo>
                    <a:pt x="619" y="2"/>
                  </a:lnTo>
                  <a:lnTo>
                    <a:pt x="602" y="2"/>
                  </a:lnTo>
                  <a:lnTo>
                    <a:pt x="583" y="3"/>
                  </a:lnTo>
                  <a:lnTo>
                    <a:pt x="566" y="5"/>
                  </a:lnTo>
                  <a:lnTo>
                    <a:pt x="547" y="7"/>
                  </a:lnTo>
                  <a:lnTo>
                    <a:pt x="530" y="12"/>
                  </a:lnTo>
                  <a:lnTo>
                    <a:pt x="507" y="19"/>
                  </a:lnTo>
                  <a:lnTo>
                    <a:pt x="484" y="26"/>
                  </a:lnTo>
                  <a:lnTo>
                    <a:pt x="465" y="37"/>
                  </a:lnTo>
                  <a:lnTo>
                    <a:pt x="446" y="48"/>
                  </a:lnTo>
                  <a:lnTo>
                    <a:pt x="429" y="61"/>
                  </a:lnTo>
                  <a:lnTo>
                    <a:pt x="412" y="74"/>
                  </a:lnTo>
                  <a:lnTo>
                    <a:pt x="396" y="88"/>
                  </a:lnTo>
                  <a:lnTo>
                    <a:pt x="381" y="101"/>
                  </a:lnTo>
                  <a:lnTo>
                    <a:pt x="360" y="120"/>
                  </a:lnTo>
                  <a:lnTo>
                    <a:pt x="341" y="136"/>
                  </a:lnTo>
                  <a:lnTo>
                    <a:pt x="322" y="149"/>
                  </a:lnTo>
                  <a:lnTo>
                    <a:pt x="303" y="159"/>
                  </a:lnTo>
                  <a:lnTo>
                    <a:pt x="284" y="166"/>
                  </a:lnTo>
                  <a:lnTo>
                    <a:pt x="265" y="169"/>
                  </a:lnTo>
                  <a:lnTo>
                    <a:pt x="242" y="169"/>
                  </a:lnTo>
                  <a:lnTo>
                    <a:pt x="219" y="166"/>
                  </a:lnTo>
                  <a:lnTo>
                    <a:pt x="116" y="160"/>
                  </a:lnTo>
                  <a:lnTo>
                    <a:pt x="136" y="178"/>
                  </a:lnTo>
                  <a:lnTo>
                    <a:pt x="155" y="195"/>
                  </a:lnTo>
                  <a:lnTo>
                    <a:pt x="174" y="213"/>
                  </a:lnTo>
                  <a:lnTo>
                    <a:pt x="195" y="229"/>
                  </a:lnTo>
                  <a:lnTo>
                    <a:pt x="217" y="245"/>
                  </a:lnTo>
                  <a:lnTo>
                    <a:pt x="240" y="261"/>
                  </a:lnTo>
                  <a:lnTo>
                    <a:pt x="263" y="274"/>
                  </a:lnTo>
                  <a:lnTo>
                    <a:pt x="288" y="286"/>
                  </a:lnTo>
                  <a:lnTo>
                    <a:pt x="313" y="296"/>
                  </a:lnTo>
                  <a:lnTo>
                    <a:pt x="339" y="303"/>
                  </a:lnTo>
                  <a:lnTo>
                    <a:pt x="366" y="309"/>
                  </a:lnTo>
                  <a:lnTo>
                    <a:pt x="394" y="310"/>
                  </a:lnTo>
                  <a:lnTo>
                    <a:pt x="423" y="309"/>
                  </a:lnTo>
                  <a:lnTo>
                    <a:pt x="453" y="305"/>
                  </a:lnTo>
                  <a:lnTo>
                    <a:pt x="484" y="296"/>
                  </a:lnTo>
                  <a:lnTo>
                    <a:pt x="516" y="283"/>
                  </a:lnTo>
                  <a:lnTo>
                    <a:pt x="528" y="280"/>
                  </a:lnTo>
                  <a:lnTo>
                    <a:pt x="537" y="277"/>
                  </a:lnTo>
                  <a:lnTo>
                    <a:pt x="547" y="273"/>
                  </a:lnTo>
                  <a:lnTo>
                    <a:pt x="558" y="270"/>
                  </a:lnTo>
                  <a:lnTo>
                    <a:pt x="568" y="265"/>
                  </a:lnTo>
                  <a:lnTo>
                    <a:pt x="577" y="261"/>
                  </a:lnTo>
                  <a:lnTo>
                    <a:pt x="587" y="257"/>
                  </a:lnTo>
                  <a:lnTo>
                    <a:pt x="596" y="251"/>
                  </a:lnTo>
                  <a:lnTo>
                    <a:pt x="583" y="277"/>
                  </a:lnTo>
                  <a:lnTo>
                    <a:pt x="581" y="302"/>
                  </a:lnTo>
                  <a:lnTo>
                    <a:pt x="587" y="324"/>
                  </a:lnTo>
                  <a:lnTo>
                    <a:pt x="594" y="343"/>
                  </a:lnTo>
                  <a:lnTo>
                    <a:pt x="600" y="354"/>
                  </a:lnTo>
                  <a:lnTo>
                    <a:pt x="602" y="360"/>
                  </a:lnTo>
                  <a:lnTo>
                    <a:pt x="602" y="364"/>
                  </a:lnTo>
                  <a:lnTo>
                    <a:pt x="598" y="366"/>
                  </a:lnTo>
                  <a:lnTo>
                    <a:pt x="589" y="373"/>
                  </a:lnTo>
                  <a:lnTo>
                    <a:pt x="568" y="372"/>
                  </a:lnTo>
                  <a:lnTo>
                    <a:pt x="545" y="370"/>
                  </a:lnTo>
                  <a:lnTo>
                    <a:pt x="522" y="370"/>
                  </a:lnTo>
                  <a:lnTo>
                    <a:pt x="501" y="370"/>
                  </a:lnTo>
                  <a:lnTo>
                    <a:pt x="478" y="372"/>
                  </a:lnTo>
                  <a:lnTo>
                    <a:pt x="457" y="373"/>
                  </a:lnTo>
                  <a:lnTo>
                    <a:pt x="434" y="376"/>
                  </a:lnTo>
                  <a:lnTo>
                    <a:pt x="413" y="379"/>
                  </a:lnTo>
                  <a:lnTo>
                    <a:pt x="391" y="383"/>
                  </a:lnTo>
                  <a:lnTo>
                    <a:pt x="370" y="388"/>
                  </a:lnTo>
                  <a:lnTo>
                    <a:pt x="349" y="394"/>
                  </a:lnTo>
                  <a:lnTo>
                    <a:pt x="330" y="401"/>
                  </a:lnTo>
                  <a:lnTo>
                    <a:pt x="309" y="408"/>
                  </a:lnTo>
                  <a:lnTo>
                    <a:pt x="290" y="417"/>
                  </a:lnTo>
                  <a:lnTo>
                    <a:pt x="271" y="427"/>
                  </a:lnTo>
                  <a:lnTo>
                    <a:pt x="252" y="437"/>
                  </a:lnTo>
                  <a:lnTo>
                    <a:pt x="219" y="431"/>
                  </a:lnTo>
                  <a:lnTo>
                    <a:pt x="187" y="429"/>
                  </a:lnTo>
                  <a:lnTo>
                    <a:pt x="156" y="429"/>
                  </a:lnTo>
                  <a:lnTo>
                    <a:pt x="128" y="431"/>
                  </a:lnTo>
                  <a:lnTo>
                    <a:pt x="101" y="437"/>
                  </a:lnTo>
                  <a:lnTo>
                    <a:pt x="77" y="445"/>
                  </a:lnTo>
                  <a:lnTo>
                    <a:pt x="54" y="455"/>
                  </a:lnTo>
                  <a:lnTo>
                    <a:pt x="35" y="468"/>
                  </a:lnTo>
                  <a:lnTo>
                    <a:pt x="29" y="474"/>
                  </a:lnTo>
                  <a:lnTo>
                    <a:pt x="17" y="488"/>
                  </a:lnTo>
                  <a:lnTo>
                    <a:pt x="6" y="504"/>
                  </a:lnTo>
                  <a:lnTo>
                    <a:pt x="0" y="525"/>
                  </a:lnTo>
                  <a:lnTo>
                    <a:pt x="2" y="548"/>
                  </a:lnTo>
                  <a:lnTo>
                    <a:pt x="6" y="564"/>
                  </a:lnTo>
                  <a:lnTo>
                    <a:pt x="16" y="580"/>
                  </a:lnTo>
                  <a:lnTo>
                    <a:pt x="27" y="593"/>
                  </a:lnTo>
                  <a:lnTo>
                    <a:pt x="40" y="606"/>
                  </a:lnTo>
                  <a:lnTo>
                    <a:pt x="56" y="618"/>
                  </a:lnTo>
                  <a:lnTo>
                    <a:pt x="73" y="628"/>
                  </a:lnTo>
                  <a:lnTo>
                    <a:pt x="92" y="635"/>
                  </a:lnTo>
                  <a:lnTo>
                    <a:pt x="111" y="643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6"/>
                  </a:lnTo>
                  <a:lnTo>
                    <a:pt x="113" y="662"/>
                  </a:lnTo>
                  <a:lnTo>
                    <a:pt x="118" y="681"/>
                  </a:lnTo>
                  <a:lnTo>
                    <a:pt x="128" y="701"/>
                  </a:lnTo>
                  <a:lnTo>
                    <a:pt x="145" y="724"/>
                  </a:lnTo>
                  <a:lnTo>
                    <a:pt x="170" y="746"/>
                  </a:lnTo>
                  <a:lnTo>
                    <a:pt x="210" y="768"/>
                  </a:lnTo>
                  <a:lnTo>
                    <a:pt x="263" y="788"/>
                  </a:lnTo>
                  <a:lnTo>
                    <a:pt x="332" y="807"/>
                  </a:lnTo>
                  <a:lnTo>
                    <a:pt x="334" y="807"/>
                  </a:lnTo>
                  <a:lnTo>
                    <a:pt x="334" y="807"/>
                  </a:lnTo>
                  <a:lnTo>
                    <a:pt x="356" y="810"/>
                  </a:lnTo>
                  <a:lnTo>
                    <a:pt x="379" y="810"/>
                  </a:lnTo>
                  <a:lnTo>
                    <a:pt x="400" y="809"/>
                  </a:lnTo>
                  <a:lnTo>
                    <a:pt x="423" y="806"/>
                  </a:lnTo>
                  <a:lnTo>
                    <a:pt x="446" y="802"/>
                  </a:lnTo>
                  <a:lnTo>
                    <a:pt x="469" y="796"/>
                  </a:lnTo>
                  <a:lnTo>
                    <a:pt x="492" y="788"/>
                  </a:lnTo>
                  <a:lnTo>
                    <a:pt x="512" y="781"/>
                  </a:lnTo>
                  <a:lnTo>
                    <a:pt x="564" y="788"/>
                  </a:lnTo>
                  <a:lnTo>
                    <a:pt x="575" y="790"/>
                  </a:lnTo>
                  <a:lnTo>
                    <a:pt x="587" y="791"/>
                  </a:lnTo>
                  <a:lnTo>
                    <a:pt x="600" y="793"/>
                  </a:lnTo>
                  <a:lnTo>
                    <a:pt x="613" y="794"/>
                  </a:lnTo>
                  <a:lnTo>
                    <a:pt x="627" y="794"/>
                  </a:lnTo>
                  <a:lnTo>
                    <a:pt x="642" y="794"/>
                  </a:lnTo>
                  <a:lnTo>
                    <a:pt x="655" y="793"/>
                  </a:lnTo>
                  <a:lnTo>
                    <a:pt x="671" y="791"/>
                  </a:lnTo>
                  <a:lnTo>
                    <a:pt x="665" y="799"/>
                  </a:lnTo>
                  <a:lnTo>
                    <a:pt x="657" y="806"/>
                  </a:lnTo>
                  <a:lnTo>
                    <a:pt x="648" y="813"/>
                  </a:lnTo>
                  <a:lnTo>
                    <a:pt x="638" y="822"/>
                  </a:lnTo>
                  <a:lnTo>
                    <a:pt x="627" y="829"/>
                  </a:lnTo>
                  <a:lnTo>
                    <a:pt x="617" y="836"/>
                  </a:lnTo>
                  <a:lnTo>
                    <a:pt x="606" y="844"/>
                  </a:lnTo>
                  <a:lnTo>
                    <a:pt x="596" y="853"/>
                  </a:lnTo>
                  <a:lnTo>
                    <a:pt x="592" y="855"/>
                  </a:lnTo>
                  <a:lnTo>
                    <a:pt x="591" y="858"/>
                  </a:lnTo>
                  <a:lnTo>
                    <a:pt x="575" y="890"/>
                  </a:lnTo>
                  <a:lnTo>
                    <a:pt x="570" y="925"/>
                  </a:lnTo>
                  <a:lnTo>
                    <a:pt x="572" y="957"/>
                  </a:lnTo>
                  <a:lnTo>
                    <a:pt x="577" y="988"/>
                  </a:lnTo>
                  <a:lnTo>
                    <a:pt x="577" y="988"/>
                  </a:lnTo>
                  <a:lnTo>
                    <a:pt x="568" y="987"/>
                  </a:lnTo>
                  <a:lnTo>
                    <a:pt x="556" y="985"/>
                  </a:lnTo>
                  <a:lnTo>
                    <a:pt x="547" y="984"/>
                  </a:lnTo>
                  <a:lnTo>
                    <a:pt x="535" y="982"/>
                  </a:lnTo>
                  <a:lnTo>
                    <a:pt x="524" y="981"/>
                  </a:lnTo>
                  <a:lnTo>
                    <a:pt x="512" y="981"/>
                  </a:lnTo>
                  <a:lnTo>
                    <a:pt x="501" y="981"/>
                  </a:lnTo>
                  <a:lnTo>
                    <a:pt x="490" y="981"/>
                  </a:lnTo>
                  <a:lnTo>
                    <a:pt x="488" y="981"/>
                  </a:lnTo>
                  <a:lnTo>
                    <a:pt x="488" y="981"/>
                  </a:lnTo>
                  <a:lnTo>
                    <a:pt x="465" y="984"/>
                  </a:lnTo>
                  <a:lnTo>
                    <a:pt x="442" y="989"/>
                  </a:lnTo>
                  <a:lnTo>
                    <a:pt x="421" y="997"/>
                  </a:lnTo>
                  <a:lnTo>
                    <a:pt x="402" y="1007"/>
                  </a:lnTo>
                  <a:lnTo>
                    <a:pt x="383" y="1019"/>
                  </a:lnTo>
                  <a:lnTo>
                    <a:pt x="366" y="1032"/>
                  </a:lnTo>
                  <a:lnTo>
                    <a:pt x="351" y="1048"/>
                  </a:lnTo>
                  <a:lnTo>
                    <a:pt x="339" y="1064"/>
                  </a:lnTo>
                  <a:lnTo>
                    <a:pt x="337" y="1067"/>
                  </a:lnTo>
                  <a:lnTo>
                    <a:pt x="328" y="1105"/>
                  </a:lnTo>
                  <a:lnTo>
                    <a:pt x="332" y="1134"/>
                  </a:lnTo>
                  <a:lnTo>
                    <a:pt x="343" y="1157"/>
                  </a:lnTo>
                  <a:lnTo>
                    <a:pt x="358" y="1175"/>
                  </a:lnTo>
                  <a:lnTo>
                    <a:pt x="379" y="1189"/>
                  </a:lnTo>
                  <a:lnTo>
                    <a:pt x="383" y="1188"/>
                  </a:lnTo>
                  <a:lnTo>
                    <a:pt x="393" y="1183"/>
                  </a:lnTo>
                  <a:lnTo>
                    <a:pt x="402" y="1180"/>
                  </a:lnTo>
                  <a:lnTo>
                    <a:pt x="408" y="1179"/>
                  </a:lnTo>
                  <a:lnTo>
                    <a:pt x="412" y="1180"/>
                  </a:lnTo>
                  <a:lnTo>
                    <a:pt x="415" y="1183"/>
                  </a:lnTo>
                  <a:lnTo>
                    <a:pt x="419" y="1186"/>
                  </a:lnTo>
                  <a:lnTo>
                    <a:pt x="423" y="1189"/>
                  </a:lnTo>
                  <a:lnTo>
                    <a:pt x="429" y="1193"/>
                  </a:lnTo>
                  <a:lnTo>
                    <a:pt x="436" y="1198"/>
                  </a:lnTo>
                  <a:lnTo>
                    <a:pt x="444" y="1202"/>
                  </a:lnTo>
                  <a:lnTo>
                    <a:pt x="452" y="1207"/>
                  </a:lnTo>
                  <a:lnTo>
                    <a:pt x="461" y="1209"/>
                  </a:lnTo>
                  <a:lnTo>
                    <a:pt x="471" y="1212"/>
                  </a:lnTo>
                  <a:lnTo>
                    <a:pt x="482" y="1215"/>
                  </a:lnTo>
                  <a:lnTo>
                    <a:pt x="495" y="1215"/>
                  </a:lnTo>
                  <a:lnTo>
                    <a:pt x="511" y="1214"/>
                  </a:lnTo>
                  <a:lnTo>
                    <a:pt x="522" y="1211"/>
                  </a:lnTo>
                  <a:lnTo>
                    <a:pt x="533" y="1207"/>
                  </a:lnTo>
                  <a:lnTo>
                    <a:pt x="543" y="1201"/>
                  </a:lnTo>
                  <a:lnTo>
                    <a:pt x="551" y="1195"/>
                  </a:lnTo>
                  <a:lnTo>
                    <a:pt x="556" y="1189"/>
                  </a:lnTo>
                  <a:lnTo>
                    <a:pt x="560" y="1183"/>
                  </a:lnTo>
                  <a:lnTo>
                    <a:pt x="564" y="1177"/>
                  </a:lnTo>
                  <a:lnTo>
                    <a:pt x="564" y="1177"/>
                  </a:lnTo>
                  <a:lnTo>
                    <a:pt x="564" y="1176"/>
                  </a:lnTo>
                  <a:lnTo>
                    <a:pt x="564" y="1176"/>
                  </a:lnTo>
                  <a:lnTo>
                    <a:pt x="566" y="1176"/>
                  </a:lnTo>
                  <a:lnTo>
                    <a:pt x="587" y="1173"/>
                  </a:lnTo>
                  <a:lnTo>
                    <a:pt x="608" y="1167"/>
                  </a:lnTo>
                  <a:lnTo>
                    <a:pt x="625" y="1158"/>
                  </a:lnTo>
                  <a:lnTo>
                    <a:pt x="640" y="1150"/>
                  </a:lnTo>
                  <a:lnTo>
                    <a:pt x="655" y="1140"/>
                  </a:lnTo>
                  <a:lnTo>
                    <a:pt x="667" y="1129"/>
                  </a:lnTo>
                  <a:lnTo>
                    <a:pt x="676" y="1121"/>
                  </a:lnTo>
                  <a:lnTo>
                    <a:pt x="684" y="1112"/>
                  </a:lnTo>
                  <a:lnTo>
                    <a:pt x="695" y="1107"/>
                  </a:lnTo>
                  <a:lnTo>
                    <a:pt x="707" y="1106"/>
                  </a:lnTo>
                  <a:lnTo>
                    <a:pt x="716" y="1106"/>
                  </a:lnTo>
                  <a:lnTo>
                    <a:pt x="728" y="1107"/>
                  </a:lnTo>
                  <a:lnTo>
                    <a:pt x="741" y="1112"/>
                  </a:lnTo>
                  <a:lnTo>
                    <a:pt x="754" y="1116"/>
                  </a:lnTo>
                  <a:lnTo>
                    <a:pt x="771" y="1124"/>
                  </a:lnTo>
                  <a:lnTo>
                    <a:pt x="789" y="1132"/>
                  </a:lnTo>
                  <a:lnTo>
                    <a:pt x="796" y="1137"/>
                  </a:lnTo>
                  <a:lnTo>
                    <a:pt x="804" y="1140"/>
                  </a:lnTo>
                  <a:lnTo>
                    <a:pt x="811" y="1144"/>
                  </a:lnTo>
                  <a:lnTo>
                    <a:pt x="819" y="1147"/>
                  </a:lnTo>
                  <a:lnTo>
                    <a:pt x="798" y="1161"/>
                  </a:lnTo>
                  <a:lnTo>
                    <a:pt x="779" y="1177"/>
                  </a:lnTo>
                  <a:lnTo>
                    <a:pt x="762" y="1195"/>
                  </a:lnTo>
                  <a:lnTo>
                    <a:pt x="747" y="1214"/>
                  </a:lnTo>
                  <a:lnTo>
                    <a:pt x="731" y="1234"/>
                  </a:lnTo>
                  <a:lnTo>
                    <a:pt x="720" y="1256"/>
                  </a:lnTo>
                  <a:lnTo>
                    <a:pt x="709" y="1281"/>
                  </a:lnTo>
                  <a:lnTo>
                    <a:pt x="697" y="1306"/>
                  </a:lnTo>
                  <a:lnTo>
                    <a:pt x="697" y="1311"/>
                  </a:lnTo>
                  <a:lnTo>
                    <a:pt x="697" y="1316"/>
                  </a:lnTo>
                  <a:lnTo>
                    <a:pt x="699" y="1332"/>
                  </a:lnTo>
                  <a:lnTo>
                    <a:pt x="705" y="1349"/>
                  </a:lnTo>
                  <a:lnTo>
                    <a:pt x="716" y="1370"/>
                  </a:lnTo>
                  <a:lnTo>
                    <a:pt x="733" y="1389"/>
                  </a:lnTo>
                  <a:lnTo>
                    <a:pt x="735" y="1390"/>
                  </a:lnTo>
                  <a:lnTo>
                    <a:pt x="739" y="1392"/>
                  </a:lnTo>
                  <a:lnTo>
                    <a:pt x="745" y="1395"/>
                  </a:lnTo>
                  <a:lnTo>
                    <a:pt x="750" y="1397"/>
                  </a:lnTo>
                  <a:lnTo>
                    <a:pt x="758" y="1400"/>
                  </a:lnTo>
                  <a:lnTo>
                    <a:pt x="768" y="1402"/>
                  </a:lnTo>
                  <a:lnTo>
                    <a:pt x="779" y="1402"/>
                  </a:lnTo>
                  <a:lnTo>
                    <a:pt x="789" y="1402"/>
                  </a:lnTo>
                  <a:lnTo>
                    <a:pt x="802" y="1399"/>
                  </a:lnTo>
                  <a:lnTo>
                    <a:pt x="813" y="1403"/>
                  </a:lnTo>
                  <a:lnTo>
                    <a:pt x="825" y="1408"/>
                  </a:lnTo>
                  <a:lnTo>
                    <a:pt x="834" y="1409"/>
                  </a:lnTo>
                  <a:lnTo>
                    <a:pt x="846" y="1409"/>
                  </a:lnTo>
                  <a:lnTo>
                    <a:pt x="855" y="1409"/>
                  </a:lnTo>
                  <a:lnTo>
                    <a:pt x="865" y="1408"/>
                  </a:lnTo>
                  <a:lnTo>
                    <a:pt x="874" y="1406"/>
                  </a:lnTo>
                  <a:lnTo>
                    <a:pt x="880" y="1405"/>
                  </a:lnTo>
                  <a:lnTo>
                    <a:pt x="886" y="1403"/>
                  </a:lnTo>
                  <a:lnTo>
                    <a:pt x="891" y="1402"/>
                  </a:lnTo>
                  <a:lnTo>
                    <a:pt x="897" y="1402"/>
                  </a:lnTo>
                  <a:lnTo>
                    <a:pt x="901" y="1402"/>
                  </a:lnTo>
                  <a:lnTo>
                    <a:pt x="916" y="1403"/>
                  </a:lnTo>
                  <a:lnTo>
                    <a:pt x="929" y="1396"/>
                  </a:lnTo>
                  <a:lnTo>
                    <a:pt x="941" y="1387"/>
                  </a:lnTo>
                  <a:lnTo>
                    <a:pt x="950" y="1376"/>
                  </a:lnTo>
                  <a:lnTo>
                    <a:pt x="956" y="1365"/>
                  </a:lnTo>
                  <a:lnTo>
                    <a:pt x="962" y="1357"/>
                  </a:lnTo>
                  <a:lnTo>
                    <a:pt x="962" y="1357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71" y="1354"/>
                  </a:lnTo>
                  <a:lnTo>
                    <a:pt x="981" y="1352"/>
                  </a:lnTo>
                  <a:lnTo>
                    <a:pt x="990" y="1349"/>
                  </a:lnTo>
                  <a:lnTo>
                    <a:pt x="998" y="1346"/>
                  </a:lnTo>
                  <a:lnTo>
                    <a:pt x="1013" y="1335"/>
                  </a:lnTo>
                  <a:lnTo>
                    <a:pt x="1021" y="1320"/>
                  </a:lnTo>
                  <a:lnTo>
                    <a:pt x="1025" y="1306"/>
                  </a:lnTo>
                  <a:lnTo>
                    <a:pt x="1027" y="1293"/>
                  </a:lnTo>
                  <a:lnTo>
                    <a:pt x="1028" y="1288"/>
                  </a:lnTo>
                  <a:lnTo>
                    <a:pt x="1028" y="1285"/>
                  </a:lnTo>
                  <a:lnTo>
                    <a:pt x="1028" y="1281"/>
                  </a:lnTo>
                  <a:lnTo>
                    <a:pt x="1030" y="1278"/>
                  </a:lnTo>
                  <a:lnTo>
                    <a:pt x="1042" y="1276"/>
                  </a:lnTo>
                  <a:lnTo>
                    <a:pt x="1055" y="1276"/>
                  </a:lnTo>
                  <a:lnTo>
                    <a:pt x="1067" y="1278"/>
                  </a:lnTo>
                  <a:lnTo>
                    <a:pt x="1080" y="1281"/>
                  </a:lnTo>
                  <a:lnTo>
                    <a:pt x="1091" y="1285"/>
                  </a:lnTo>
                  <a:lnTo>
                    <a:pt x="1103" y="1290"/>
                  </a:lnTo>
                  <a:lnTo>
                    <a:pt x="1114" y="1294"/>
                  </a:lnTo>
                  <a:lnTo>
                    <a:pt x="1124" y="1298"/>
                  </a:lnTo>
                  <a:lnTo>
                    <a:pt x="1148" y="1313"/>
                  </a:lnTo>
                  <a:lnTo>
                    <a:pt x="1177" y="1329"/>
                  </a:lnTo>
                  <a:lnTo>
                    <a:pt x="1207" y="1348"/>
                  </a:lnTo>
                  <a:lnTo>
                    <a:pt x="1242" y="1368"/>
                  </a:lnTo>
                  <a:lnTo>
                    <a:pt x="1276" y="1389"/>
                  </a:lnTo>
                  <a:lnTo>
                    <a:pt x="1312" y="1409"/>
                  </a:lnTo>
                  <a:lnTo>
                    <a:pt x="1348" y="1429"/>
                  </a:lnTo>
                  <a:lnTo>
                    <a:pt x="1384" y="1450"/>
                  </a:lnTo>
                  <a:lnTo>
                    <a:pt x="1419" y="1470"/>
                  </a:lnTo>
                  <a:lnTo>
                    <a:pt x="1451" y="1488"/>
                  </a:lnTo>
                  <a:lnTo>
                    <a:pt x="1482" y="1505"/>
                  </a:lnTo>
                  <a:lnTo>
                    <a:pt x="1506" y="1520"/>
                  </a:lnTo>
                  <a:lnTo>
                    <a:pt x="1527" y="1531"/>
                  </a:lnTo>
                  <a:lnTo>
                    <a:pt x="1544" y="1542"/>
                  </a:lnTo>
                  <a:lnTo>
                    <a:pt x="1554" y="1548"/>
                  </a:lnTo>
                  <a:lnTo>
                    <a:pt x="1558" y="1549"/>
                  </a:lnTo>
                  <a:lnTo>
                    <a:pt x="1560" y="1527"/>
                  </a:lnTo>
                  <a:lnTo>
                    <a:pt x="1562" y="1476"/>
                  </a:lnTo>
                  <a:lnTo>
                    <a:pt x="1563" y="1425"/>
                  </a:lnTo>
                  <a:lnTo>
                    <a:pt x="1565" y="1397"/>
                  </a:lnTo>
                  <a:lnTo>
                    <a:pt x="1596" y="1365"/>
                  </a:lnTo>
                  <a:lnTo>
                    <a:pt x="1615" y="1327"/>
                  </a:lnTo>
                  <a:lnTo>
                    <a:pt x="1624" y="1285"/>
                  </a:lnTo>
                  <a:lnTo>
                    <a:pt x="1626" y="1240"/>
                  </a:lnTo>
                  <a:lnTo>
                    <a:pt x="1619" y="1193"/>
                  </a:lnTo>
                  <a:lnTo>
                    <a:pt x="1603" y="1150"/>
                  </a:lnTo>
                  <a:lnTo>
                    <a:pt x="1581" y="1107"/>
                  </a:lnTo>
                  <a:lnTo>
                    <a:pt x="1550" y="1071"/>
                  </a:lnTo>
                  <a:lnTo>
                    <a:pt x="1539" y="1059"/>
                  </a:lnTo>
                  <a:lnTo>
                    <a:pt x="1527" y="1048"/>
                  </a:lnTo>
                  <a:lnTo>
                    <a:pt x="1514" y="1036"/>
                  </a:lnTo>
                  <a:lnTo>
                    <a:pt x="1503" y="1026"/>
                  </a:lnTo>
                  <a:lnTo>
                    <a:pt x="1491" y="1016"/>
                  </a:lnTo>
                  <a:lnTo>
                    <a:pt x="1478" y="1004"/>
                  </a:lnTo>
                  <a:lnTo>
                    <a:pt x="1466" y="994"/>
                  </a:lnTo>
                  <a:lnTo>
                    <a:pt x="1455" y="984"/>
                  </a:lnTo>
                  <a:lnTo>
                    <a:pt x="1419" y="953"/>
                  </a:lnTo>
                  <a:lnTo>
                    <a:pt x="1386" y="922"/>
                  </a:lnTo>
                  <a:lnTo>
                    <a:pt x="1356" y="892"/>
                  </a:lnTo>
                  <a:lnTo>
                    <a:pt x="1331" y="861"/>
                  </a:lnTo>
                  <a:lnTo>
                    <a:pt x="1310" y="828"/>
                  </a:lnTo>
                  <a:lnTo>
                    <a:pt x="1297" y="791"/>
                  </a:lnTo>
                  <a:lnTo>
                    <a:pt x="1289" y="752"/>
                  </a:lnTo>
                  <a:lnTo>
                    <a:pt x="1287" y="708"/>
                  </a:lnTo>
                  <a:lnTo>
                    <a:pt x="1287" y="704"/>
                  </a:lnTo>
                  <a:lnTo>
                    <a:pt x="1287" y="669"/>
                  </a:lnTo>
                  <a:lnTo>
                    <a:pt x="1291" y="634"/>
                  </a:lnTo>
                  <a:lnTo>
                    <a:pt x="1301" y="598"/>
                  </a:lnTo>
                  <a:lnTo>
                    <a:pt x="1312" y="560"/>
                  </a:lnTo>
                  <a:lnTo>
                    <a:pt x="1320" y="535"/>
                  </a:lnTo>
                  <a:lnTo>
                    <a:pt x="1327" y="509"/>
                  </a:lnTo>
                  <a:lnTo>
                    <a:pt x="1333" y="484"/>
                  </a:lnTo>
                  <a:lnTo>
                    <a:pt x="1337" y="45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9338" y="2927350"/>
              <a:ext cx="2681288" cy="2262187"/>
            </a:xfrm>
            <a:custGeom>
              <a:avLst/>
              <a:gdLst>
                <a:gd name="T0" fmla="*/ 787 w 1689"/>
                <a:gd name="T1" fmla="*/ 116 h 1425"/>
                <a:gd name="T2" fmla="*/ 794 w 1689"/>
                <a:gd name="T3" fmla="*/ 132 h 1425"/>
                <a:gd name="T4" fmla="*/ 1029 w 1689"/>
                <a:gd name="T5" fmla="*/ 116 h 1425"/>
                <a:gd name="T6" fmla="*/ 1152 w 1689"/>
                <a:gd name="T7" fmla="*/ 144 h 1425"/>
                <a:gd name="T8" fmla="*/ 1314 w 1689"/>
                <a:gd name="T9" fmla="*/ 99 h 1425"/>
                <a:gd name="T10" fmla="*/ 1510 w 1689"/>
                <a:gd name="T11" fmla="*/ 145 h 1425"/>
                <a:gd name="T12" fmla="*/ 1604 w 1689"/>
                <a:gd name="T13" fmla="*/ 360 h 1425"/>
                <a:gd name="T14" fmla="*/ 1664 w 1689"/>
                <a:gd name="T15" fmla="*/ 543 h 1425"/>
                <a:gd name="T16" fmla="*/ 1474 w 1689"/>
                <a:gd name="T17" fmla="*/ 513 h 1425"/>
                <a:gd name="T18" fmla="*/ 1326 w 1689"/>
                <a:gd name="T19" fmla="*/ 396 h 1425"/>
                <a:gd name="T20" fmla="*/ 1286 w 1689"/>
                <a:gd name="T21" fmla="*/ 231 h 1425"/>
                <a:gd name="T22" fmla="*/ 1217 w 1689"/>
                <a:gd name="T23" fmla="*/ 249 h 1425"/>
                <a:gd name="T24" fmla="*/ 1236 w 1689"/>
                <a:gd name="T25" fmla="*/ 526 h 1425"/>
                <a:gd name="T26" fmla="*/ 1337 w 1689"/>
                <a:gd name="T27" fmla="*/ 926 h 1425"/>
                <a:gd name="T28" fmla="*/ 1524 w 1689"/>
                <a:gd name="T29" fmla="*/ 1257 h 1425"/>
                <a:gd name="T30" fmla="*/ 1465 w 1689"/>
                <a:gd name="T31" fmla="*/ 1423 h 1425"/>
                <a:gd name="T32" fmla="*/ 1306 w 1689"/>
                <a:gd name="T33" fmla="*/ 1333 h 1425"/>
                <a:gd name="T34" fmla="*/ 1097 w 1689"/>
                <a:gd name="T35" fmla="*/ 1216 h 1425"/>
                <a:gd name="T36" fmla="*/ 960 w 1689"/>
                <a:gd name="T37" fmla="*/ 1231 h 1425"/>
                <a:gd name="T38" fmla="*/ 893 w 1689"/>
                <a:gd name="T39" fmla="*/ 1305 h 1425"/>
                <a:gd name="T40" fmla="*/ 804 w 1689"/>
                <a:gd name="T41" fmla="*/ 1349 h 1425"/>
                <a:gd name="T42" fmla="*/ 712 w 1689"/>
                <a:gd name="T43" fmla="*/ 1326 h 1425"/>
                <a:gd name="T44" fmla="*/ 751 w 1689"/>
                <a:gd name="T45" fmla="*/ 1186 h 1425"/>
                <a:gd name="T46" fmla="*/ 996 w 1689"/>
                <a:gd name="T47" fmla="*/ 1119 h 1425"/>
                <a:gd name="T48" fmla="*/ 1013 w 1689"/>
                <a:gd name="T49" fmla="*/ 1098 h 1425"/>
                <a:gd name="T50" fmla="*/ 1008 w 1689"/>
                <a:gd name="T51" fmla="*/ 1069 h 1425"/>
                <a:gd name="T52" fmla="*/ 931 w 1689"/>
                <a:gd name="T53" fmla="*/ 1072 h 1425"/>
                <a:gd name="T54" fmla="*/ 737 w 1689"/>
                <a:gd name="T55" fmla="*/ 1062 h 1425"/>
                <a:gd name="T56" fmla="*/ 573 w 1689"/>
                <a:gd name="T57" fmla="*/ 1100 h 1425"/>
                <a:gd name="T58" fmla="*/ 455 w 1689"/>
                <a:gd name="T59" fmla="*/ 1155 h 1425"/>
                <a:gd name="T60" fmla="*/ 349 w 1689"/>
                <a:gd name="T61" fmla="*/ 1123 h 1425"/>
                <a:gd name="T62" fmla="*/ 385 w 1689"/>
                <a:gd name="T63" fmla="*/ 1001 h 1425"/>
                <a:gd name="T64" fmla="*/ 541 w 1689"/>
                <a:gd name="T65" fmla="*/ 988 h 1425"/>
                <a:gd name="T66" fmla="*/ 642 w 1689"/>
                <a:gd name="T67" fmla="*/ 963 h 1425"/>
                <a:gd name="T68" fmla="*/ 732 w 1689"/>
                <a:gd name="T69" fmla="*/ 963 h 1425"/>
                <a:gd name="T70" fmla="*/ 602 w 1689"/>
                <a:gd name="T71" fmla="*/ 947 h 1425"/>
                <a:gd name="T72" fmla="*/ 615 w 1689"/>
                <a:gd name="T73" fmla="*/ 820 h 1425"/>
                <a:gd name="T74" fmla="*/ 718 w 1689"/>
                <a:gd name="T75" fmla="*/ 738 h 1425"/>
                <a:gd name="T76" fmla="*/ 829 w 1689"/>
                <a:gd name="T77" fmla="*/ 632 h 1425"/>
                <a:gd name="T78" fmla="*/ 572 w 1689"/>
                <a:gd name="T79" fmla="*/ 733 h 1425"/>
                <a:gd name="T80" fmla="*/ 606 w 1689"/>
                <a:gd name="T81" fmla="*/ 655 h 1425"/>
                <a:gd name="T82" fmla="*/ 558 w 1689"/>
                <a:gd name="T83" fmla="*/ 673 h 1425"/>
                <a:gd name="T84" fmla="*/ 356 w 1689"/>
                <a:gd name="T85" fmla="*/ 750 h 1425"/>
                <a:gd name="T86" fmla="*/ 111 w 1689"/>
                <a:gd name="T87" fmla="*/ 615 h 1425"/>
                <a:gd name="T88" fmla="*/ 14 w 1689"/>
                <a:gd name="T89" fmla="*/ 537 h 1425"/>
                <a:gd name="T90" fmla="*/ 67 w 1689"/>
                <a:gd name="T91" fmla="*/ 435 h 1425"/>
                <a:gd name="T92" fmla="*/ 278 w 1689"/>
                <a:gd name="T93" fmla="*/ 408 h 1425"/>
                <a:gd name="T94" fmla="*/ 549 w 1689"/>
                <a:gd name="T95" fmla="*/ 371 h 1425"/>
                <a:gd name="T96" fmla="*/ 732 w 1689"/>
                <a:gd name="T97" fmla="*/ 415 h 1425"/>
                <a:gd name="T98" fmla="*/ 600 w 1689"/>
                <a:gd name="T99" fmla="*/ 323 h 1425"/>
                <a:gd name="T100" fmla="*/ 629 w 1689"/>
                <a:gd name="T101" fmla="*/ 140 h 1425"/>
                <a:gd name="T102" fmla="*/ 524 w 1689"/>
                <a:gd name="T103" fmla="*/ 202 h 1425"/>
                <a:gd name="T104" fmla="*/ 235 w 1689"/>
                <a:gd name="T105" fmla="*/ 201 h 1425"/>
                <a:gd name="T106" fmla="*/ 311 w 1689"/>
                <a:gd name="T107" fmla="*/ 138 h 1425"/>
                <a:gd name="T108" fmla="*/ 457 w 1689"/>
                <a:gd name="T109" fmla="*/ 26 h 1425"/>
                <a:gd name="T110" fmla="*/ 631 w 1689"/>
                <a:gd name="T111" fmla="*/ 3 h 1425"/>
                <a:gd name="T112" fmla="*/ 781 w 1689"/>
                <a:gd name="T113" fmla="*/ 6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9" h="1425">
                  <a:moveTo>
                    <a:pt x="813" y="81"/>
                  </a:moveTo>
                  <a:lnTo>
                    <a:pt x="815" y="86"/>
                  </a:lnTo>
                  <a:lnTo>
                    <a:pt x="819" y="90"/>
                  </a:lnTo>
                  <a:lnTo>
                    <a:pt x="823" y="94"/>
                  </a:lnTo>
                  <a:lnTo>
                    <a:pt x="827" y="99"/>
                  </a:lnTo>
                  <a:lnTo>
                    <a:pt x="813" y="105"/>
                  </a:lnTo>
                  <a:lnTo>
                    <a:pt x="800" y="110"/>
                  </a:lnTo>
                  <a:lnTo>
                    <a:pt x="787" y="116"/>
                  </a:lnTo>
                  <a:lnTo>
                    <a:pt x="773" y="124"/>
                  </a:lnTo>
                  <a:lnTo>
                    <a:pt x="762" y="131"/>
                  </a:lnTo>
                  <a:lnTo>
                    <a:pt x="751" y="138"/>
                  </a:lnTo>
                  <a:lnTo>
                    <a:pt x="741" y="147"/>
                  </a:lnTo>
                  <a:lnTo>
                    <a:pt x="732" y="157"/>
                  </a:lnTo>
                  <a:lnTo>
                    <a:pt x="733" y="159"/>
                  </a:lnTo>
                  <a:lnTo>
                    <a:pt x="764" y="144"/>
                  </a:lnTo>
                  <a:lnTo>
                    <a:pt x="794" y="132"/>
                  </a:lnTo>
                  <a:lnTo>
                    <a:pt x="825" y="121"/>
                  </a:lnTo>
                  <a:lnTo>
                    <a:pt x="857" y="110"/>
                  </a:lnTo>
                  <a:lnTo>
                    <a:pt x="891" y="105"/>
                  </a:lnTo>
                  <a:lnTo>
                    <a:pt x="926" y="100"/>
                  </a:lnTo>
                  <a:lnTo>
                    <a:pt x="960" y="100"/>
                  </a:lnTo>
                  <a:lnTo>
                    <a:pt x="996" y="105"/>
                  </a:lnTo>
                  <a:lnTo>
                    <a:pt x="1013" y="110"/>
                  </a:lnTo>
                  <a:lnTo>
                    <a:pt x="1029" y="116"/>
                  </a:lnTo>
                  <a:lnTo>
                    <a:pt x="1046" y="122"/>
                  </a:lnTo>
                  <a:lnTo>
                    <a:pt x="1061" y="129"/>
                  </a:lnTo>
                  <a:lnTo>
                    <a:pt x="1076" y="137"/>
                  </a:lnTo>
                  <a:lnTo>
                    <a:pt x="1091" y="145"/>
                  </a:lnTo>
                  <a:lnTo>
                    <a:pt x="1105" y="154"/>
                  </a:lnTo>
                  <a:lnTo>
                    <a:pt x="1118" y="163"/>
                  </a:lnTo>
                  <a:lnTo>
                    <a:pt x="1135" y="153"/>
                  </a:lnTo>
                  <a:lnTo>
                    <a:pt x="1152" y="144"/>
                  </a:lnTo>
                  <a:lnTo>
                    <a:pt x="1171" y="135"/>
                  </a:lnTo>
                  <a:lnTo>
                    <a:pt x="1190" y="128"/>
                  </a:lnTo>
                  <a:lnTo>
                    <a:pt x="1209" y="121"/>
                  </a:lnTo>
                  <a:lnTo>
                    <a:pt x="1230" y="113"/>
                  </a:lnTo>
                  <a:lnTo>
                    <a:pt x="1251" y="109"/>
                  </a:lnTo>
                  <a:lnTo>
                    <a:pt x="1272" y="105"/>
                  </a:lnTo>
                  <a:lnTo>
                    <a:pt x="1293" y="100"/>
                  </a:lnTo>
                  <a:lnTo>
                    <a:pt x="1314" y="99"/>
                  </a:lnTo>
                  <a:lnTo>
                    <a:pt x="1335" y="97"/>
                  </a:lnTo>
                  <a:lnTo>
                    <a:pt x="1356" y="99"/>
                  </a:lnTo>
                  <a:lnTo>
                    <a:pt x="1377" y="100"/>
                  </a:lnTo>
                  <a:lnTo>
                    <a:pt x="1400" y="103"/>
                  </a:lnTo>
                  <a:lnTo>
                    <a:pt x="1421" y="108"/>
                  </a:lnTo>
                  <a:lnTo>
                    <a:pt x="1442" y="113"/>
                  </a:lnTo>
                  <a:lnTo>
                    <a:pt x="1478" y="128"/>
                  </a:lnTo>
                  <a:lnTo>
                    <a:pt x="1510" y="145"/>
                  </a:lnTo>
                  <a:lnTo>
                    <a:pt x="1539" y="167"/>
                  </a:lnTo>
                  <a:lnTo>
                    <a:pt x="1565" y="191"/>
                  </a:lnTo>
                  <a:lnTo>
                    <a:pt x="1584" y="217"/>
                  </a:lnTo>
                  <a:lnTo>
                    <a:pt x="1602" y="246"/>
                  </a:lnTo>
                  <a:lnTo>
                    <a:pt x="1611" y="275"/>
                  </a:lnTo>
                  <a:lnTo>
                    <a:pt x="1613" y="306"/>
                  </a:lnTo>
                  <a:lnTo>
                    <a:pt x="1611" y="332"/>
                  </a:lnTo>
                  <a:lnTo>
                    <a:pt x="1604" y="360"/>
                  </a:lnTo>
                  <a:lnTo>
                    <a:pt x="1598" y="387"/>
                  </a:lnTo>
                  <a:lnTo>
                    <a:pt x="1592" y="415"/>
                  </a:lnTo>
                  <a:lnTo>
                    <a:pt x="1592" y="443"/>
                  </a:lnTo>
                  <a:lnTo>
                    <a:pt x="1598" y="469"/>
                  </a:lnTo>
                  <a:lnTo>
                    <a:pt x="1615" y="492"/>
                  </a:lnTo>
                  <a:lnTo>
                    <a:pt x="1643" y="513"/>
                  </a:lnTo>
                  <a:lnTo>
                    <a:pt x="1689" y="545"/>
                  </a:lnTo>
                  <a:lnTo>
                    <a:pt x="1664" y="543"/>
                  </a:lnTo>
                  <a:lnTo>
                    <a:pt x="1640" y="543"/>
                  </a:lnTo>
                  <a:lnTo>
                    <a:pt x="1615" y="540"/>
                  </a:lnTo>
                  <a:lnTo>
                    <a:pt x="1590" y="539"/>
                  </a:lnTo>
                  <a:lnTo>
                    <a:pt x="1565" y="534"/>
                  </a:lnTo>
                  <a:lnTo>
                    <a:pt x="1543" y="532"/>
                  </a:lnTo>
                  <a:lnTo>
                    <a:pt x="1520" y="526"/>
                  </a:lnTo>
                  <a:lnTo>
                    <a:pt x="1497" y="520"/>
                  </a:lnTo>
                  <a:lnTo>
                    <a:pt x="1474" y="513"/>
                  </a:lnTo>
                  <a:lnTo>
                    <a:pt x="1453" y="505"/>
                  </a:lnTo>
                  <a:lnTo>
                    <a:pt x="1432" y="497"/>
                  </a:lnTo>
                  <a:lnTo>
                    <a:pt x="1413" y="486"/>
                  </a:lnTo>
                  <a:lnTo>
                    <a:pt x="1394" y="475"/>
                  </a:lnTo>
                  <a:lnTo>
                    <a:pt x="1377" y="462"/>
                  </a:lnTo>
                  <a:lnTo>
                    <a:pt x="1360" y="447"/>
                  </a:lnTo>
                  <a:lnTo>
                    <a:pt x="1345" y="431"/>
                  </a:lnTo>
                  <a:lnTo>
                    <a:pt x="1326" y="396"/>
                  </a:lnTo>
                  <a:lnTo>
                    <a:pt x="1320" y="358"/>
                  </a:lnTo>
                  <a:lnTo>
                    <a:pt x="1322" y="319"/>
                  </a:lnTo>
                  <a:lnTo>
                    <a:pt x="1327" y="279"/>
                  </a:lnTo>
                  <a:lnTo>
                    <a:pt x="1326" y="266"/>
                  </a:lnTo>
                  <a:lnTo>
                    <a:pt x="1320" y="252"/>
                  </a:lnTo>
                  <a:lnTo>
                    <a:pt x="1310" y="240"/>
                  </a:lnTo>
                  <a:lnTo>
                    <a:pt x="1295" y="233"/>
                  </a:lnTo>
                  <a:lnTo>
                    <a:pt x="1286" y="231"/>
                  </a:lnTo>
                  <a:lnTo>
                    <a:pt x="1278" y="231"/>
                  </a:lnTo>
                  <a:lnTo>
                    <a:pt x="1268" y="231"/>
                  </a:lnTo>
                  <a:lnTo>
                    <a:pt x="1259" y="231"/>
                  </a:lnTo>
                  <a:lnTo>
                    <a:pt x="1251" y="233"/>
                  </a:lnTo>
                  <a:lnTo>
                    <a:pt x="1244" y="234"/>
                  </a:lnTo>
                  <a:lnTo>
                    <a:pt x="1236" y="237"/>
                  </a:lnTo>
                  <a:lnTo>
                    <a:pt x="1228" y="242"/>
                  </a:lnTo>
                  <a:lnTo>
                    <a:pt x="1217" y="249"/>
                  </a:lnTo>
                  <a:lnTo>
                    <a:pt x="1215" y="259"/>
                  </a:lnTo>
                  <a:lnTo>
                    <a:pt x="1215" y="272"/>
                  </a:lnTo>
                  <a:lnTo>
                    <a:pt x="1217" y="282"/>
                  </a:lnTo>
                  <a:lnTo>
                    <a:pt x="1249" y="330"/>
                  </a:lnTo>
                  <a:lnTo>
                    <a:pt x="1263" y="379"/>
                  </a:lnTo>
                  <a:lnTo>
                    <a:pt x="1261" y="427"/>
                  </a:lnTo>
                  <a:lnTo>
                    <a:pt x="1251" y="476"/>
                  </a:lnTo>
                  <a:lnTo>
                    <a:pt x="1236" y="526"/>
                  </a:lnTo>
                  <a:lnTo>
                    <a:pt x="1221" y="575"/>
                  </a:lnTo>
                  <a:lnTo>
                    <a:pt x="1211" y="626"/>
                  </a:lnTo>
                  <a:lnTo>
                    <a:pt x="1211" y="676"/>
                  </a:lnTo>
                  <a:lnTo>
                    <a:pt x="1215" y="738"/>
                  </a:lnTo>
                  <a:lnTo>
                    <a:pt x="1230" y="792"/>
                  </a:lnTo>
                  <a:lnTo>
                    <a:pt x="1259" y="840"/>
                  </a:lnTo>
                  <a:lnTo>
                    <a:pt x="1295" y="886"/>
                  </a:lnTo>
                  <a:lnTo>
                    <a:pt x="1337" y="926"/>
                  </a:lnTo>
                  <a:lnTo>
                    <a:pt x="1385" y="969"/>
                  </a:lnTo>
                  <a:lnTo>
                    <a:pt x="1432" y="1011"/>
                  </a:lnTo>
                  <a:lnTo>
                    <a:pt x="1482" y="1058"/>
                  </a:lnTo>
                  <a:lnTo>
                    <a:pt x="1506" y="1091"/>
                  </a:lnTo>
                  <a:lnTo>
                    <a:pt x="1524" y="1130"/>
                  </a:lnTo>
                  <a:lnTo>
                    <a:pt x="1531" y="1173"/>
                  </a:lnTo>
                  <a:lnTo>
                    <a:pt x="1531" y="1216"/>
                  </a:lnTo>
                  <a:lnTo>
                    <a:pt x="1524" y="1257"/>
                  </a:lnTo>
                  <a:lnTo>
                    <a:pt x="1512" y="1295"/>
                  </a:lnTo>
                  <a:lnTo>
                    <a:pt x="1495" y="1327"/>
                  </a:lnTo>
                  <a:lnTo>
                    <a:pt x="1474" y="1349"/>
                  </a:lnTo>
                  <a:lnTo>
                    <a:pt x="1470" y="1371"/>
                  </a:lnTo>
                  <a:lnTo>
                    <a:pt x="1470" y="1388"/>
                  </a:lnTo>
                  <a:lnTo>
                    <a:pt x="1468" y="1404"/>
                  </a:lnTo>
                  <a:lnTo>
                    <a:pt x="1466" y="1425"/>
                  </a:lnTo>
                  <a:lnTo>
                    <a:pt x="1465" y="1423"/>
                  </a:lnTo>
                  <a:lnTo>
                    <a:pt x="1457" y="1419"/>
                  </a:lnTo>
                  <a:lnTo>
                    <a:pt x="1444" y="1412"/>
                  </a:lnTo>
                  <a:lnTo>
                    <a:pt x="1428" y="1403"/>
                  </a:lnTo>
                  <a:lnTo>
                    <a:pt x="1407" y="1391"/>
                  </a:lnTo>
                  <a:lnTo>
                    <a:pt x="1386" y="1380"/>
                  </a:lnTo>
                  <a:lnTo>
                    <a:pt x="1360" y="1365"/>
                  </a:lnTo>
                  <a:lnTo>
                    <a:pt x="1333" y="1349"/>
                  </a:lnTo>
                  <a:lnTo>
                    <a:pt x="1306" y="1333"/>
                  </a:lnTo>
                  <a:lnTo>
                    <a:pt x="1276" y="1317"/>
                  </a:lnTo>
                  <a:lnTo>
                    <a:pt x="1247" y="1301"/>
                  </a:lnTo>
                  <a:lnTo>
                    <a:pt x="1219" y="1283"/>
                  </a:lnTo>
                  <a:lnTo>
                    <a:pt x="1190" y="1267"/>
                  </a:lnTo>
                  <a:lnTo>
                    <a:pt x="1162" y="1251"/>
                  </a:lnTo>
                  <a:lnTo>
                    <a:pt x="1137" y="1235"/>
                  </a:lnTo>
                  <a:lnTo>
                    <a:pt x="1114" y="1222"/>
                  </a:lnTo>
                  <a:lnTo>
                    <a:pt x="1097" y="1216"/>
                  </a:lnTo>
                  <a:lnTo>
                    <a:pt x="1080" y="1212"/>
                  </a:lnTo>
                  <a:lnTo>
                    <a:pt x="1061" y="1211"/>
                  </a:lnTo>
                  <a:lnTo>
                    <a:pt x="1042" y="1211"/>
                  </a:lnTo>
                  <a:lnTo>
                    <a:pt x="1023" y="1212"/>
                  </a:lnTo>
                  <a:lnTo>
                    <a:pt x="1004" y="1213"/>
                  </a:lnTo>
                  <a:lnTo>
                    <a:pt x="987" y="1218"/>
                  </a:lnTo>
                  <a:lnTo>
                    <a:pt x="970" y="1222"/>
                  </a:lnTo>
                  <a:lnTo>
                    <a:pt x="960" y="1231"/>
                  </a:lnTo>
                  <a:lnTo>
                    <a:pt x="954" y="1243"/>
                  </a:lnTo>
                  <a:lnTo>
                    <a:pt x="952" y="1256"/>
                  </a:lnTo>
                  <a:lnTo>
                    <a:pt x="950" y="1269"/>
                  </a:lnTo>
                  <a:lnTo>
                    <a:pt x="947" y="1280"/>
                  </a:lnTo>
                  <a:lnTo>
                    <a:pt x="939" y="1291"/>
                  </a:lnTo>
                  <a:lnTo>
                    <a:pt x="926" y="1295"/>
                  </a:lnTo>
                  <a:lnTo>
                    <a:pt x="903" y="1294"/>
                  </a:lnTo>
                  <a:lnTo>
                    <a:pt x="893" y="1305"/>
                  </a:lnTo>
                  <a:lnTo>
                    <a:pt x="886" y="1318"/>
                  </a:lnTo>
                  <a:lnTo>
                    <a:pt x="880" y="1331"/>
                  </a:lnTo>
                  <a:lnTo>
                    <a:pt x="869" y="1342"/>
                  </a:lnTo>
                  <a:lnTo>
                    <a:pt x="855" y="1342"/>
                  </a:lnTo>
                  <a:lnTo>
                    <a:pt x="842" y="1343"/>
                  </a:lnTo>
                  <a:lnTo>
                    <a:pt x="829" y="1346"/>
                  </a:lnTo>
                  <a:lnTo>
                    <a:pt x="815" y="1349"/>
                  </a:lnTo>
                  <a:lnTo>
                    <a:pt x="804" y="1349"/>
                  </a:lnTo>
                  <a:lnTo>
                    <a:pt x="792" y="1347"/>
                  </a:lnTo>
                  <a:lnTo>
                    <a:pt x="783" y="1342"/>
                  </a:lnTo>
                  <a:lnTo>
                    <a:pt x="773" y="1331"/>
                  </a:lnTo>
                  <a:lnTo>
                    <a:pt x="762" y="1337"/>
                  </a:lnTo>
                  <a:lnTo>
                    <a:pt x="749" y="1342"/>
                  </a:lnTo>
                  <a:lnTo>
                    <a:pt x="735" y="1343"/>
                  </a:lnTo>
                  <a:lnTo>
                    <a:pt x="724" y="1337"/>
                  </a:lnTo>
                  <a:lnTo>
                    <a:pt x="712" y="1326"/>
                  </a:lnTo>
                  <a:lnTo>
                    <a:pt x="705" y="1313"/>
                  </a:lnTo>
                  <a:lnTo>
                    <a:pt x="699" y="1298"/>
                  </a:lnTo>
                  <a:lnTo>
                    <a:pt x="697" y="1282"/>
                  </a:lnTo>
                  <a:lnTo>
                    <a:pt x="705" y="1262"/>
                  </a:lnTo>
                  <a:lnTo>
                    <a:pt x="714" y="1243"/>
                  </a:lnTo>
                  <a:lnTo>
                    <a:pt x="726" y="1224"/>
                  </a:lnTo>
                  <a:lnTo>
                    <a:pt x="737" y="1205"/>
                  </a:lnTo>
                  <a:lnTo>
                    <a:pt x="751" y="1186"/>
                  </a:lnTo>
                  <a:lnTo>
                    <a:pt x="768" y="1168"/>
                  </a:lnTo>
                  <a:lnTo>
                    <a:pt x="785" y="1152"/>
                  </a:lnTo>
                  <a:lnTo>
                    <a:pt x="806" y="1138"/>
                  </a:lnTo>
                  <a:lnTo>
                    <a:pt x="840" y="1126"/>
                  </a:lnTo>
                  <a:lnTo>
                    <a:pt x="876" y="1120"/>
                  </a:lnTo>
                  <a:lnTo>
                    <a:pt x="916" y="1116"/>
                  </a:lnTo>
                  <a:lnTo>
                    <a:pt x="956" y="1116"/>
                  </a:lnTo>
                  <a:lnTo>
                    <a:pt x="996" y="1119"/>
                  </a:lnTo>
                  <a:lnTo>
                    <a:pt x="1036" y="1125"/>
                  </a:lnTo>
                  <a:lnTo>
                    <a:pt x="1072" y="1133"/>
                  </a:lnTo>
                  <a:lnTo>
                    <a:pt x="1105" y="1144"/>
                  </a:lnTo>
                  <a:lnTo>
                    <a:pt x="1091" y="1129"/>
                  </a:lnTo>
                  <a:lnTo>
                    <a:pt x="1074" y="1119"/>
                  </a:lnTo>
                  <a:lnTo>
                    <a:pt x="1055" y="1110"/>
                  </a:lnTo>
                  <a:lnTo>
                    <a:pt x="1034" y="1103"/>
                  </a:lnTo>
                  <a:lnTo>
                    <a:pt x="1013" y="1098"/>
                  </a:lnTo>
                  <a:lnTo>
                    <a:pt x="990" y="1095"/>
                  </a:lnTo>
                  <a:lnTo>
                    <a:pt x="966" y="1094"/>
                  </a:lnTo>
                  <a:lnTo>
                    <a:pt x="943" y="1094"/>
                  </a:lnTo>
                  <a:lnTo>
                    <a:pt x="954" y="1087"/>
                  </a:lnTo>
                  <a:lnTo>
                    <a:pt x="968" y="1081"/>
                  </a:lnTo>
                  <a:lnTo>
                    <a:pt x="981" y="1075"/>
                  </a:lnTo>
                  <a:lnTo>
                    <a:pt x="994" y="1072"/>
                  </a:lnTo>
                  <a:lnTo>
                    <a:pt x="1008" y="1069"/>
                  </a:lnTo>
                  <a:lnTo>
                    <a:pt x="1023" y="1066"/>
                  </a:lnTo>
                  <a:lnTo>
                    <a:pt x="1036" y="1063"/>
                  </a:lnTo>
                  <a:lnTo>
                    <a:pt x="1049" y="1060"/>
                  </a:lnTo>
                  <a:lnTo>
                    <a:pt x="1025" y="1058"/>
                  </a:lnTo>
                  <a:lnTo>
                    <a:pt x="1000" y="1056"/>
                  </a:lnTo>
                  <a:lnTo>
                    <a:pt x="977" y="1059"/>
                  </a:lnTo>
                  <a:lnTo>
                    <a:pt x="954" y="1065"/>
                  </a:lnTo>
                  <a:lnTo>
                    <a:pt x="931" y="1072"/>
                  </a:lnTo>
                  <a:lnTo>
                    <a:pt x="910" y="1082"/>
                  </a:lnTo>
                  <a:lnTo>
                    <a:pt x="891" y="1093"/>
                  </a:lnTo>
                  <a:lnTo>
                    <a:pt x="872" y="1104"/>
                  </a:lnTo>
                  <a:lnTo>
                    <a:pt x="851" y="1107"/>
                  </a:lnTo>
                  <a:lnTo>
                    <a:pt x="823" y="1100"/>
                  </a:lnTo>
                  <a:lnTo>
                    <a:pt x="794" y="1088"/>
                  </a:lnTo>
                  <a:lnTo>
                    <a:pt x="766" y="1074"/>
                  </a:lnTo>
                  <a:lnTo>
                    <a:pt x="737" y="1062"/>
                  </a:lnTo>
                  <a:lnTo>
                    <a:pt x="709" y="1052"/>
                  </a:lnTo>
                  <a:lnTo>
                    <a:pt x="680" y="1046"/>
                  </a:lnTo>
                  <a:lnTo>
                    <a:pt x="650" y="1049"/>
                  </a:lnTo>
                  <a:lnTo>
                    <a:pt x="619" y="1060"/>
                  </a:lnTo>
                  <a:lnTo>
                    <a:pt x="610" y="1071"/>
                  </a:lnTo>
                  <a:lnTo>
                    <a:pt x="598" y="1081"/>
                  </a:lnTo>
                  <a:lnTo>
                    <a:pt x="587" y="1091"/>
                  </a:lnTo>
                  <a:lnTo>
                    <a:pt x="573" y="1100"/>
                  </a:lnTo>
                  <a:lnTo>
                    <a:pt x="558" y="1107"/>
                  </a:lnTo>
                  <a:lnTo>
                    <a:pt x="543" y="1113"/>
                  </a:lnTo>
                  <a:lnTo>
                    <a:pt x="526" y="1114"/>
                  </a:lnTo>
                  <a:lnTo>
                    <a:pt x="509" y="1114"/>
                  </a:lnTo>
                  <a:lnTo>
                    <a:pt x="497" y="1126"/>
                  </a:lnTo>
                  <a:lnTo>
                    <a:pt x="488" y="1141"/>
                  </a:lnTo>
                  <a:lnTo>
                    <a:pt x="474" y="1151"/>
                  </a:lnTo>
                  <a:lnTo>
                    <a:pt x="455" y="1155"/>
                  </a:lnTo>
                  <a:lnTo>
                    <a:pt x="440" y="1154"/>
                  </a:lnTo>
                  <a:lnTo>
                    <a:pt x="427" y="1148"/>
                  </a:lnTo>
                  <a:lnTo>
                    <a:pt x="415" y="1141"/>
                  </a:lnTo>
                  <a:lnTo>
                    <a:pt x="406" y="1132"/>
                  </a:lnTo>
                  <a:lnTo>
                    <a:pt x="395" y="1126"/>
                  </a:lnTo>
                  <a:lnTo>
                    <a:pt x="381" y="1120"/>
                  </a:lnTo>
                  <a:lnTo>
                    <a:pt x="366" y="1119"/>
                  </a:lnTo>
                  <a:lnTo>
                    <a:pt x="349" y="1123"/>
                  </a:lnTo>
                  <a:lnTo>
                    <a:pt x="334" y="1106"/>
                  </a:lnTo>
                  <a:lnTo>
                    <a:pt x="328" y="1085"/>
                  </a:lnTo>
                  <a:lnTo>
                    <a:pt x="330" y="1065"/>
                  </a:lnTo>
                  <a:lnTo>
                    <a:pt x="336" y="1044"/>
                  </a:lnTo>
                  <a:lnTo>
                    <a:pt x="345" y="1033"/>
                  </a:lnTo>
                  <a:lnTo>
                    <a:pt x="356" y="1021"/>
                  </a:lnTo>
                  <a:lnTo>
                    <a:pt x="370" y="1009"/>
                  </a:lnTo>
                  <a:lnTo>
                    <a:pt x="385" y="1001"/>
                  </a:lnTo>
                  <a:lnTo>
                    <a:pt x="400" y="992"/>
                  </a:lnTo>
                  <a:lnTo>
                    <a:pt x="417" y="986"/>
                  </a:lnTo>
                  <a:lnTo>
                    <a:pt x="435" y="982"/>
                  </a:lnTo>
                  <a:lnTo>
                    <a:pt x="454" y="979"/>
                  </a:lnTo>
                  <a:lnTo>
                    <a:pt x="476" y="979"/>
                  </a:lnTo>
                  <a:lnTo>
                    <a:pt x="499" y="980"/>
                  </a:lnTo>
                  <a:lnTo>
                    <a:pt x="520" y="983"/>
                  </a:lnTo>
                  <a:lnTo>
                    <a:pt x="541" y="988"/>
                  </a:lnTo>
                  <a:lnTo>
                    <a:pt x="562" y="993"/>
                  </a:lnTo>
                  <a:lnTo>
                    <a:pt x="583" y="999"/>
                  </a:lnTo>
                  <a:lnTo>
                    <a:pt x="602" y="1004"/>
                  </a:lnTo>
                  <a:lnTo>
                    <a:pt x="621" y="1009"/>
                  </a:lnTo>
                  <a:lnTo>
                    <a:pt x="575" y="976"/>
                  </a:lnTo>
                  <a:lnTo>
                    <a:pt x="596" y="969"/>
                  </a:lnTo>
                  <a:lnTo>
                    <a:pt x="619" y="964"/>
                  </a:lnTo>
                  <a:lnTo>
                    <a:pt x="642" y="963"/>
                  </a:lnTo>
                  <a:lnTo>
                    <a:pt x="665" y="963"/>
                  </a:lnTo>
                  <a:lnTo>
                    <a:pt x="690" y="966"/>
                  </a:lnTo>
                  <a:lnTo>
                    <a:pt x="712" y="970"/>
                  </a:lnTo>
                  <a:lnTo>
                    <a:pt x="733" y="977"/>
                  </a:lnTo>
                  <a:lnTo>
                    <a:pt x="754" y="986"/>
                  </a:lnTo>
                  <a:lnTo>
                    <a:pt x="756" y="983"/>
                  </a:lnTo>
                  <a:lnTo>
                    <a:pt x="745" y="972"/>
                  </a:lnTo>
                  <a:lnTo>
                    <a:pt x="732" y="963"/>
                  </a:lnTo>
                  <a:lnTo>
                    <a:pt x="716" y="956"/>
                  </a:lnTo>
                  <a:lnTo>
                    <a:pt x="699" y="950"/>
                  </a:lnTo>
                  <a:lnTo>
                    <a:pt x="682" y="947"/>
                  </a:lnTo>
                  <a:lnTo>
                    <a:pt x="663" y="944"/>
                  </a:lnTo>
                  <a:lnTo>
                    <a:pt x="644" y="944"/>
                  </a:lnTo>
                  <a:lnTo>
                    <a:pt x="625" y="944"/>
                  </a:lnTo>
                  <a:lnTo>
                    <a:pt x="613" y="945"/>
                  </a:lnTo>
                  <a:lnTo>
                    <a:pt x="602" y="947"/>
                  </a:lnTo>
                  <a:lnTo>
                    <a:pt x="589" y="948"/>
                  </a:lnTo>
                  <a:lnTo>
                    <a:pt x="577" y="951"/>
                  </a:lnTo>
                  <a:lnTo>
                    <a:pt x="572" y="925"/>
                  </a:lnTo>
                  <a:lnTo>
                    <a:pt x="570" y="896"/>
                  </a:lnTo>
                  <a:lnTo>
                    <a:pt x="575" y="867"/>
                  </a:lnTo>
                  <a:lnTo>
                    <a:pt x="587" y="842"/>
                  </a:lnTo>
                  <a:lnTo>
                    <a:pt x="600" y="830"/>
                  </a:lnTo>
                  <a:lnTo>
                    <a:pt x="615" y="820"/>
                  </a:lnTo>
                  <a:lnTo>
                    <a:pt x="631" y="808"/>
                  </a:lnTo>
                  <a:lnTo>
                    <a:pt x="644" y="797"/>
                  </a:lnTo>
                  <a:lnTo>
                    <a:pt x="657" y="785"/>
                  </a:lnTo>
                  <a:lnTo>
                    <a:pt x="667" y="772"/>
                  </a:lnTo>
                  <a:lnTo>
                    <a:pt x="674" y="759"/>
                  </a:lnTo>
                  <a:lnTo>
                    <a:pt x="678" y="744"/>
                  </a:lnTo>
                  <a:lnTo>
                    <a:pt x="699" y="743"/>
                  </a:lnTo>
                  <a:lnTo>
                    <a:pt x="718" y="738"/>
                  </a:lnTo>
                  <a:lnTo>
                    <a:pt x="737" y="731"/>
                  </a:lnTo>
                  <a:lnTo>
                    <a:pt x="754" y="722"/>
                  </a:lnTo>
                  <a:lnTo>
                    <a:pt x="770" y="714"/>
                  </a:lnTo>
                  <a:lnTo>
                    <a:pt x="785" y="702"/>
                  </a:lnTo>
                  <a:lnTo>
                    <a:pt x="796" y="689"/>
                  </a:lnTo>
                  <a:lnTo>
                    <a:pt x="808" y="676"/>
                  </a:lnTo>
                  <a:lnTo>
                    <a:pt x="819" y="655"/>
                  </a:lnTo>
                  <a:lnTo>
                    <a:pt x="829" y="632"/>
                  </a:lnTo>
                  <a:lnTo>
                    <a:pt x="831" y="609"/>
                  </a:lnTo>
                  <a:lnTo>
                    <a:pt x="827" y="585"/>
                  </a:lnTo>
                  <a:lnTo>
                    <a:pt x="800" y="644"/>
                  </a:lnTo>
                  <a:lnTo>
                    <a:pt x="760" y="685"/>
                  </a:lnTo>
                  <a:lnTo>
                    <a:pt x="711" y="711"/>
                  </a:lnTo>
                  <a:lnTo>
                    <a:pt x="661" y="725"/>
                  </a:lnTo>
                  <a:lnTo>
                    <a:pt x="613" y="733"/>
                  </a:lnTo>
                  <a:lnTo>
                    <a:pt x="572" y="733"/>
                  </a:lnTo>
                  <a:lnTo>
                    <a:pt x="545" y="731"/>
                  </a:lnTo>
                  <a:lnTo>
                    <a:pt x="534" y="730"/>
                  </a:lnTo>
                  <a:lnTo>
                    <a:pt x="549" y="718"/>
                  </a:lnTo>
                  <a:lnTo>
                    <a:pt x="562" y="706"/>
                  </a:lnTo>
                  <a:lnTo>
                    <a:pt x="575" y="695"/>
                  </a:lnTo>
                  <a:lnTo>
                    <a:pt x="587" y="682"/>
                  </a:lnTo>
                  <a:lnTo>
                    <a:pt x="596" y="669"/>
                  </a:lnTo>
                  <a:lnTo>
                    <a:pt x="606" y="655"/>
                  </a:lnTo>
                  <a:lnTo>
                    <a:pt x="615" y="642"/>
                  </a:lnTo>
                  <a:lnTo>
                    <a:pt x="625" y="629"/>
                  </a:lnTo>
                  <a:lnTo>
                    <a:pt x="623" y="631"/>
                  </a:lnTo>
                  <a:lnTo>
                    <a:pt x="617" y="635"/>
                  </a:lnTo>
                  <a:lnTo>
                    <a:pt x="606" y="642"/>
                  </a:lnTo>
                  <a:lnTo>
                    <a:pt x="594" y="651"/>
                  </a:lnTo>
                  <a:lnTo>
                    <a:pt x="577" y="661"/>
                  </a:lnTo>
                  <a:lnTo>
                    <a:pt x="558" y="673"/>
                  </a:lnTo>
                  <a:lnTo>
                    <a:pt x="537" y="686"/>
                  </a:lnTo>
                  <a:lnTo>
                    <a:pt x="514" y="698"/>
                  </a:lnTo>
                  <a:lnTo>
                    <a:pt x="490" y="709"/>
                  </a:lnTo>
                  <a:lnTo>
                    <a:pt x="465" y="721"/>
                  </a:lnTo>
                  <a:lnTo>
                    <a:pt x="438" y="731"/>
                  </a:lnTo>
                  <a:lnTo>
                    <a:pt x="412" y="740"/>
                  </a:lnTo>
                  <a:lnTo>
                    <a:pt x="383" y="746"/>
                  </a:lnTo>
                  <a:lnTo>
                    <a:pt x="356" y="750"/>
                  </a:lnTo>
                  <a:lnTo>
                    <a:pt x="330" y="752"/>
                  </a:lnTo>
                  <a:lnTo>
                    <a:pt x="305" y="749"/>
                  </a:lnTo>
                  <a:lnTo>
                    <a:pt x="229" y="727"/>
                  </a:lnTo>
                  <a:lnTo>
                    <a:pt x="176" y="703"/>
                  </a:lnTo>
                  <a:lnTo>
                    <a:pt x="141" y="680"/>
                  </a:lnTo>
                  <a:lnTo>
                    <a:pt x="122" y="655"/>
                  </a:lnTo>
                  <a:lnTo>
                    <a:pt x="115" y="634"/>
                  </a:lnTo>
                  <a:lnTo>
                    <a:pt x="111" y="615"/>
                  </a:lnTo>
                  <a:lnTo>
                    <a:pt x="109" y="599"/>
                  </a:lnTo>
                  <a:lnTo>
                    <a:pt x="103" y="588"/>
                  </a:lnTo>
                  <a:lnTo>
                    <a:pt x="86" y="584"/>
                  </a:lnTo>
                  <a:lnTo>
                    <a:pt x="69" y="578"/>
                  </a:lnTo>
                  <a:lnTo>
                    <a:pt x="52" y="569"/>
                  </a:lnTo>
                  <a:lnTo>
                    <a:pt x="37" y="561"/>
                  </a:lnTo>
                  <a:lnTo>
                    <a:pt x="23" y="550"/>
                  </a:lnTo>
                  <a:lnTo>
                    <a:pt x="14" y="537"/>
                  </a:lnTo>
                  <a:lnTo>
                    <a:pt x="6" y="524"/>
                  </a:lnTo>
                  <a:lnTo>
                    <a:pt x="2" y="511"/>
                  </a:lnTo>
                  <a:lnTo>
                    <a:pt x="0" y="495"/>
                  </a:lnTo>
                  <a:lnTo>
                    <a:pt x="4" y="482"/>
                  </a:lnTo>
                  <a:lnTo>
                    <a:pt x="14" y="469"/>
                  </a:lnTo>
                  <a:lnTo>
                    <a:pt x="23" y="457"/>
                  </a:lnTo>
                  <a:lnTo>
                    <a:pt x="44" y="444"/>
                  </a:lnTo>
                  <a:lnTo>
                    <a:pt x="67" y="435"/>
                  </a:lnTo>
                  <a:lnTo>
                    <a:pt x="92" y="430"/>
                  </a:lnTo>
                  <a:lnTo>
                    <a:pt x="118" y="427"/>
                  </a:lnTo>
                  <a:lnTo>
                    <a:pt x="145" y="427"/>
                  </a:lnTo>
                  <a:lnTo>
                    <a:pt x="172" y="428"/>
                  </a:lnTo>
                  <a:lnTo>
                    <a:pt x="198" y="432"/>
                  </a:lnTo>
                  <a:lnTo>
                    <a:pt x="223" y="438"/>
                  </a:lnTo>
                  <a:lnTo>
                    <a:pt x="250" y="421"/>
                  </a:lnTo>
                  <a:lnTo>
                    <a:pt x="278" y="408"/>
                  </a:lnTo>
                  <a:lnTo>
                    <a:pt x="311" y="395"/>
                  </a:lnTo>
                  <a:lnTo>
                    <a:pt x="341" y="386"/>
                  </a:lnTo>
                  <a:lnTo>
                    <a:pt x="375" y="379"/>
                  </a:lnTo>
                  <a:lnTo>
                    <a:pt x="410" y="373"/>
                  </a:lnTo>
                  <a:lnTo>
                    <a:pt x="444" y="370"/>
                  </a:lnTo>
                  <a:lnTo>
                    <a:pt x="478" y="368"/>
                  </a:lnTo>
                  <a:lnTo>
                    <a:pt x="514" y="368"/>
                  </a:lnTo>
                  <a:lnTo>
                    <a:pt x="549" y="371"/>
                  </a:lnTo>
                  <a:lnTo>
                    <a:pt x="583" y="376"/>
                  </a:lnTo>
                  <a:lnTo>
                    <a:pt x="617" y="383"/>
                  </a:lnTo>
                  <a:lnTo>
                    <a:pt x="650" y="390"/>
                  </a:lnTo>
                  <a:lnTo>
                    <a:pt x="682" y="400"/>
                  </a:lnTo>
                  <a:lnTo>
                    <a:pt x="712" y="411"/>
                  </a:lnTo>
                  <a:lnTo>
                    <a:pt x="741" y="424"/>
                  </a:lnTo>
                  <a:lnTo>
                    <a:pt x="739" y="421"/>
                  </a:lnTo>
                  <a:lnTo>
                    <a:pt x="732" y="415"/>
                  </a:lnTo>
                  <a:lnTo>
                    <a:pt x="720" y="405"/>
                  </a:lnTo>
                  <a:lnTo>
                    <a:pt x="703" y="393"/>
                  </a:lnTo>
                  <a:lnTo>
                    <a:pt x="680" y="381"/>
                  </a:lnTo>
                  <a:lnTo>
                    <a:pt x="653" y="371"/>
                  </a:lnTo>
                  <a:lnTo>
                    <a:pt x="623" y="363"/>
                  </a:lnTo>
                  <a:lnTo>
                    <a:pt x="587" y="357"/>
                  </a:lnTo>
                  <a:lnTo>
                    <a:pt x="600" y="341"/>
                  </a:lnTo>
                  <a:lnTo>
                    <a:pt x="600" y="323"/>
                  </a:lnTo>
                  <a:lnTo>
                    <a:pt x="594" y="304"/>
                  </a:lnTo>
                  <a:lnTo>
                    <a:pt x="585" y="284"/>
                  </a:lnTo>
                  <a:lnTo>
                    <a:pt x="581" y="263"/>
                  </a:lnTo>
                  <a:lnTo>
                    <a:pt x="587" y="240"/>
                  </a:lnTo>
                  <a:lnTo>
                    <a:pt x="608" y="215"/>
                  </a:lnTo>
                  <a:lnTo>
                    <a:pt x="652" y="189"/>
                  </a:lnTo>
                  <a:lnTo>
                    <a:pt x="629" y="166"/>
                  </a:lnTo>
                  <a:lnTo>
                    <a:pt x="629" y="140"/>
                  </a:lnTo>
                  <a:lnTo>
                    <a:pt x="636" y="110"/>
                  </a:lnTo>
                  <a:lnTo>
                    <a:pt x="636" y="81"/>
                  </a:lnTo>
                  <a:lnTo>
                    <a:pt x="627" y="103"/>
                  </a:lnTo>
                  <a:lnTo>
                    <a:pt x="612" y="126"/>
                  </a:lnTo>
                  <a:lnTo>
                    <a:pt x="594" y="148"/>
                  </a:lnTo>
                  <a:lnTo>
                    <a:pt x="573" y="167"/>
                  </a:lnTo>
                  <a:lnTo>
                    <a:pt x="549" y="186"/>
                  </a:lnTo>
                  <a:lnTo>
                    <a:pt x="524" y="202"/>
                  </a:lnTo>
                  <a:lnTo>
                    <a:pt x="495" y="215"/>
                  </a:lnTo>
                  <a:lnTo>
                    <a:pt x="465" y="224"/>
                  </a:lnTo>
                  <a:lnTo>
                    <a:pt x="425" y="231"/>
                  </a:lnTo>
                  <a:lnTo>
                    <a:pt x="385" y="234"/>
                  </a:lnTo>
                  <a:lnTo>
                    <a:pt x="345" y="233"/>
                  </a:lnTo>
                  <a:lnTo>
                    <a:pt x="307" y="226"/>
                  </a:lnTo>
                  <a:lnTo>
                    <a:pt x="269" y="215"/>
                  </a:lnTo>
                  <a:lnTo>
                    <a:pt x="235" y="201"/>
                  </a:lnTo>
                  <a:lnTo>
                    <a:pt x="200" y="183"/>
                  </a:lnTo>
                  <a:lnTo>
                    <a:pt x="170" y="163"/>
                  </a:lnTo>
                  <a:lnTo>
                    <a:pt x="198" y="167"/>
                  </a:lnTo>
                  <a:lnTo>
                    <a:pt x="225" y="167"/>
                  </a:lnTo>
                  <a:lnTo>
                    <a:pt x="248" y="164"/>
                  </a:lnTo>
                  <a:lnTo>
                    <a:pt x="271" y="159"/>
                  </a:lnTo>
                  <a:lnTo>
                    <a:pt x="290" y="148"/>
                  </a:lnTo>
                  <a:lnTo>
                    <a:pt x="311" y="138"/>
                  </a:lnTo>
                  <a:lnTo>
                    <a:pt x="328" y="125"/>
                  </a:lnTo>
                  <a:lnTo>
                    <a:pt x="347" y="110"/>
                  </a:lnTo>
                  <a:lnTo>
                    <a:pt x="364" y="96"/>
                  </a:lnTo>
                  <a:lnTo>
                    <a:pt x="381" y="80"/>
                  </a:lnTo>
                  <a:lnTo>
                    <a:pt x="400" y="65"/>
                  </a:lnTo>
                  <a:lnTo>
                    <a:pt x="417" y="51"/>
                  </a:lnTo>
                  <a:lnTo>
                    <a:pt x="436" y="38"/>
                  </a:lnTo>
                  <a:lnTo>
                    <a:pt x="457" y="26"/>
                  </a:lnTo>
                  <a:lnTo>
                    <a:pt x="480" y="16"/>
                  </a:lnTo>
                  <a:lnTo>
                    <a:pt x="503" y="8"/>
                  </a:lnTo>
                  <a:lnTo>
                    <a:pt x="524" y="4"/>
                  </a:lnTo>
                  <a:lnTo>
                    <a:pt x="547" y="1"/>
                  </a:lnTo>
                  <a:lnTo>
                    <a:pt x="568" y="0"/>
                  </a:lnTo>
                  <a:lnTo>
                    <a:pt x="589" y="0"/>
                  </a:lnTo>
                  <a:lnTo>
                    <a:pt x="610" y="1"/>
                  </a:lnTo>
                  <a:lnTo>
                    <a:pt x="631" y="3"/>
                  </a:lnTo>
                  <a:lnTo>
                    <a:pt x="650" y="7"/>
                  </a:lnTo>
                  <a:lnTo>
                    <a:pt x="671" y="11"/>
                  </a:lnTo>
                  <a:lnTo>
                    <a:pt x="690" y="19"/>
                  </a:lnTo>
                  <a:lnTo>
                    <a:pt x="709" y="25"/>
                  </a:lnTo>
                  <a:lnTo>
                    <a:pt x="728" y="33"/>
                  </a:lnTo>
                  <a:lnTo>
                    <a:pt x="745" y="41"/>
                  </a:lnTo>
                  <a:lnTo>
                    <a:pt x="762" y="51"/>
                  </a:lnTo>
                  <a:lnTo>
                    <a:pt x="781" y="61"/>
                  </a:lnTo>
                  <a:lnTo>
                    <a:pt x="796" y="71"/>
                  </a:lnTo>
                  <a:lnTo>
                    <a:pt x="81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7501" y="3024188"/>
              <a:ext cx="377825" cy="168275"/>
            </a:xfrm>
            <a:custGeom>
              <a:avLst/>
              <a:gdLst>
                <a:gd name="T0" fmla="*/ 238 w 238"/>
                <a:gd name="T1" fmla="*/ 6 h 106"/>
                <a:gd name="T2" fmla="*/ 204 w 238"/>
                <a:gd name="T3" fmla="*/ 12 h 106"/>
                <a:gd name="T4" fmla="*/ 175 w 238"/>
                <a:gd name="T5" fmla="*/ 25 h 106"/>
                <a:gd name="T6" fmla="*/ 149 w 238"/>
                <a:gd name="T7" fmla="*/ 44 h 106"/>
                <a:gd name="T8" fmla="*/ 124 w 238"/>
                <a:gd name="T9" fmla="*/ 64 h 106"/>
                <a:gd name="T10" fmla="*/ 99 w 238"/>
                <a:gd name="T11" fmla="*/ 84 h 106"/>
                <a:gd name="T12" fmla="*/ 71 w 238"/>
                <a:gd name="T13" fmla="*/ 99 h 106"/>
                <a:gd name="T14" fmla="*/ 38 w 238"/>
                <a:gd name="T15" fmla="*/ 106 h 106"/>
                <a:gd name="T16" fmla="*/ 0 w 238"/>
                <a:gd name="T17" fmla="*/ 102 h 106"/>
                <a:gd name="T18" fmla="*/ 33 w 238"/>
                <a:gd name="T19" fmla="*/ 92 h 106"/>
                <a:gd name="T20" fmla="*/ 59 w 238"/>
                <a:gd name="T21" fmla="*/ 74 h 106"/>
                <a:gd name="T22" fmla="*/ 86 w 238"/>
                <a:gd name="T23" fmla="*/ 55 h 106"/>
                <a:gd name="T24" fmla="*/ 113 w 238"/>
                <a:gd name="T25" fmla="*/ 35 h 106"/>
                <a:gd name="T26" fmla="*/ 139 w 238"/>
                <a:gd name="T27" fmla="*/ 17 h 106"/>
                <a:gd name="T28" fmla="*/ 168 w 238"/>
                <a:gd name="T29" fmla="*/ 4 h 106"/>
                <a:gd name="T30" fmla="*/ 200 w 238"/>
                <a:gd name="T31" fmla="*/ 0 h 106"/>
                <a:gd name="T32" fmla="*/ 238 w 238"/>
                <a:gd name="T33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06">
                  <a:moveTo>
                    <a:pt x="238" y="6"/>
                  </a:moveTo>
                  <a:lnTo>
                    <a:pt x="204" y="12"/>
                  </a:lnTo>
                  <a:lnTo>
                    <a:pt x="175" y="25"/>
                  </a:lnTo>
                  <a:lnTo>
                    <a:pt x="149" y="44"/>
                  </a:lnTo>
                  <a:lnTo>
                    <a:pt x="124" y="64"/>
                  </a:lnTo>
                  <a:lnTo>
                    <a:pt x="99" y="84"/>
                  </a:lnTo>
                  <a:lnTo>
                    <a:pt x="71" y="99"/>
                  </a:lnTo>
                  <a:lnTo>
                    <a:pt x="38" y="106"/>
                  </a:lnTo>
                  <a:lnTo>
                    <a:pt x="0" y="102"/>
                  </a:lnTo>
                  <a:lnTo>
                    <a:pt x="33" y="92"/>
                  </a:lnTo>
                  <a:lnTo>
                    <a:pt x="59" y="74"/>
                  </a:lnTo>
                  <a:lnTo>
                    <a:pt x="86" y="55"/>
                  </a:lnTo>
                  <a:lnTo>
                    <a:pt x="113" y="35"/>
                  </a:lnTo>
                  <a:lnTo>
                    <a:pt x="139" y="17"/>
                  </a:lnTo>
                  <a:lnTo>
                    <a:pt x="168" y="4"/>
                  </a:lnTo>
                  <a:lnTo>
                    <a:pt x="200" y="0"/>
                  </a:lnTo>
                  <a:lnTo>
                    <a:pt x="238" y="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54676" y="3206750"/>
              <a:ext cx="250825" cy="436562"/>
            </a:xfrm>
            <a:custGeom>
              <a:avLst/>
              <a:gdLst>
                <a:gd name="T0" fmla="*/ 127 w 158"/>
                <a:gd name="T1" fmla="*/ 66 h 275"/>
                <a:gd name="T2" fmla="*/ 133 w 158"/>
                <a:gd name="T3" fmla="*/ 92 h 275"/>
                <a:gd name="T4" fmla="*/ 133 w 158"/>
                <a:gd name="T5" fmla="*/ 120 h 275"/>
                <a:gd name="T6" fmla="*/ 129 w 158"/>
                <a:gd name="T7" fmla="*/ 146 h 275"/>
                <a:gd name="T8" fmla="*/ 125 w 158"/>
                <a:gd name="T9" fmla="*/ 173 h 275"/>
                <a:gd name="T10" fmla="*/ 125 w 158"/>
                <a:gd name="T11" fmla="*/ 201 h 275"/>
                <a:gd name="T12" fmla="*/ 127 w 158"/>
                <a:gd name="T13" fmla="*/ 227 h 275"/>
                <a:gd name="T14" fmla="*/ 139 w 158"/>
                <a:gd name="T15" fmla="*/ 252 h 275"/>
                <a:gd name="T16" fmla="*/ 158 w 158"/>
                <a:gd name="T17" fmla="*/ 275 h 275"/>
                <a:gd name="T18" fmla="*/ 120 w 158"/>
                <a:gd name="T19" fmla="*/ 248 h 275"/>
                <a:gd name="T20" fmla="*/ 99 w 158"/>
                <a:gd name="T21" fmla="*/ 213 h 275"/>
                <a:gd name="T22" fmla="*/ 91 w 158"/>
                <a:gd name="T23" fmla="*/ 173 h 275"/>
                <a:gd name="T24" fmla="*/ 89 w 158"/>
                <a:gd name="T25" fmla="*/ 131 h 275"/>
                <a:gd name="T26" fmla="*/ 85 w 158"/>
                <a:gd name="T27" fmla="*/ 92 h 275"/>
                <a:gd name="T28" fmla="*/ 74 w 158"/>
                <a:gd name="T29" fmla="*/ 54 h 275"/>
                <a:gd name="T30" fmla="*/ 47 w 158"/>
                <a:gd name="T31" fmla="*/ 23 h 275"/>
                <a:gd name="T32" fmla="*/ 0 w 158"/>
                <a:gd name="T33" fmla="*/ 0 h 275"/>
                <a:gd name="T34" fmla="*/ 19 w 158"/>
                <a:gd name="T35" fmla="*/ 4 h 275"/>
                <a:gd name="T36" fmla="*/ 36 w 158"/>
                <a:gd name="T37" fmla="*/ 10 h 275"/>
                <a:gd name="T38" fmla="*/ 55 w 158"/>
                <a:gd name="T39" fmla="*/ 16 h 275"/>
                <a:gd name="T40" fmla="*/ 72 w 158"/>
                <a:gd name="T41" fmla="*/ 22 h 275"/>
                <a:gd name="T42" fmla="*/ 89 w 158"/>
                <a:gd name="T43" fmla="*/ 29 h 275"/>
                <a:gd name="T44" fmla="*/ 104 w 158"/>
                <a:gd name="T45" fmla="*/ 39 h 275"/>
                <a:gd name="T46" fmla="*/ 118 w 158"/>
                <a:gd name="T47" fmla="*/ 51 h 275"/>
                <a:gd name="T48" fmla="*/ 127 w 158"/>
                <a:gd name="T49" fmla="*/ 6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75">
                  <a:moveTo>
                    <a:pt x="127" y="66"/>
                  </a:moveTo>
                  <a:lnTo>
                    <a:pt x="133" y="92"/>
                  </a:lnTo>
                  <a:lnTo>
                    <a:pt x="133" y="120"/>
                  </a:lnTo>
                  <a:lnTo>
                    <a:pt x="129" y="146"/>
                  </a:lnTo>
                  <a:lnTo>
                    <a:pt x="125" y="173"/>
                  </a:lnTo>
                  <a:lnTo>
                    <a:pt x="125" y="201"/>
                  </a:lnTo>
                  <a:lnTo>
                    <a:pt x="127" y="227"/>
                  </a:lnTo>
                  <a:lnTo>
                    <a:pt x="139" y="252"/>
                  </a:lnTo>
                  <a:lnTo>
                    <a:pt x="158" y="275"/>
                  </a:lnTo>
                  <a:lnTo>
                    <a:pt x="120" y="248"/>
                  </a:lnTo>
                  <a:lnTo>
                    <a:pt x="99" y="213"/>
                  </a:lnTo>
                  <a:lnTo>
                    <a:pt x="91" y="173"/>
                  </a:lnTo>
                  <a:lnTo>
                    <a:pt x="89" y="131"/>
                  </a:lnTo>
                  <a:lnTo>
                    <a:pt x="85" y="92"/>
                  </a:lnTo>
                  <a:lnTo>
                    <a:pt x="74" y="54"/>
                  </a:lnTo>
                  <a:lnTo>
                    <a:pt x="47" y="23"/>
                  </a:lnTo>
                  <a:lnTo>
                    <a:pt x="0" y="0"/>
                  </a:lnTo>
                  <a:lnTo>
                    <a:pt x="19" y="4"/>
                  </a:lnTo>
                  <a:lnTo>
                    <a:pt x="36" y="10"/>
                  </a:lnTo>
                  <a:lnTo>
                    <a:pt x="55" y="16"/>
                  </a:lnTo>
                  <a:lnTo>
                    <a:pt x="72" y="22"/>
                  </a:lnTo>
                  <a:lnTo>
                    <a:pt x="89" y="29"/>
                  </a:lnTo>
                  <a:lnTo>
                    <a:pt x="104" y="39"/>
                  </a:lnTo>
                  <a:lnTo>
                    <a:pt x="118" y="51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980113" y="3363913"/>
              <a:ext cx="76200" cy="147637"/>
            </a:xfrm>
            <a:custGeom>
              <a:avLst/>
              <a:gdLst>
                <a:gd name="T0" fmla="*/ 44 w 48"/>
                <a:gd name="T1" fmla="*/ 55 h 93"/>
                <a:gd name="T2" fmla="*/ 0 w 48"/>
                <a:gd name="T3" fmla="*/ 93 h 93"/>
                <a:gd name="T4" fmla="*/ 8 w 48"/>
                <a:gd name="T5" fmla="*/ 77 h 93"/>
                <a:gd name="T6" fmla="*/ 14 w 48"/>
                <a:gd name="T7" fmla="*/ 60 h 93"/>
                <a:gd name="T8" fmla="*/ 18 w 48"/>
                <a:gd name="T9" fmla="*/ 42 h 93"/>
                <a:gd name="T10" fmla="*/ 16 w 48"/>
                <a:gd name="T11" fmla="*/ 23 h 93"/>
                <a:gd name="T12" fmla="*/ 0 w 48"/>
                <a:gd name="T13" fmla="*/ 0 h 93"/>
                <a:gd name="T14" fmla="*/ 8 w 48"/>
                <a:gd name="T15" fmla="*/ 6 h 93"/>
                <a:gd name="T16" fmla="*/ 18 w 48"/>
                <a:gd name="T17" fmla="*/ 12 h 93"/>
                <a:gd name="T18" fmla="*/ 27 w 48"/>
                <a:gd name="T19" fmla="*/ 18 h 93"/>
                <a:gd name="T20" fmla="*/ 37 w 48"/>
                <a:gd name="T21" fmla="*/ 23 h 93"/>
                <a:gd name="T22" fmla="*/ 42 w 48"/>
                <a:gd name="T23" fmla="*/ 29 h 93"/>
                <a:gd name="T24" fmla="*/ 46 w 48"/>
                <a:gd name="T25" fmla="*/ 37 h 93"/>
                <a:gd name="T26" fmla="*/ 48 w 48"/>
                <a:gd name="T27" fmla="*/ 45 h 93"/>
                <a:gd name="T28" fmla="*/ 44 w 48"/>
                <a:gd name="T2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3">
                  <a:moveTo>
                    <a:pt x="44" y="55"/>
                  </a:moveTo>
                  <a:lnTo>
                    <a:pt x="0" y="93"/>
                  </a:lnTo>
                  <a:lnTo>
                    <a:pt x="8" y="77"/>
                  </a:lnTo>
                  <a:lnTo>
                    <a:pt x="14" y="60"/>
                  </a:lnTo>
                  <a:lnTo>
                    <a:pt x="18" y="42"/>
                  </a:lnTo>
                  <a:lnTo>
                    <a:pt x="16" y="2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7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6" y="37"/>
                  </a:lnTo>
                  <a:lnTo>
                    <a:pt x="48" y="45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10188" y="3443288"/>
              <a:ext cx="163513" cy="608012"/>
            </a:xfrm>
            <a:custGeom>
              <a:avLst/>
              <a:gdLst>
                <a:gd name="T0" fmla="*/ 74 w 103"/>
                <a:gd name="T1" fmla="*/ 205 h 383"/>
                <a:gd name="T2" fmla="*/ 59 w 103"/>
                <a:gd name="T3" fmla="*/ 224 h 383"/>
                <a:gd name="T4" fmla="*/ 44 w 103"/>
                <a:gd name="T5" fmla="*/ 246 h 383"/>
                <a:gd name="T6" fmla="*/ 30 w 103"/>
                <a:gd name="T7" fmla="*/ 266 h 383"/>
                <a:gd name="T8" fmla="*/ 21 w 103"/>
                <a:gd name="T9" fmla="*/ 290 h 383"/>
                <a:gd name="T10" fmla="*/ 13 w 103"/>
                <a:gd name="T11" fmla="*/ 311 h 383"/>
                <a:gd name="T12" fmla="*/ 11 w 103"/>
                <a:gd name="T13" fmla="*/ 335 h 383"/>
                <a:gd name="T14" fmla="*/ 15 w 103"/>
                <a:gd name="T15" fmla="*/ 360 h 383"/>
                <a:gd name="T16" fmla="*/ 24 w 103"/>
                <a:gd name="T17" fmla="*/ 383 h 383"/>
                <a:gd name="T18" fmla="*/ 2 w 103"/>
                <a:gd name="T19" fmla="*/ 333 h 383"/>
                <a:gd name="T20" fmla="*/ 0 w 103"/>
                <a:gd name="T21" fmla="*/ 285 h 383"/>
                <a:gd name="T22" fmla="*/ 13 w 103"/>
                <a:gd name="T23" fmla="*/ 240 h 383"/>
                <a:gd name="T24" fmla="*/ 34 w 103"/>
                <a:gd name="T25" fmla="*/ 193 h 383"/>
                <a:gd name="T26" fmla="*/ 57 w 103"/>
                <a:gd name="T27" fmla="*/ 148 h 383"/>
                <a:gd name="T28" fmla="*/ 76 w 103"/>
                <a:gd name="T29" fmla="*/ 102 h 383"/>
                <a:gd name="T30" fmla="*/ 80 w 103"/>
                <a:gd name="T31" fmla="*/ 52 h 383"/>
                <a:gd name="T32" fmla="*/ 66 w 103"/>
                <a:gd name="T33" fmla="*/ 0 h 383"/>
                <a:gd name="T34" fmla="*/ 76 w 103"/>
                <a:gd name="T35" fmla="*/ 24 h 383"/>
                <a:gd name="T36" fmla="*/ 85 w 103"/>
                <a:gd name="T37" fmla="*/ 51 h 383"/>
                <a:gd name="T38" fmla="*/ 93 w 103"/>
                <a:gd name="T39" fmla="*/ 77 h 383"/>
                <a:gd name="T40" fmla="*/ 99 w 103"/>
                <a:gd name="T41" fmla="*/ 103 h 383"/>
                <a:gd name="T42" fmla="*/ 103 w 103"/>
                <a:gd name="T43" fmla="*/ 129 h 383"/>
                <a:gd name="T44" fmla="*/ 99 w 103"/>
                <a:gd name="T45" fmla="*/ 156 h 383"/>
                <a:gd name="T46" fmla="*/ 91 w 103"/>
                <a:gd name="T47" fmla="*/ 180 h 383"/>
                <a:gd name="T48" fmla="*/ 74 w 103"/>
                <a:gd name="T49" fmla="*/ 2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383">
                  <a:moveTo>
                    <a:pt x="74" y="205"/>
                  </a:moveTo>
                  <a:lnTo>
                    <a:pt x="59" y="224"/>
                  </a:lnTo>
                  <a:lnTo>
                    <a:pt x="44" y="246"/>
                  </a:lnTo>
                  <a:lnTo>
                    <a:pt x="30" y="266"/>
                  </a:lnTo>
                  <a:lnTo>
                    <a:pt x="21" y="290"/>
                  </a:lnTo>
                  <a:lnTo>
                    <a:pt x="13" y="311"/>
                  </a:lnTo>
                  <a:lnTo>
                    <a:pt x="11" y="335"/>
                  </a:lnTo>
                  <a:lnTo>
                    <a:pt x="15" y="360"/>
                  </a:lnTo>
                  <a:lnTo>
                    <a:pt x="24" y="383"/>
                  </a:lnTo>
                  <a:lnTo>
                    <a:pt x="2" y="333"/>
                  </a:lnTo>
                  <a:lnTo>
                    <a:pt x="0" y="285"/>
                  </a:lnTo>
                  <a:lnTo>
                    <a:pt x="13" y="240"/>
                  </a:lnTo>
                  <a:lnTo>
                    <a:pt x="34" y="193"/>
                  </a:lnTo>
                  <a:lnTo>
                    <a:pt x="57" y="148"/>
                  </a:lnTo>
                  <a:lnTo>
                    <a:pt x="76" y="102"/>
                  </a:lnTo>
                  <a:lnTo>
                    <a:pt x="80" y="52"/>
                  </a:lnTo>
                  <a:lnTo>
                    <a:pt x="66" y="0"/>
                  </a:lnTo>
                  <a:lnTo>
                    <a:pt x="76" y="24"/>
                  </a:lnTo>
                  <a:lnTo>
                    <a:pt x="85" y="51"/>
                  </a:lnTo>
                  <a:lnTo>
                    <a:pt x="93" y="77"/>
                  </a:lnTo>
                  <a:lnTo>
                    <a:pt x="99" y="103"/>
                  </a:lnTo>
                  <a:lnTo>
                    <a:pt x="103" y="129"/>
                  </a:lnTo>
                  <a:lnTo>
                    <a:pt x="99" y="156"/>
                  </a:lnTo>
                  <a:lnTo>
                    <a:pt x="91" y="180"/>
                  </a:lnTo>
                  <a:lnTo>
                    <a:pt x="74" y="20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9351" y="3648075"/>
              <a:ext cx="230188" cy="144462"/>
            </a:xfrm>
            <a:custGeom>
              <a:avLst/>
              <a:gdLst>
                <a:gd name="T0" fmla="*/ 128 w 145"/>
                <a:gd name="T1" fmla="*/ 15 h 91"/>
                <a:gd name="T2" fmla="*/ 132 w 145"/>
                <a:gd name="T3" fmla="*/ 21 h 91"/>
                <a:gd name="T4" fmla="*/ 137 w 145"/>
                <a:gd name="T5" fmla="*/ 27 h 91"/>
                <a:gd name="T6" fmla="*/ 141 w 145"/>
                <a:gd name="T7" fmla="*/ 32 h 91"/>
                <a:gd name="T8" fmla="*/ 145 w 145"/>
                <a:gd name="T9" fmla="*/ 40 h 91"/>
                <a:gd name="T10" fmla="*/ 134 w 145"/>
                <a:gd name="T11" fmla="*/ 40 h 91"/>
                <a:gd name="T12" fmla="*/ 122 w 145"/>
                <a:gd name="T13" fmla="*/ 38 h 91"/>
                <a:gd name="T14" fmla="*/ 109 w 145"/>
                <a:gd name="T15" fmla="*/ 37 h 91"/>
                <a:gd name="T16" fmla="*/ 97 w 145"/>
                <a:gd name="T17" fmla="*/ 35 h 91"/>
                <a:gd name="T18" fmla="*/ 86 w 145"/>
                <a:gd name="T19" fmla="*/ 35 h 91"/>
                <a:gd name="T20" fmla="*/ 75 w 145"/>
                <a:gd name="T21" fmla="*/ 38 h 91"/>
                <a:gd name="T22" fmla="*/ 65 w 145"/>
                <a:gd name="T23" fmla="*/ 43 h 91"/>
                <a:gd name="T24" fmla="*/ 57 w 145"/>
                <a:gd name="T25" fmla="*/ 50 h 91"/>
                <a:gd name="T26" fmla="*/ 57 w 145"/>
                <a:gd name="T27" fmla="*/ 59 h 91"/>
                <a:gd name="T28" fmla="*/ 63 w 145"/>
                <a:gd name="T29" fmla="*/ 64 h 91"/>
                <a:gd name="T30" fmla="*/ 75 w 145"/>
                <a:gd name="T31" fmla="*/ 69 h 91"/>
                <a:gd name="T32" fmla="*/ 84 w 145"/>
                <a:gd name="T33" fmla="*/ 72 h 91"/>
                <a:gd name="T34" fmla="*/ 124 w 145"/>
                <a:gd name="T35" fmla="*/ 72 h 91"/>
                <a:gd name="T36" fmla="*/ 118 w 145"/>
                <a:gd name="T37" fmla="*/ 76 h 91"/>
                <a:gd name="T38" fmla="*/ 113 w 145"/>
                <a:gd name="T39" fmla="*/ 80 h 91"/>
                <a:gd name="T40" fmla="*/ 105 w 145"/>
                <a:gd name="T41" fmla="*/ 83 h 91"/>
                <a:gd name="T42" fmla="*/ 99 w 145"/>
                <a:gd name="T43" fmla="*/ 86 h 91"/>
                <a:gd name="T44" fmla="*/ 92 w 145"/>
                <a:gd name="T45" fmla="*/ 88 h 91"/>
                <a:gd name="T46" fmla="*/ 84 w 145"/>
                <a:gd name="T47" fmla="*/ 89 h 91"/>
                <a:gd name="T48" fmla="*/ 75 w 145"/>
                <a:gd name="T49" fmla="*/ 91 h 91"/>
                <a:gd name="T50" fmla="*/ 67 w 145"/>
                <a:gd name="T51" fmla="*/ 91 h 91"/>
                <a:gd name="T52" fmla="*/ 57 w 145"/>
                <a:gd name="T53" fmla="*/ 89 h 91"/>
                <a:gd name="T54" fmla="*/ 48 w 145"/>
                <a:gd name="T55" fmla="*/ 88 h 91"/>
                <a:gd name="T56" fmla="*/ 38 w 145"/>
                <a:gd name="T57" fmla="*/ 86 h 91"/>
                <a:gd name="T58" fmla="*/ 31 w 145"/>
                <a:gd name="T59" fmla="*/ 83 h 91"/>
                <a:gd name="T60" fmla="*/ 21 w 145"/>
                <a:gd name="T61" fmla="*/ 79 h 91"/>
                <a:gd name="T62" fmla="*/ 14 w 145"/>
                <a:gd name="T63" fmla="*/ 75 h 91"/>
                <a:gd name="T64" fmla="*/ 8 w 145"/>
                <a:gd name="T65" fmla="*/ 69 h 91"/>
                <a:gd name="T66" fmla="*/ 2 w 145"/>
                <a:gd name="T67" fmla="*/ 63 h 91"/>
                <a:gd name="T68" fmla="*/ 0 w 145"/>
                <a:gd name="T69" fmla="*/ 51 h 91"/>
                <a:gd name="T70" fmla="*/ 2 w 145"/>
                <a:gd name="T71" fmla="*/ 40 h 91"/>
                <a:gd name="T72" fmla="*/ 8 w 145"/>
                <a:gd name="T73" fmla="*/ 29 h 91"/>
                <a:gd name="T74" fmla="*/ 15 w 145"/>
                <a:gd name="T75" fmla="*/ 19 h 91"/>
                <a:gd name="T76" fmla="*/ 27 w 145"/>
                <a:gd name="T77" fmla="*/ 11 h 91"/>
                <a:gd name="T78" fmla="*/ 40 w 145"/>
                <a:gd name="T79" fmla="*/ 5 h 91"/>
                <a:gd name="T80" fmla="*/ 55 w 145"/>
                <a:gd name="T81" fmla="*/ 2 h 91"/>
                <a:gd name="T82" fmla="*/ 71 w 145"/>
                <a:gd name="T83" fmla="*/ 0 h 91"/>
                <a:gd name="T84" fmla="*/ 86 w 145"/>
                <a:gd name="T85" fmla="*/ 0 h 91"/>
                <a:gd name="T86" fmla="*/ 101 w 145"/>
                <a:gd name="T87" fmla="*/ 3 h 91"/>
                <a:gd name="T88" fmla="*/ 114 w 145"/>
                <a:gd name="T89" fmla="*/ 9 h 91"/>
                <a:gd name="T90" fmla="*/ 128 w 145"/>
                <a:gd name="T9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91">
                  <a:moveTo>
                    <a:pt x="128" y="15"/>
                  </a:moveTo>
                  <a:lnTo>
                    <a:pt x="132" y="21"/>
                  </a:lnTo>
                  <a:lnTo>
                    <a:pt x="137" y="27"/>
                  </a:lnTo>
                  <a:lnTo>
                    <a:pt x="141" y="32"/>
                  </a:lnTo>
                  <a:lnTo>
                    <a:pt x="145" y="40"/>
                  </a:lnTo>
                  <a:lnTo>
                    <a:pt x="134" y="40"/>
                  </a:lnTo>
                  <a:lnTo>
                    <a:pt x="122" y="38"/>
                  </a:lnTo>
                  <a:lnTo>
                    <a:pt x="109" y="37"/>
                  </a:lnTo>
                  <a:lnTo>
                    <a:pt x="97" y="35"/>
                  </a:lnTo>
                  <a:lnTo>
                    <a:pt x="86" y="35"/>
                  </a:lnTo>
                  <a:lnTo>
                    <a:pt x="75" y="38"/>
                  </a:lnTo>
                  <a:lnTo>
                    <a:pt x="65" y="43"/>
                  </a:lnTo>
                  <a:lnTo>
                    <a:pt x="57" y="50"/>
                  </a:lnTo>
                  <a:lnTo>
                    <a:pt x="57" y="59"/>
                  </a:lnTo>
                  <a:lnTo>
                    <a:pt x="63" y="64"/>
                  </a:lnTo>
                  <a:lnTo>
                    <a:pt x="75" y="69"/>
                  </a:lnTo>
                  <a:lnTo>
                    <a:pt x="84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3" y="80"/>
                  </a:lnTo>
                  <a:lnTo>
                    <a:pt x="105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4" y="89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7" y="89"/>
                  </a:lnTo>
                  <a:lnTo>
                    <a:pt x="48" y="88"/>
                  </a:lnTo>
                  <a:lnTo>
                    <a:pt x="38" y="86"/>
                  </a:lnTo>
                  <a:lnTo>
                    <a:pt x="31" y="83"/>
                  </a:lnTo>
                  <a:lnTo>
                    <a:pt x="21" y="79"/>
                  </a:lnTo>
                  <a:lnTo>
                    <a:pt x="14" y="75"/>
                  </a:lnTo>
                  <a:lnTo>
                    <a:pt x="8" y="69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5" y="19"/>
                  </a:lnTo>
                  <a:lnTo>
                    <a:pt x="27" y="11"/>
                  </a:lnTo>
                  <a:lnTo>
                    <a:pt x="40" y="5"/>
                  </a:lnTo>
                  <a:lnTo>
                    <a:pt x="55" y="2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3"/>
                  </a:lnTo>
                  <a:lnTo>
                    <a:pt x="114" y="9"/>
                  </a:lnTo>
                  <a:lnTo>
                    <a:pt x="128" y="1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73526" y="3702050"/>
              <a:ext cx="46038" cy="26987"/>
            </a:xfrm>
            <a:custGeom>
              <a:avLst/>
              <a:gdLst>
                <a:gd name="T0" fmla="*/ 29 w 29"/>
                <a:gd name="T1" fmla="*/ 7 h 17"/>
                <a:gd name="T2" fmla="*/ 29 w 29"/>
                <a:gd name="T3" fmla="*/ 16 h 17"/>
                <a:gd name="T4" fmla="*/ 21 w 29"/>
                <a:gd name="T5" fmla="*/ 17 h 17"/>
                <a:gd name="T6" fmla="*/ 13 w 29"/>
                <a:gd name="T7" fmla="*/ 17 h 17"/>
                <a:gd name="T8" fmla="*/ 6 w 29"/>
                <a:gd name="T9" fmla="*/ 16 h 17"/>
                <a:gd name="T10" fmla="*/ 0 w 29"/>
                <a:gd name="T11" fmla="*/ 11 h 17"/>
                <a:gd name="T12" fmla="*/ 4 w 29"/>
                <a:gd name="T13" fmla="*/ 4 h 17"/>
                <a:gd name="T14" fmla="*/ 11 w 29"/>
                <a:gd name="T15" fmla="*/ 0 h 17"/>
                <a:gd name="T16" fmla="*/ 21 w 29"/>
                <a:gd name="T17" fmla="*/ 1 h 17"/>
                <a:gd name="T18" fmla="*/ 29 w 29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29" y="7"/>
                  </a:moveTo>
                  <a:lnTo>
                    <a:pt x="29" y="16"/>
                  </a:lnTo>
                  <a:lnTo>
                    <a:pt x="21" y="17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1" y="1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06888" y="3711575"/>
              <a:ext cx="50800" cy="31750"/>
            </a:xfrm>
            <a:custGeom>
              <a:avLst/>
              <a:gdLst>
                <a:gd name="T0" fmla="*/ 32 w 32"/>
                <a:gd name="T1" fmla="*/ 11 h 20"/>
                <a:gd name="T2" fmla="*/ 26 w 32"/>
                <a:gd name="T3" fmla="*/ 17 h 20"/>
                <a:gd name="T4" fmla="*/ 19 w 32"/>
                <a:gd name="T5" fmla="*/ 20 h 20"/>
                <a:gd name="T6" fmla="*/ 9 w 32"/>
                <a:gd name="T7" fmla="*/ 20 h 20"/>
                <a:gd name="T8" fmla="*/ 2 w 32"/>
                <a:gd name="T9" fmla="*/ 20 h 20"/>
                <a:gd name="T10" fmla="*/ 0 w 32"/>
                <a:gd name="T11" fmla="*/ 14 h 20"/>
                <a:gd name="T12" fmla="*/ 0 w 32"/>
                <a:gd name="T13" fmla="*/ 10 h 20"/>
                <a:gd name="T14" fmla="*/ 5 w 32"/>
                <a:gd name="T15" fmla="*/ 4 h 20"/>
                <a:gd name="T16" fmla="*/ 9 w 32"/>
                <a:gd name="T17" fmla="*/ 0 h 20"/>
                <a:gd name="T18" fmla="*/ 15 w 32"/>
                <a:gd name="T19" fmla="*/ 1 h 20"/>
                <a:gd name="T20" fmla="*/ 22 w 32"/>
                <a:gd name="T21" fmla="*/ 3 h 20"/>
                <a:gd name="T22" fmla="*/ 28 w 32"/>
                <a:gd name="T23" fmla="*/ 7 h 20"/>
                <a:gd name="T24" fmla="*/ 32 w 32"/>
                <a:gd name="T2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32" y="11"/>
                  </a:moveTo>
                  <a:lnTo>
                    <a:pt x="26" y="17"/>
                  </a:lnTo>
                  <a:lnTo>
                    <a:pt x="19" y="20"/>
                  </a:lnTo>
                  <a:lnTo>
                    <a:pt x="9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73538" y="3754438"/>
              <a:ext cx="47625" cy="42862"/>
            </a:xfrm>
            <a:custGeom>
              <a:avLst/>
              <a:gdLst>
                <a:gd name="T0" fmla="*/ 30 w 30"/>
                <a:gd name="T1" fmla="*/ 9 h 27"/>
                <a:gd name="T2" fmla="*/ 30 w 30"/>
                <a:gd name="T3" fmla="*/ 15 h 27"/>
                <a:gd name="T4" fmla="*/ 27 w 30"/>
                <a:gd name="T5" fmla="*/ 19 h 27"/>
                <a:gd name="T6" fmla="*/ 21 w 30"/>
                <a:gd name="T7" fmla="*/ 24 h 27"/>
                <a:gd name="T8" fmla="*/ 13 w 30"/>
                <a:gd name="T9" fmla="*/ 25 h 27"/>
                <a:gd name="T10" fmla="*/ 9 w 30"/>
                <a:gd name="T11" fmla="*/ 27 h 27"/>
                <a:gd name="T12" fmla="*/ 6 w 30"/>
                <a:gd name="T13" fmla="*/ 25 h 27"/>
                <a:gd name="T14" fmla="*/ 2 w 30"/>
                <a:gd name="T15" fmla="*/ 24 h 27"/>
                <a:gd name="T16" fmla="*/ 0 w 30"/>
                <a:gd name="T17" fmla="*/ 21 h 27"/>
                <a:gd name="T18" fmla="*/ 6 w 30"/>
                <a:gd name="T19" fmla="*/ 0 h 27"/>
                <a:gd name="T20" fmla="*/ 11 w 30"/>
                <a:gd name="T21" fmla="*/ 2 h 27"/>
                <a:gd name="T22" fmla="*/ 19 w 30"/>
                <a:gd name="T23" fmla="*/ 3 h 27"/>
                <a:gd name="T24" fmla="*/ 25 w 30"/>
                <a:gd name="T25" fmla="*/ 6 h 27"/>
                <a:gd name="T26" fmla="*/ 30 w 30"/>
                <a:gd name="T2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30" y="9"/>
                  </a:moveTo>
                  <a:lnTo>
                    <a:pt x="30" y="15"/>
                  </a:lnTo>
                  <a:lnTo>
                    <a:pt x="27" y="19"/>
                  </a:lnTo>
                  <a:lnTo>
                    <a:pt x="21" y="24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81488" y="3817938"/>
              <a:ext cx="39688" cy="41275"/>
            </a:xfrm>
            <a:custGeom>
              <a:avLst/>
              <a:gdLst>
                <a:gd name="T0" fmla="*/ 25 w 25"/>
                <a:gd name="T1" fmla="*/ 10 h 26"/>
                <a:gd name="T2" fmla="*/ 25 w 25"/>
                <a:gd name="T3" fmla="*/ 14 h 26"/>
                <a:gd name="T4" fmla="*/ 23 w 25"/>
                <a:gd name="T5" fmla="*/ 19 h 26"/>
                <a:gd name="T6" fmla="*/ 21 w 25"/>
                <a:gd name="T7" fmla="*/ 23 h 26"/>
                <a:gd name="T8" fmla="*/ 18 w 25"/>
                <a:gd name="T9" fmla="*/ 26 h 26"/>
                <a:gd name="T10" fmla="*/ 10 w 25"/>
                <a:gd name="T11" fmla="*/ 24 h 26"/>
                <a:gd name="T12" fmla="*/ 6 w 25"/>
                <a:gd name="T13" fmla="*/ 22 h 26"/>
                <a:gd name="T14" fmla="*/ 4 w 25"/>
                <a:gd name="T15" fmla="*/ 17 h 26"/>
                <a:gd name="T16" fmla="*/ 0 w 25"/>
                <a:gd name="T17" fmla="*/ 13 h 26"/>
                <a:gd name="T18" fmla="*/ 4 w 25"/>
                <a:gd name="T19" fmla="*/ 0 h 26"/>
                <a:gd name="T20" fmla="*/ 12 w 25"/>
                <a:gd name="T21" fmla="*/ 1 h 26"/>
                <a:gd name="T22" fmla="*/ 18 w 25"/>
                <a:gd name="T23" fmla="*/ 3 h 26"/>
                <a:gd name="T24" fmla="*/ 21 w 25"/>
                <a:gd name="T25" fmla="*/ 6 h 26"/>
                <a:gd name="T26" fmla="*/ 25 w 25"/>
                <a:gd name="T2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6">
                  <a:moveTo>
                    <a:pt x="25" y="10"/>
                  </a:moveTo>
                  <a:lnTo>
                    <a:pt x="25" y="14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59238" y="3838575"/>
              <a:ext cx="34925" cy="26987"/>
            </a:xfrm>
            <a:custGeom>
              <a:avLst/>
              <a:gdLst>
                <a:gd name="T0" fmla="*/ 22 w 22"/>
                <a:gd name="T1" fmla="*/ 9 h 17"/>
                <a:gd name="T2" fmla="*/ 22 w 22"/>
                <a:gd name="T3" fmla="*/ 11 h 17"/>
                <a:gd name="T4" fmla="*/ 20 w 22"/>
                <a:gd name="T5" fmla="*/ 13 h 17"/>
                <a:gd name="T6" fmla="*/ 17 w 22"/>
                <a:gd name="T7" fmla="*/ 16 h 17"/>
                <a:gd name="T8" fmla="*/ 13 w 22"/>
                <a:gd name="T9" fmla="*/ 17 h 17"/>
                <a:gd name="T10" fmla="*/ 9 w 22"/>
                <a:gd name="T11" fmla="*/ 17 h 17"/>
                <a:gd name="T12" fmla="*/ 5 w 22"/>
                <a:gd name="T13" fmla="*/ 16 h 17"/>
                <a:gd name="T14" fmla="*/ 1 w 22"/>
                <a:gd name="T15" fmla="*/ 16 h 17"/>
                <a:gd name="T16" fmla="*/ 0 w 22"/>
                <a:gd name="T17" fmla="*/ 13 h 17"/>
                <a:gd name="T18" fmla="*/ 3 w 22"/>
                <a:gd name="T19" fmla="*/ 0 h 17"/>
                <a:gd name="T20" fmla="*/ 9 w 22"/>
                <a:gd name="T21" fmla="*/ 1 h 17"/>
                <a:gd name="T22" fmla="*/ 15 w 22"/>
                <a:gd name="T23" fmla="*/ 3 h 17"/>
                <a:gd name="T24" fmla="*/ 19 w 22"/>
                <a:gd name="T25" fmla="*/ 6 h 17"/>
                <a:gd name="T26" fmla="*/ 22 w 22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7">
                  <a:moveTo>
                    <a:pt x="22" y="9"/>
                  </a:moveTo>
                  <a:lnTo>
                    <a:pt x="22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70363" y="3889375"/>
              <a:ext cx="53975" cy="46037"/>
            </a:xfrm>
            <a:custGeom>
              <a:avLst/>
              <a:gdLst>
                <a:gd name="T0" fmla="*/ 34 w 34"/>
                <a:gd name="T1" fmla="*/ 17 h 29"/>
                <a:gd name="T2" fmla="*/ 34 w 34"/>
                <a:gd name="T3" fmla="*/ 20 h 29"/>
                <a:gd name="T4" fmla="*/ 32 w 34"/>
                <a:gd name="T5" fmla="*/ 23 h 29"/>
                <a:gd name="T6" fmla="*/ 27 w 34"/>
                <a:gd name="T7" fmla="*/ 26 h 29"/>
                <a:gd name="T8" fmla="*/ 23 w 34"/>
                <a:gd name="T9" fmla="*/ 29 h 29"/>
                <a:gd name="T10" fmla="*/ 2 w 34"/>
                <a:gd name="T11" fmla="*/ 26 h 29"/>
                <a:gd name="T12" fmla="*/ 0 w 34"/>
                <a:gd name="T13" fmla="*/ 19 h 29"/>
                <a:gd name="T14" fmla="*/ 0 w 34"/>
                <a:gd name="T15" fmla="*/ 12 h 29"/>
                <a:gd name="T16" fmla="*/ 4 w 34"/>
                <a:gd name="T17" fmla="*/ 6 h 29"/>
                <a:gd name="T18" fmla="*/ 9 w 34"/>
                <a:gd name="T19" fmla="*/ 0 h 29"/>
                <a:gd name="T20" fmla="*/ 17 w 34"/>
                <a:gd name="T21" fmla="*/ 3 h 29"/>
                <a:gd name="T22" fmla="*/ 25 w 34"/>
                <a:gd name="T23" fmla="*/ 6 h 29"/>
                <a:gd name="T24" fmla="*/ 30 w 34"/>
                <a:gd name="T25" fmla="*/ 12 h 29"/>
                <a:gd name="T26" fmla="*/ 34 w 34"/>
                <a:gd name="T2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9">
                  <a:moveTo>
                    <a:pt x="34" y="17"/>
                  </a:moveTo>
                  <a:lnTo>
                    <a:pt x="34" y="20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6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30" y="12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10026" y="3919538"/>
              <a:ext cx="49213" cy="39687"/>
            </a:xfrm>
            <a:custGeom>
              <a:avLst/>
              <a:gdLst>
                <a:gd name="T0" fmla="*/ 31 w 31"/>
                <a:gd name="T1" fmla="*/ 11 h 25"/>
                <a:gd name="T2" fmla="*/ 31 w 31"/>
                <a:gd name="T3" fmla="*/ 16 h 25"/>
                <a:gd name="T4" fmla="*/ 27 w 31"/>
                <a:gd name="T5" fmla="*/ 20 h 25"/>
                <a:gd name="T6" fmla="*/ 23 w 31"/>
                <a:gd name="T7" fmla="*/ 23 h 25"/>
                <a:gd name="T8" fmla="*/ 17 w 31"/>
                <a:gd name="T9" fmla="*/ 25 h 25"/>
                <a:gd name="T10" fmla="*/ 11 w 31"/>
                <a:gd name="T11" fmla="*/ 25 h 25"/>
                <a:gd name="T12" fmla="*/ 6 w 31"/>
                <a:gd name="T13" fmla="*/ 22 h 25"/>
                <a:gd name="T14" fmla="*/ 0 w 31"/>
                <a:gd name="T15" fmla="*/ 20 h 25"/>
                <a:gd name="T16" fmla="*/ 0 w 31"/>
                <a:gd name="T17" fmla="*/ 16 h 25"/>
                <a:gd name="T18" fmla="*/ 10 w 31"/>
                <a:gd name="T19" fmla="*/ 0 h 25"/>
                <a:gd name="T20" fmla="*/ 13 w 31"/>
                <a:gd name="T21" fmla="*/ 3 h 25"/>
                <a:gd name="T22" fmla="*/ 19 w 31"/>
                <a:gd name="T23" fmla="*/ 6 h 25"/>
                <a:gd name="T24" fmla="*/ 25 w 31"/>
                <a:gd name="T25" fmla="*/ 7 h 25"/>
                <a:gd name="T26" fmla="*/ 31 w 31"/>
                <a:gd name="T2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31" y="11"/>
                  </a:moveTo>
                  <a:lnTo>
                    <a:pt x="31" y="16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25" y="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52901" y="3976688"/>
              <a:ext cx="38100" cy="39687"/>
            </a:xfrm>
            <a:custGeom>
              <a:avLst/>
              <a:gdLst>
                <a:gd name="T0" fmla="*/ 24 w 24"/>
                <a:gd name="T1" fmla="*/ 19 h 25"/>
                <a:gd name="T2" fmla="*/ 19 w 24"/>
                <a:gd name="T3" fmla="*/ 22 h 25"/>
                <a:gd name="T4" fmla="*/ 13 w 24"/>
                <a:gd name="T5" fmla="*/ 24 h 25"/>
                <a:gd name="T6" fmla="*/ 7 w 24"/>
                <a:gd name="T7" fmla="*/ 25 h 25"/>
                <a:gd name="T8" fmla="*/ 1 w 24"/>
                <a:gd name="T9" fmla="*/ 24 h 25"/>
                <a:gd name="T10" fmla="*/ 0 w 24"/>
                <a:gd name="T11" fmla="*/ 18 h 25"/>
                <a:gd name="T12" fmla="*/ 0 w 24"/>
                <a:gd name="T13" fmla="*/ 10 h 25"/>
                <a:gd name="T14" fmla="*/ 3 w 24"/>
                <a:gd name="T15" fmla="*/ 5 h 25"/>
                <a:gd name="T16" fmla="*/ 9 w 24"/>
                <a:gd name="T17" fmla="*/ 0 h 25"/>
                <a:gd name="T18" fmla="*/ 17 w 24"/>
                <a:gd name="T19" fmla="*/ 3 h 25"/>
                <a:gd name="T20" fmla="*/ 22 w 24"/>
                <a:gd name="T21" fmla="*/ 8 h 25"/>
                <a:gd name="T22" fmla="*/ 24 w 24"/>
                <a:gd name="T23" fmla="*/ 13 h 25"/>
                <a:gd name="T24" fmla="*/ 24 w 24"/>
                <a:gd name="T2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9"/>
                  </a:moveTo>
                  <a:lnTo>
                    <a:pt x="19" y="22"/>
                  </a:lnTo>
                  <a:lnTo>
                    <a:pt x="13" y="24"/>
                  </a:lnTo>
                  <a:lnTo>
                    <a:pt x="7" y="25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89488" y="4021138"/>
              <a:ext cx="366713" cy="157162"/>
            </a:xfrm>
            <a:custGeom>
              <a:avLst/>
              <a:gdLst>
                <a:gd name="T0" fmla="*/ 149 w 231"/>
                <a:gd name="T1" fmla="*/ 90 h 99"/>
                <a:gd name="T2" fmla="*/ 132 w 231"/>
                <a:gd name="T3" fmla="*/ 95 h 99"/>
                <a:gd name="T4" fmla="*/ 113 w 231"/>
                <a:gd name="T5" fmla="*/ 98 h 99"/>
                <a:gd name="T6" fmla="*/ 95 w 231"/>
                <a:gd name="T7" fmla="*/ 99 h 99"/>
                <a:gd name="T8" fmla="*/ 75 w 231"/>
                <a:gd name="T9" fmla="*/ 99 h 99"/>
                <a:gd name="T10" fmla="*/ 55 w 231"/>
                <a:gd name="T11" fmla="*/ 99 h 99"/>
                <a:gd name="T12" fmla="*/ 36 w 231"/>
                <a:gd name="T13" fmla="*/ 96 h 99"/>
                <a:gd name="T14" fmla="*/ 17 w 231"/>
                <a:gd name="T15" fmla="*/ 93 h 99"/>
                <a:gd name="T16" fmla="*/ 0 w 231"/>
                <a:gd name="T17" fmla="*/ 90 h 99"/>
                <a:gd name="T18" fmla="*/ 31 w 231"/>
                <a:gd name="T19" fmla="*/ 87 h 99"/>
                <a:gd name="T20" fmla="*/ 57 w 231"/>
                <a:gd name="T21" fmla="*/ 86 h 99"/>
                <a:gd name="T22" fmla="*/ 84 w 231"/>
                <a:gd name="T23" fmla="*/ 84 h 99"/>
                <a:gd name="T24" fmla="*/ 111 w 231"/>
                <a:gd name="T25" fmla="*/ 80 h 99"/>
                <a:gd name="T26" fmla="*/ 137 w 231"/>
                <a:gd name="T27" fmla="*/ 71 h 99"/>
                <a:gd name="T28" fmla="*/ 166 w 231"/>
                <a:gd name="T29" fmla="*/ 57 h 99"/>
                <a:gd name="T30" fmla="*/ 196 w 231"/>
                <a:gd name="T31" fmla="*/ 33 h 99"/>
                <a:gd name="T32" fmla="*/ 231 w 231"/>
                <a:gd name="T33" fmla="*/ 0 h 99"/>
                <a:gd name="T34" fmla="*/ 229 w 231"/>
                <a:gd name="T35" fmla="*/ 14 h 99"/>
                <a:gd name="T36" fmla="*/ 223 w 231"/>
                <a:gd name="T37" fmla="*/ 28 h 99"/>
                <a:gd name="T38" fmla="*/ 215 w 231"/>
                <a:gd name="T39" fmla="*/ 41 h 99"/>
                <a:gd name="T40" fmla="*/ 204 w 231"/>
                <a:gd name="T41" fmla="*/ 51 h 99"/>
                <a:gd name="T42" fmla="*/ 193 w 231"/>
                <a:gd name="T43" fmla="*/ 63 h 99"/>
                <a:gd name="T44" fmla="*/ 179 w 231"/>
                <a:gd name="T45" fmla="*/ 71 h 99"/>
                <a:gd name="T46" fmla="*/ 164 w 231"/>
                <a:gd name="T47" fmla="*/ 82 h 99"/>
                <a:gd name="T48" fmla="*/ 149 w 231"/>
                <a:gd name="T4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99">
                  <a:moveTo>
                    <a:pt x="149" y="90"/>
                  </a:moveTo>
                  <a:lnTo>
                    <a:pt x="132" y="95"/>
                  </a:lnTo>
                  <a:lnTo>
                    <a:pt x="113" y="98"/>
                  </a:lnTo>
                  <a:lnTo>
                    <a:pt x="95" y="99"/>
                  </a:lnTo>
                  <a:lnTo>
                    <a:pt x="75" y="99"/>
                  </a:lnTo>
                  <a:lnTo>
                    <a:pt x="55" y="99"/>
                  </a:lnTo>
                  <a:lnTo>
                    <a:pt x="36" y="96"/>
                  </a:lnTo>
                  <a:lnTo>
                    <a:pt x="17" y="93"/>
                  </a:lnTo>
                  <a:lnTo>
                    <a:pt x="0" y="90"/>
                  </a:lnTo>
                  <a:lnTo>
                    <a:pt x="31" y="87"/>
                  </a:lnTo>
                  <a:lnTo>
                    <a:pt x="57" y="86"/>
                  </a:lnTo>
                  <a:lnTo>
                    <a:pt x="84" y="84"/>
                  </a:lnTo>
                  <a:lnTo>
                    <a:pt x="111" y="80"/>
                  </a:lnTo>
                  <a:lnTo>
                    <a:pt x="137" y="71"/>
                  </a:lnTo>
                  <a:lnTo>
                    <a:pt x="166" y="57"/>
                  </a:lnTo>
                  <a:lnTo>
                    <a:pt x="196" y="33"/>
                  </a:lnTo>
                  <a:lnTo>
                    <a:pt x="231" y="0"/>
                  </a:lnTo>
                  <a:lnTo>
                    <a:pt x="229" y="14"/>
                  </a:lnTo>
                  <a:lnTo>
                    <a:pt x="223" y="28"/>
                  </a:lnTo>
                  <a:lnTo>
                    <a:pt x="215" y="41"/>
                  </a:lnTo>
                  <a:lnTo>
                    <a:pt x="204" y="51"/>
                  </a:lnTo>
                  <a:lnTo>
                    <a:pt x="193" y="63"/>
                  </a:lnTo>
                  <a:lnTo>
                    <a:pt x="179" y="71"/>
                  </a:lnTo>
                  <a:lnTo>
                    <a:pt x="164" y="82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37151" y="4432300"/>
              <a:ext cx="601663" cy="200025"/>
            </a:xfrm>
            <a:custGeom>
              <a:avLst/>
              <a:gdLst>
                <a:gd name="T0" fmla="*/ 330 w 379"/>
                <a:gd name="T1" fmla="*/ 64 h 126"/>
                <a:gd name="T2" fmla="*/ 379 w 379"/>
                <a:gd name="T3" fmla="*/ 126 h 126"/>
                <a:gd name="T4" fmla="*/ 364 w 379"/>
                <a:gd name="T5" fmla="*/ 114 h 126"/>
                <a:gd name="T6" fmla="*/ 349 w 379"/>
                <a:gd name="T7" fmla="*/ 101 h 126"/>
                <a:gd name="T8" fmla="*/ 331 w 379"/>
                <a:gd name="T9" fmla="*/ 86 h 126"/>
                <a:gd name="T10" fmla="*/ 314 w 379"/>
                <a:gd name="T11" fmla="*/ 73 h 126"/>
                <a:gd name="T12" fmla="*/ 295 w 379"/>
                <a:gd name="T13" fmla="*/ 60 h 126"/>
                <a:gd name="T14" fmla="*/ 276 w 379"/>
                <a:gd name="T15" fmla="*/ 48 h 126"/>
                <a:gd name="T16" fmla="*/ 255 w 379"/>
                <a:gd name="T17" fmla="*/ 40 h 126"/>
                <a:gd name="T18" fmla="*/ 232 w 379"/>
                <a:gd name="T19" fmla="*/ 34 h 126"/>
                <a:gd name="T20" fmla="*/ 204 w 379"/>
                <a:gd name="T21" fmla="*/ 28 h 126"/>
                <a:gd name="T22" fmla="*/ 175 w 379"/>
                <a:gd name="T23" fmla="*/ 25 h 126"/>
                <a:gd name="T24" fmla="*/ 145 w 379"/>
                <a:gd name="T25" fmla="*/ 24 h 126"/>
                <a:gd name="T26" fmla="*/ 116 w 379"/>
                <a:gd name="T27" fmla="*/ 25 h 126"/>
                <a:gd name="T28" fmla="*/ 86 w 379"/>
                <a:gd name="T29" fmla="*/ 26 h 126"/>
                <a:gd name="T30" fmla="*/ 55 w 379"/>
                <a:gd name="T31" fmla="*/ 31 h 126"/>
                <a:gd name="T32" fmla="*/ 27 w 379"/>
                <a:gd name="T33" fmla="*/ 35 h 126"/>
                <a:gd name="T34" fmla="*/ 0 w 379"/>
                <a:gd name="T35" fmla="*/ 41 h 126"/>
                <a:gd name="T36" fmla="*/ 17 w 379"/>
                <a:gd name="T37" fmla="*/ 31 h 126"/>
                <a:gd name="T38" fmla="*/ 34 w 379"/>
                <a:gd name="T39" fmla="*/ 22 h 126"/>
                <a:gd name="T40" fmla="*/ 55 w 379"/>
                <a:gd name="T41" fmla="*/ 15 h 126"/>
                <a:gd name="T42" fmla="*/ 76 w 379"/>
                <a:gd name="T43" fmla="*/ 9 h 126"/>
                <a:gd name="T44" fmla="*/ 97 w 379"/>
                <a:gd name="T45" fmla="*/ 5 h 126"/>
                <a:gd name="T46" fmla="*/ 120 w 379"/>
                <a:gd name="T47" fmla="*/ 2 h 126"/>
                <a:gd name="T48" fmla="*/ 143 w 379"/>
                <a:gd name="T49" fmla="*/ 0 h 126"/>
                <a:gd name="T50" fmla="*/ 168 w 379"/>
                <a:gd name="T51" fmla="*/ 0 h 126"/>
                <a:gd name="T52" fmla="*/ 191 w 379"/>
                <a:gd name="T53" fmla="*/ 3 h 126"/>
                <a:gd name="T54" fmla="*/ 213 w 379"/>
                <a:gd name="T55" fmla="*/ 6 h 126"/>
                <a:gd name="T56" fmla="*/ 236 w 379"/>
                <a:gd name="T57" fmla="*/ 12 h 126"/>
                <a:gd name="T58" fmla="*/ 257 w 379"/>
                <a:gd name="T59" fmla="*/ 18 h 126"/>
                <a:gd name="T60" fmla="*/ 278 w 379"/>
                <a:gd name="T61" fmla="*/ 26 h 126"/>
                <a:gd name="T62" fmla="*/ 297 w 379"/>
                <a:gd name="T63" fmla="*/ 38 h 126"/>
                <a:gd name="T64" fmla="*/ 314 w 379"/>
                <a:gd name="T65" fmla="*/ 50 h 126"/>
                <a:gd name="T66" fmla="*/ 330 w 379"/>
                <a:gd name="T67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9" h="126">
                  <a:moveTo>
                    <a:pt x="330" y="64"/>
                  </a:moveTo>
                  <a:lnTo>
                    <a:pt x="379" y="126"/>
                  </a:lnTo>
                  <a:lnTo>
                    <a:pt x="364" y="114"/>
                  </a:lnTo>
                  <a:lnTo>
                    <a:pt x="349" y="101"/>
                  </a:lnTo>
                  <a:lnTo>
                    <a:pt x="331" y="86"/>
                  </a:lnTo>
                  <a:lnTo>
                    <a:pt x="314" y="73"/>
                  </a:lnTo>
                  <a:lnTo>
                    <a:pt x="295" y="60"/>
                  </a:lnTo>
                  <a:lnTo>
                    <a:pt x="276" y="48"/>
                  </a:lnTo>
                  <a:lnTo>
                    <a:pt x="255" y="40"/>
                  </a:lnTo>
                  <a:lnTo>
                    <a:pt x="232" y="34"/>
                  </a:lnTo>
                  <a:lnTo>
                    <a:pt x="204" y="28"/>
                  </a:lnTo>
                  <a:lnTo>
                    <a:pt x="175" y="25"/>
                  </a:lnTo>
                  <a:lnTo>
                    <a:pt x="145" y="24"/>
                  </a:lnTo>
                  <a:lnTo>
                    <a:pt x="116" y="25"/>
                  </a:lnTo>
                  <a:lnTo>
                    <a:pt x="86" y="26"/>
                  </a:lnTo>
                  <a:lnTo>
                    <a:pt x="55" y="31"/>
                  </a:lnTo>
                  <a:lnTo>
                    <a:pt x="27" y="35"/>
                  </a:lnTo>
                  <a:lnTo>
                    <a:pt x="0" y="41"/>
                  </a:lnTo>
                  <a:lnTo>
                    <a:pt x="17" y="31"/>
                  </a:lnTo>
                  <a:lnTo>
                    <a:pt x="34" y="22"/>
                  </a:lnTo>
                  <a:lnTo>
                    <a:pt x="55" y="15"/>
                  </a:lnTo>
                  <a:lnTo>
                    <a:pt x="76" y="9"/>
                  </a:lnTo>
                  <a:lnTo>
                    <a:pt x="97" y="5"/>
                  </a:lnTo>
                  <a:lnTo>
                    <a:pt x="120" y="2"/>
                  </a:lnTo>
                  <a:lnTo>
                    <a:pt x="143" y="0"/>
                  </a:lnTo>
                  <a:lnTo>
                    <a:pt x="168" y="0"/>
                  </a:lnTo>
                  <a:lnTo>
                    <a:pt x="191" y="3"/>
                  </a:lnTo>
                  <a:lnTo>
                    <a:pt x="213" y="6"/>
                  </a:lnTo>
                  <a:lnTo>
                    <a:pt x="236" y="12"/>
                  </a:lnTo>
                  <a:lnTo>
                    <a:pt x="257" y="18"/>
                  </a:lnTo>
                  <a:lnTo>
                    <a:pt x="278" y="26"/>
                  </a:lnTo>
                  <a:lnTo>
                    <a:pt x="297" y="38"/>
                  </a:lnTo>
                  <a:lnTo>
                    <a:pt x="314" y="50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14976" y="4779963"/>
              <a:ext cx="300038" cy="147637"/>
            </a:xfrm>
            <a:custGeom>
              <a:avLst/>
              <a:gdLst>
                <a:gd name="T0" fmla="*/ 181 w 189"/>
                <a:gd name="T1" fmla="*/ 57 h 93"/>
                <a:gd name="T2" fmla="*/ 168 w 189"/>
                <a:gd name="T3" fmla="*/ 68 h 93"/>
                <a:gd name="T4" fmla="*/ 153 w 189"/>
                <a:gd name="T5" fmla="*/ 77 h 93"/>
                <a:gd name="T6" fmla="*/ 135 w 189"/>
                <a:gd name="T7" fmla="*/ 83 h 93"/>
                <a:gd name="T8" fmla="*/ 118 w 189"/>
                <a:gd name="T9" fmla="*/ 89 h 93"/>
                <a:gd name="T10" fmla="*/ 99 w 189"/>
                <a:gd name="T11" fmla="*/ 92 h 93"/>
                <a:gd name="T12" fmla="*/ 80 w 189"/>
                <a:gd name="T13" fmla="*/ 93 h 93"/>
                <a:gd name="T14" fmla="*/ 59 w 189"/>
                <a:gd name="T15" fmla="*/ 92 h 93"/>
                <a:gd name="T16" fmla="*/ 40 w 189"/>
                <a:gd name="T17" fmla="*/ 89 h 93"/>
                <a:gd name="T18" fmla="*/ 0 w 189"/>
                <a:gd name="T19" fmla="*/ 71 h 93"/>
                <a:gd name="T20" fmla="*/ 23 w 189"/>
                <a:gd name="T21" fmla="*/ 73 h 93"/>
                <a:gd name="T22" fmla="*/ 46 w 189"/>
                <a:gd name="T23" fmla="*/ 73 h 93"/>
                <a:gd name="T24" fmla="*/ 69 w 189"/>
                <a:gd name="T25" fmla="*/ 71 h 93"/>
                <a:gd name="T26" fmla="*/ 90 w 189"/>
                <a:gd name="T27" fmla="*/ 68 h 93"/>
                <a:gd name="T28" fmla="*/ 111 w 189"/>
                <a:gd name="T29" fmla="*/ 64 h 93"/>
                <a:gd name="T30" fmla="*/ 130 w 189"/>
                <a:gd name="T31" fmla="*/ 58 h 93"/>
                <a:gd name="T32" fmla="*/ 147 w 189"/>
                <a:gd name="T33" fmla="*/ 49 h 93"/>
                <a:gd name="T34" fmla="*/ 164 w 189"/>
                <a:gd name="T35" fmla="*/ 39 h 93"/>
                <a:gd name="T36" fmla="*/ 172 w 189"/>
                <a:gd name="T37" fmla="*/ 30 h 93"/>
                <a:gd name="T38" fmla="*/ 177 w 189"/>
                <a:gd name="T39" fmla="*/ 20 h 93"/>
                <a:gd name="T40" fmla="*/ 181 w 189"/>
                <a:gd name="T41" fmla="*/ 10 h 93"/>
                <a:gd name="T42" fmla="*/ 183 w 189"/>
                <a:gd name="T43" fmla="*/ 0 h 93"/>
                <a:gd name="T44" fmla="*/ 187 w 189"/>
                <a:gd name="T45" fmla="*/ 14 h 93"/>
                <a:gd name="T46" fmla="*/ 189 w 189"/>
                <a:gd name="T47" fmla="*/ 29 h 93"/>
                <a:gd name="T48" fmla="*/ 187 w 189"/>
                <a:gd name="T49" fmla="*/ 44 h 93"/>
                <a:gd name="T50" fmla="*/ 181 w 189"/>
                <a:gd name="T51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93">
                  <a:moveTo>
                    <a:pt x="181" y="57"/>
                  </a:moveTo>
                  <a:lnTo>
                    <a:pt x="168" y="68"/>
                  </a:lnTo>
                  <a:lnTo>
                    <a:pt x="153" y="77"/>
                  </a:lnTo>
                  <a:lnTo>
                    <a:pt x="135" y="83"/>
                  </a:lnTo>
                  <a:lnTo>
                    <a:pt x="118" y="89"/>
                  </a:lnTo>
                  <a:lnTo>
                    <a:pt x="99" y="92"/>
                  </a:lnTo>
                  <a:lnTo>
                    <a:pt x="80" y="93"/>
                  </a:lnTo>
                  <a:lnTo>
                    <a:pt x="59" y="92"/>
                  </a:lnTo>
                  <a:lnTo>
                    <a:pt x="40" y="89"/>
                  </a:lnTo>
                  <a:lnTo>
                    <a:pt x="0" y="71"/>
                  </a:lnTo>
                  <a:lnTo>
                    <a:pt x="23" y="73"/>
                  </a:lnTo>
                  <a:lnTo>
                    <a:pt x="46" y="73"/>
                  </a:lnTo>
                  <a:lnTo>
                    <a:pt x="69" y="71"/>
                  </a:lnTo>
                  <a:lnTo>
                    <a:pt x="90" y="68"/>
                  </a:lnTo>
                  <a:lnTo>
                    <a:pt x="111" y="64"/>
                  </a:lnTo>
                  <a:lnTo>
                    <a:pt x="130" y="58"/>
                  </a:lnTo>
                  <a:lnTo>
                    <a:pt x="147" y="49"/>
                  </a:lnTo>
                  <a:lnTo>
                    <a:pt x="164" y="39"/>
                  </a:lnTo>
                  <a:lnTo>
                    <a:pt x="172" y="30"/>
                  </a:lnTo>
                  <a:lnTo>
                    <a:pt x="177" y="20"/>
                  </a:lnTo>
                  <a:lnTo>
                    <a:pt x="181" y="10"/>
                  </a:lnTo>
                  <a:lnTo>
                    <a:pt x="183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7" y="44"/>
                  </a:lnTo>
                  <a:lnTo>
                    <a:pt x="181" y="5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8" name="Freeform 31"/>
            <p:cNvSpPr>
              <a:spLocks/>
            </p:cNvSpPr>
            <p:nvPr/>
          </p:nvSpPr>
          <p:spPr bwMode="auto">
            <a:xfrm>
              <a:off x="4772026" y="4946650"/>
              <a:ext cx="36513" cy="68262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9" name="Freeform 32"/>
            <p:cNvSpPr>
              <a:spLocks/>
            </p:cNvSpPr>
            <p:nvPr/>
          </p:nvSpPr>
          <p:spPr bwMode="auto">
            <a:xfrm>
              <a:off x="4868863" y="4956175"/>
              <a:ext cx="36513" cy="68262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1" name="Freeform 33"/>
            <p:cNvSpPr>
              <a:spLocks/>
            </p:cNvSpPr>
            <p:nvPr/>
          </p:nvSpPr>
          <p:spPr bwMode="auto">
            <a:xfrm>
              <a:off x="4956176" y="4903788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2" name="Freeform 34"/>
            <p:cNvSpPr>
              <a:spLocks/>
            </p:cNvSpPr>
            <p:nvPr/>
          </p:nvSpPr>
          <p:spPr bwMode="auto">
            <a:xfrm>
              <a:off x="4321176" y="4629150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3" name="Freeform 35"/>
            <p:cNvSpPr>
              <a:spLocks/>
            </p:cNvSpPr>
            <p:nvPr/>
          </p:nvSpPr>
          <p:spPr bwMode="auto">
            <a:xfrm>
              <a:off x="4233863" y="4633913"/>
              <a:ext cx="33338" cy="69850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4" name="Freeform 36"/>
            <p:cNvSpPr>
              <a:spLocks/>
            </p:cNvSpPr>
            <p:nvPr/>
          </p:nvSpPr>
          <p:spPr bwMode="auto">
            <a:xfrm>
              <a:off x="4160838" y="4624388"/>
              <a:ext cx="33338" cy="50800"/>
            </a:xfrm>
            <a:custGeom>
              <a:avLst/>
              <a:gdLst>
                <a:gd name="T0" fmla="*/ 19 w 21"/>
                <a:gd name="T1" fmla="*/ 24 h 32"/>
                <a:gd name="T2" fmla="*/ 15 w 21"/>
                <a:gd name="T3" fmla="*/ 19 h 32"/>
                <a:gd name="T4" fmla="*/ 14 w 21"/>
                <a:gd name="T5" fmla="*/ 15 h 32"/>
                <a:gd name="T6" fmla="*/ 14 w 21"/>
                <a:gd name="T7" fmla="*/ 10 h 32"/>
                <a:gd name="T8" fmla="*/ 14 w 21"/>
                <a:gd name="T9" fmla="*/ 6 h 32"/>
                <a:gd name="T10" fmla="*/ 14 w 21"/>
                <a:gd name="T11" fmla="*/ 5 h 32"/>
                <a:gd name="T12" fmla="*/ 12 w 21"/>
                <a:gd name="T13" fmla="*/ 2 h 32"/>
                <a:gd name="T14" fmla="*/ 10 w 21"/>
                <a:gd name="T15" fmla="*/ 0 h 32"/>
                <a:gd name="T16" fmla="*/ 8 w 21"/>
                <a:gd name="T17" fmla="*/ 0 h 32"/>
                <a:gd name="T18" fmla="*/ 6 w 21"/>
                <a:gd name="T19" fmla="*/ 0 h 32"/>
                <a:gd name="T20" fmla="*/ 2 w 21"/>
                <a:gd name="T21" fmla="*/ 2 h 32"/>
                <a:gd name="T22" fmla="*/ 0 w 21"/>
                <a:gd name="T23" fmla="*/ 5 h 32"/>
                <a:gd name="T24" fmla="*/ 0 w 21"/>
                <a:gd name="T25" fmla="*/ 6 h 32"/>
                <a:gd name="T26" fmla="*/ 0 w 21"/>
                <a:gd name="T27" fmla="*/ 13 h 32"/>
                <a:gd name="T28" fmla="*/ 0 w 21"/>
                <a:gd name="T29" fmla="*/ 19 h 32"/>
                <a:gd name="T30" fmla="*/ 4 w 21"/>
                <a:gd name="T31" fmla="*/ 25 h 32"/>
                <a:gd name="T32" fmla="*/ 10 w 21"/>
                <a:gd name="T33" fmla="*/ 31 h 32"/>
                <a:gd name="T34" fmla="*/ 12 w 21"/>
                <a:gd name="T35" fmla="*/ 32 h 32"/>
                <a:gd name="T36" fmla="*/ 14 w 21"/>
                <a:gd name="T37" fmla="*/ 32 h 32"/>
                <a:gd name="T38" fmla="*/ 17 w 21"/>
                <a:gd name="T39" fmla="*/ 32 h 32"/>
                <a:gd name="T40" fmla="*/ 19 w 21"/>
                <a:gd name="T41" fmla="*/ 31 h 32"/>
                <a:gd name="T42" fmla="*/ 21 w 21"/>
                <a:gd name="T43" fmla="*/ 29 h 32"/>
                <a:gd name="T44" fmla="*/ 21 w 21"/>
                <a:gd name="T45" fmla="*/ 26 h 32"/>
                <a:gd name="T46" fmla="*/ 21 w 21"/>
                <a:gd name="T47" fmla="*/ 25 h 32"/>
                <a:gd name="T48" fmla="*/ 19 w 21"/>
                <a:gd name="T49" fmla="*/ 24 h 32"/>
                <a:gd name="T50" fmla="*/ 19 w 21"/>
                <a:gd name="T5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lnTo>
                    <a:pt x="15" y="19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5" name="Freeform 37"/>
            <p:cNvSpPr>
              <a:spLocks/>
            </p:cNvSpPr>
            <p:nvPr/>
          </p:nvSpPr>
          <p:spPr bwMode="auto">
            <a:xfrm>
              <a:off x="2828926" y="4397375"/>
              <a:ext cx="1893888" cy="1189037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6" name="Freeform 38"/>
            <p:cNvSpPr>
              <a:spLocks/>
            </p:cNvSpPr>
            <p:nvPr/>
          </p:nvSpPr>
          <p:spPr bwMode="auto">
            <a:xfrm>
              <a:off x="2886076" y="4445000"/>
              <a:ext cx="1755775" cy="1085850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7" name="Freeform 39"/>
            <p:cNvSpPr>
              <a:spLocks/>
            </p:cNvSpPr>
            <p:nvPr/>
          </p:nvSpPr>
          <p:spPr bwMode="auto">
            <a:xfrm>
              <a:off x="519113" y="2832100"/>
              <a:ext cx="2628900" cy="2238375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8" name="Freeform 40"/>
            <p:cNvSpPr>
              <a:spLocks/>
            </p:cNvSpPr>
            <p:nvPr/>
          </p:nvSpPr>
          <p:spPr bwMode="auto">
            <a:xfrm>
              <a:off x="625476" y="2906713"/>
              <a:ext cx="2301875" cy="1646237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9" name="Freeform 41"/>
            <p:cNvSpPr>
              <a:spLocks/>
            </p:cNvSpPr>
            <p:nvPr/>
          </p:nvSpPr>
          <p:spPr bwMode="auto">
            <a:xfrm>
              <a:off x="1304926" y="3119438"/>
              <a:ext cx="1393825" cy="111442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0" name="Freeform 42"/>
            <p:cNvSpPr>
              <a:spLocks/>
            </p:cNvSpPr>
            <p:nvPr/>
          </p:nvSpPr>
          <p:spPr bwMode="auto">
            <a:xfrm>
              <a:off x="1190626" y="3925888"/>
              <a:ext cx="1873250" cy="1082675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1" name="Freeform 43"/>
            <p:cNvSpPr>
              <a:spLocks/>
            </p:cNvSpPr>
            <p:nvPr/>
          </p:nvSpPr>
          <p:spPr bwMode="auto">
            <a:xfrm>
              <a:off x="1822451" y="4713288"/>
              <a:ext cx="138113" cy="88900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2" name="Freeform 44"/>
            <p:cNvSpPr>
              <a:spLocks/>
            </p:cNvSpPr>
            <p:nvPr/>
          </p:nvSpPr>
          <p:spPr bwMode="auto">
            <a:xfrm>
              <a:off x="2087563" y="4546600"/>
              <a:ext cx="139700" cy="88900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3" name="Freeform 45"/>
            <p:cNvSpPr>
              <a:spLocks/>
            </p:cNvSpPr>
            <p:nvPr/>
          </p:nvSpPr>
          <p:spPr bwMode="auto">
            <a:xfrm>
              <a:off x="2451101" y="4092575"/>
              <a:ext cx="392113" cy="307975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4" name="Freeform 46"/>
            <p:cNvSpPr>
              <a:spLocks/>
            </p:cNvSpPr>
            <p:nvPr/>
          </p:nvSpPr>
          <p:spPr bwMode="auto">
            <a:xfrm>
              <a:off x="939801" y="3443288"/>
              <a:ext cx="455613" cy="895350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5" name="Freeform 47"/>
            <p:cNvSpPr>
              <a:spLocks/>
            </p:cNvSpPr>
            <p:nvPr/>
          </p:nvSpPr>
          <p:spPr bwMode="auto">
            <a:xfrm>
              <a:off x="836613" y="3930650"/>
              <a:ext cx="217488" cy="42386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6" name="Freeform 48"/>
            <p:cNvSpPr>
              <a:spLocks/>
            </p:cNvSpPr>
            <p:nvPr/>
          </p:nvSpPr>
          <p:spPr bwMode="auto">
            <a:xfrm>
              <a:off x="3587751" y="5173663"/>
              <a:ext cx="168275" cy="61912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7" name="Freeform 49"/>
            <p:cNvSpPr>
              <a:spLocks/>
            </p:cNvSpPr>
            <p:nvPr/>
          </p:nvSpPr>
          <p:spPr bwMode="auto">
            <a:xfrm>
              <a:off x="3508376" y="5083175"/>
              <a:ext cx="163513" cy="60325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8" name="Freeform 50"/>
            <p:cNvSpPr>
              <a:spLocks/>
            </p:cNvSpPr>
            <p:nvPr/>
          </p:nvSpPr>
          <p:spPr bwMode="auto">
            <a:xfrm>
              <a:off x="3430588" y="4992688"/>
              <a:ext cx="157163" cy="55562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9" name="Freeform 51"/>
            <p:cNvSpPr>
              <a:spLocks/>
            </p:cNvSpPr>
            <p:nvPr/>
          </p:nvSpPr>
          <p:spPr bwMode="auto">
            <a:xfrm>
              <a:off x="3354388" y="4902200"/>
              <a:ext cx="147638" cy="53975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0" name="Freeform 52"/>
            <p:cNvSpPr>
              <a:spLocks/>
            </p:cNvSpPr>
            <p:nvPr/>
          </p:nvSpPr>
          <p:spPr bwMode="auto">
            <a:xfrm>
              <a:off x="3275013" y="4810125"/>
              <a:ext cx="142875" cy="523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1" name="Freeform 53"/>
            <p:cNvSpPr>
              <a:spLocks/>
            </p:cNvSpPr>
            <p:nvPr/>
          </p:nvSpPr>
          <p:spPr bwMode="auto">
            <a:xfrm>
              <a:off x="3197226" y="4719638"/>
              <a:ext cx="136525" cy="50800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2" name="Freeform 54"/>
            <p:cNvSpPr>
              <a:spLocks/>
            </p:cNvSpPr>
            <p:nvPr/>
          </p:nvSpPr>
          <p:spPr bwMode="auto">
            <a:xfrm>
              <a:off x="3117851" y="4629150"/>
              <a:ext cx="130175" cy="49212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3" name="Freeform 55"/>
            <p:cNvSpPr>
              <a:spLocks/>
            </p:cNvSpPr>
            <p:nvPr/>
          </p:nvSpPr>
          <p:spPr bwMode="auto">
            <a:xfrm>
              <a:off x="3040063" y="4538663"/>
              <a:ext cx="123825" cy="4603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4" name="Freeform 56"/>
            <p:cNvSpPr>
              <a:spLocks/>
            </p:cNvSpPr>
            <p:nvPr/>
          </p:nvSpPr>
          <p:spPr bwMode="auto">
            <a:xfrm>
              <a:off x="3906838" y="5119688"/>
              <a:ext cx="176213" cy="60325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5" name="Freeform 57"/>
            <p:cNvSpPr>
              <a:spLocks/>
            </p:cNvSpPr>
            <p:nvPr/>
          </p:nvSpPr>
          <p:spPr bwMode="auto">
            <a:xfrm>
              <a:off x="3813176" y="5033963"/>
              <a:ext cx="169863" cy="5873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6" name="Freeform 58"/>
            <p:cNvSpPr>
              <a:spLocks/>
            </p:cNvSpPr>
            <p:nvPr/>
          </p:nvSpPr>
          <p:spPr bwMode="auto">
            <a:xfrm>
              <a:off x="3719513" y="4948238"/>
              <a:ext cx="163513" cy="55562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7" name="Freeform 59"/>
            <p:cNvSpPr>
              <a:spLocks/>
            </p:cNvSpPr>
            <p:nvPr/>
          </p:nvSpPr>
          <p:spPr bwMode="auto">
            <a:xfrm>
              <a:off x="3625851" y="4862513"/>
              <a:ext cx="157163" cy="53975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8" name="Freeform 60"/>
            <p:cNvSpPr>
              <a:spLocks/>
            </p:cNvSpPr>
            <p:nvPr/>
          </p:nvSpPr>
          <p:spPr bwMode="auto">
            <a:xfrm>
              <a:off x="3532188" y="4775200"/>
              <a:ext cx="149225" cy="523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9" name="Freeform 61"/>
            <p:cNvSpPr>
              <a:spLocks/>
            </p:cNvSpPr>
            <p:nvPr/>
          </p:nvSpPr>
          <p:spPr bwMode="auto">
            <a:xfrm>
              <a:off x="3438526" y="4689475"/>
              <a:ext cx="142875" cy="50800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0" name="Freeform 62"/>
            <p:cNvSpPr>
              <a:spLocks/>
            </p:cNvSpPr>
            <p:nvPr/>
          </p:nvSpPr>
          <p:spPr bwMode="auto">
            <a:xfrm>
              <a:off x="3344863" y="4603750"/>
              <a:ext cx="136525" cy="49212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1" name="Freeform 63"/>
            <p:cNvSpPr>
              <a:spLocks/>
            </p:cNvSpPr>
            <p:nvPr/>
          </p:nvSpPr>
          <p:spPr bwMode="auto">
            <a:xfrm>
              <a:off x="3251201" y="4518025"/>
              <a:ext cx="130175" cy="4603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2" name="Freeform 64"/>
            <p:cNvSpPr>
              <a:spLocks/>
            </p:cNvSpPr>
            <p:nvPr/>
          </p:nvSpPr>
          <p:spPr bwMode="auto">
            <a:xfrm>
              <a:off x="4191001" y="5073650"/>
              <a:ext cx="184150" cy="57150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3" name="Freeform 65"/>
            <p:cNvSpPr>
              <a:spLocks/>
            </p:cNvSpPr>
            <p:nvPr/>
          </p:nvSpPr>
          <p:spPr bwMode="auto">
            <a:xfrm>
              <a:off x="4086226" y="4989513"/>
              <a:ext cx="174625" cy="55562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4" name="Freeform 66"/>
            <p:cNvSpPr>
              <a:spLocks/>
            </p:cNvSpPr>
            <p:nvPr/>
          </p:nvSpPr>
          <p:spPr bwMode="auto">
            <a:xfrm>
              <a:off x="3976688" y="4908550"/>
              <a:ext cx="169863" cy="53975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5" name="Freeform 67"/>
            <p:cNvSpPr>
              <a:spLocks/>
            </p:cNvSpPr>
            <p:nvPr/>
          </p:nvSpPr>
          <p:spPr bwMode="auto">
            <a:xfrm>
              <a:off x="3868738" y="4827588"/>
              <a:ext cx="161925" cy="50800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6" name="Freeform 68"/>
            <p:cNvSpPr>
              <a:spLocks/>
            </p:cNvSpPr>
            <p:nvPr/>
          </p:nvSpPr>
          <p:spPr bwMode="auto">
            <a:xfrm>
              <a:off x="3762376" y="4745038"/>
              <a:ext cx="153988" cy="50800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7" name="Freeform 69"/>
            <p:cNvSpPr>
              <a:spLocks/>
            </p:cNvSpPr>
            <p:nvPr/>
          </p:nvSpPr>
          <p:spPr bwMode="auto">
            <a:xfrm>
              <a:off x="3652838" y="4664075"/>
              <a:ext cx="152400" cy="4603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8" name="Freeform 70"/>
            <p:cNvSpPr>
              <a:spLocks/>
            </p:cNvSpPr>
            <p:nvPr/>
          </p:nvSpPr>
          <p:spPr bwMode="auto">
            <a:xfrm>
              <a:off x="3548063" y="4581525"/>
              <a:ext cx="141288" cy="4603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9" name="Freeform 71"/>
            <p:cNvSpPr>
              <a:spLocks/>
            </p:cNvSpPr>
            <p:nvPr/>
          </p:nvSpPr>
          <p:spPr bwMode="auto">
            <a:xfrm>
              <a:off x="3438526" y="4500563"/>
              <a:ext cx="136525" cy="42862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0" name="Freeform 72"/>
            <p:cNvSpPr>
              <a:spLocks/>
            </p:cNvSpPr>
            <p:nvPr/>
          </p:nvSpPr>
          <p:spPr bwMode="auto">
            <a:xfrm>
              <a:off x="1528763" y="3343275"/>
              <a:ext cx="1000125" cy="571500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1" name="Freeform 73"/>
            <p:cNvSpPr>
              <a:spLocks/>
            </p:cNvSpPr>
            <p:nvPr/>
          </p:nvSpPr>
          <p:spPr bwMode="auto">
            <a:xfrm>
              <a:off x="1598613" y="3382963"/>
              <a:ext cx="879475" cy="485775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2" name="Freeform 74"/>
            <p:cNvSpPr>
              <a:spLocks/>
            </p:cNvSpPr>
            <p:nvPr/>
          </p:nvSpPr>
          <p:spPr bwMode="auto">
            <a:xfrm>
              <a:off x="1552576" y="3478213"/>
              <a:ext cx="169863" cy="5873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3" name="Freeform 75"/>
            <p:cNvSpPr>
              <a:spLocks/>
            </p:cNvSpPr>
            <p:nvPr/>
          </p:nvSpPr>
          <p:spPr bwMode="auto">
            <a:xfrm>
              <a:off x="1816101" y="3354388"/>
              <a:ext cx="114300" cy="120650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4" name="Freeform 76"/>
            <p:cNvSpPr>
              <a:spLocks/>
            </p:cNvSpPr>
            <p:nvPr/>
          </p:nvSpPr>
          <p:spPr bwMode="auto">
            <a:xfrm>
              <a:off x="2057401" y="3294063"/>
              <a:ext cx="60325" cy="13017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5" name="Freeform 97"/>
            <p:cNvSpPr>
              <a:spLocks/>
            </p:cNvSpPr>
            <p:nvPr/>
          </p:nvSpPr>
          <p:spPr bwMode="auto">
            <a:xfrm>
              <a:off x="1655763" y="4908550"/>
              <a:ext cx="1658938" cy="3778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6" name="Freeform 98"/>
            <p:cNvSpPr>
              <a:spLocks/>
            </p:cNvSpPr>
            <p:nvPr/>
          </p:nvSpPr>
          <p:spPr bwMode="auto">
            <a:xfrm>
              <a:off x="4814888" y="3417888"/>
              <a:ext cx="341313" cy="234950"/>
            </a:xfrm>
            <a:custGeom>
              <a:avLst/>
              <a:gdLst>
                <a:gd name="T0" fmla="*/ 106 w 215"/>
                <a:gd name="T1" fmla="*/ 148 h 148"/>
                <a:gd name="T2" fmla="*/ 129 w 215"/>
                <a:gd name="T3" fmla="*/ 147 h 148"/>
                <a:gd name="T4" fmla="*/ 148 w 215"/>
                <a:gd name="T5" fmla="*/ 142 h 148"/>
                <a:gd name="T6" fmla="*/ 167 w 215"/>
                <a:gd name="T7" fmla="*/ 135 h 148"/>
                <a:gd name="T8" fmla="*/ 184 w 215"/>
                <a:gd name="T9" fmla="*/ 126 h 148"/>
                <a:gd name="T10" fmla="*/ 196 w 215"/>
                <a:gd name="T11" fmla="*/ 115 h 148"/>
                <a:gd name="T12" fmla="*/ 207 w 215"/>
                <a:gd name="T13" fmla="*/ 103 h 148"/>
                <a:gd name="T14" fmla="*/ 213 w 215"/>
                <a:gd name="T15" fmla="*/ 89 h 148"/>
                <a:gd name="T16" fmla="*/ 215 w 215"/>
                <a:gd name="T17" fmla="*/ 74 h 148"/>
                <a:gd name="T18" fmla="*/ 213 w 215"/>
                <a:gd name="T19" fmla="*/ 59 h 148"/>
                <a:gd name="T20" fmla="*/ 207 w 215"/>
                <a:gd name="T21" fmla="*/ 45 h 148"/>
                <a:gd name="T22" fmla="*/ 196 w 215"/>
                <a:gd name="T23" fmla="*/ 33 h 148"/>
                <a:gd name="T24" fmla="*/ 184 w 215"/>
                <a:gd name="T25" fmla="*/ 21 h 148"/>
                <a:gd name="T26" fmla="*/ 167 w 215"/>
                <a:gd name="T27" fmla="*/ 13 h 148"/>
                <a:gd name="T28" fmla="*/ 148 w 215"/>
                <a:gd name="T29" fmla="*/ 5 h 148"/>
                <a:gd name="T30" fmla="*/ 129 w 215"/>
                <a:gd name="T31" fmla="*/ 1 h 148"/>
                <a:gd name="T32" fmla="*/ 106 w 215"/>
                <a:gd name="T33" fmla="*/ 0 h 148"/>
                <a:gd name="T34" fmla="*/ 85 w 215"/>
                <a:gd name="T35" fmla="*/ 1 h 148"/>
                <a:gd name="T36" fmla="*/ 64 w 215"/>
                <a:gd name="T37" fmla="*/ 5 h 148"/>
                <a:gd name="T38" fmla="*/ 47 w 215"/>
                <a:gd name="T39" fmla="*/ 13 h 148"/>
                <a:gd name="T40" fmla="*/ 30 w 215"/>
                <a:gd name="T41" fmla="*/ 21 h 148"/>
                <a:gd name="T42" fmla="*/ 19 w 215"/>
                <a:gd name="T43" fmla="*/ 33 h 148"/>
                <a:gd name="T44" fmla="*/ 7 w 215"/>
                <a:gd name="T45" fmla="*/ 45 h 148"/>
                <a:gd name="T46" fmla="*/ 1 w 215"/>
                <a:gd name="T47" fmla="*/ 59 h 148"/>
                <a:gd name="T48" fmla="*/ 0 w 215"/>
                <a:gd name="T49" fmla="*/ 74 h 148"/>
                <a:gd name="T50" fmla="*/ 1 w 215"/>
                <a:gd name="T51" fmla="*/ 89 h 148"/>
                <a:gd name="T52" fmla="*/ 7 w 215"/>
                <a:gd name="T53" fmla="*/ 103 h 148"/>
                <a:gd name="T54" fmla="*/ 19 w 215"/>
                <a:gd name="T55" fmla="*/ 115 h 148"/>
                <a:gd name="T56" fmla="*/ 30 w 215"/>
                <a:gd name="T57" fmla="*/ 126 h 148"/>
                <a:gd name="T58" fmla="*/ 47 w 215"/>
                <a:gd name="T59" fmla="*/ 135 h 148"/>
                <a:gd name="T60" fmla="*/ 64 w 215"/>
                <a:gd name="T61" fmla="*/ 142 h 148"/>
                <a:gd name="T62" fmla="*/ 85 w 215"/>
                <a:gd name="T63" fmla="*/ 147 h 148"/>
                <a:gd name="T64" fmla="*/ 106 w 215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148">
                  <a:moveTo>
                    <a:pt x="106" y="148"/>
                  </a:moveTo>
                  <a:lnTo>
                    <a:pt x="129" y="147"/>
                  </a:lnTo>
                  <a:lnTo>
                    <a:pt x="148" y="142"/>
                  </a:lnTo>
                  <a:lnTo>
                    <a:pt x="167" y="135"/>
                  </a:lnTo>
                  <a:lnTo>
                    <a:pt x="184" y="126"/>
                  </a:lnTo>
                  <a:lnTo>
                    <a:pt x="196" y="115"/>
                  </a:lnTo>
                  <a:lnTo>
                    <a:pt x="207" y="103"/>
                  </a:lnTo>
                  <a:lnTo>
                    <a:pt x="213" y="89"/>
                  </a:lnTo>
                  <a:lnTo>
                    <a:pt x="215" y="74"/>
                  </a:lnTo>
                  <a:lnTo>
                    <a:pt x="213" y="59"/>
                  </a:lnTo>
                  <a:lnTo>
                    <a:pt x="207" y="45"/>
                  </a:lnTo>
                  <a:lnTo>
                    <a:pt x="196" y="33"/>
                  </a:lnTo>
                  <a:lnTo>
                    <a:pt x="184" y="21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4" y="5"/>
                  </a:lnTo>
                  <a:lnTo>
                    <a:pt x="47" y="13"/>
                  </a:lnTo>
                  <a:lnTo>
                    <a:pt x="30" y="21"/>
                  </a:lnTo>
                  <a:lnTo>
                    <a:pt x="19" y="33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1" y="89"/>
                  </a:lnTo>
                  <a:lnTo>
                    <a:pt x="7" y="103"/>
                  </a:lnTo>
                  <a:lnTo>
                    <a:pt x="19" y="115"/>
                  </a:lnTo>
                  <a:lnTo>
                    <a:pt x="30" y="126"/>
                  </a:lnTo>
                  <a:lnTo>
                    <a:pt x="47" y="135"/>
                  </a:lnTo>
                  <a:lnTo>
                    <a:pt x="64" y="142"/>
                  </a:lnTo>
                  <a:lnTo>
                    <a:pt x="85" y="147"/>
                  </a:lnTo>
                  <a:lnTo>
                    <a:pt x="106" y="1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7" name="Freeform 99"/>
            <p:cNvSpPr>
              <a:spLocks/>
            </p:cNvSpPr>
            <p:nvPr/>
          </p:nvSpPr>
          <p:spPr bwMode="auto">
            <a:xfrm>
              <a:off x="4879976" y="3498850"/>
              <a:ext cx="122238" cy="92075"/>
            </a:xfrm>
            <a:custGeom>
              <a:avLst/>
              <a:gdLst>
                <a:gd name="T0" fmla="*/ 38 w 77"/>
                <a:gd name="T1" fmla="*/ 58 h 58"/>
                <a:gd name="T2" fmla="*/ 54 w 77"/>
                <a:gd name="T3" fmla="*/ 55 h 58"/>
                <a:gd name="T4" fmla="*/ 65 w 77"/>
                <a:gd name="T5" fmla="*/ 49 h 58"/>
                <a:gd name="T6" fmla="*/ 73 w 77"/>
                <a:gd name="T7" fmla="*/ 40 h 58"/>
                <a:gd name="T8" fmla="*/ 77 w 77"/>
                <a:gd name="T9" fmla="*/ 29 h 58"/>
                <a:gd name="T10" fmla="*/ 73 w 77"/>
                <a:gd name="T11" fmla="*/ 17 h 58"/>
                <a:gd name="T12" fmla="*/ 65 w 77"/>
                <a:gd name="T13" fmla="*/ 8 h 58"/>
                <a:gd name="T14" fmla="*/ 54 w 77"/>
                <a:gd name="T15" fmla="*/ 3 h 58"/>
                <a:gd name="T16" fmla="*/ 38 w 77"/>
                <a:gd name="T17" fmla="*/ 0 h 58"/>
                <a:gd name="T18" fmla="*/ 23 w 77"/>
                <a:gd name="T19" fmla="*/ 3 h 58"/>
                <a:gd name="T20" fmla="*/ 12 w 77"/>
                <a:gd name="T21" fmla="*/ 8 h 58"/>
                <a:gd name="T22" fmla="*/ 4 w 77"/>
                <a:gd name="T23" fmla="*/ 17 h 58"/>
                <a:gd name="T24" fmla="*/ 0 w 77"/>
                <a:gd name="T25" fmla="*/ 29 h 58"/>
                <a:gd name="T26" fmla="*/ 4 w 77"/>
                <a:gd name="T27" fmla="*/ 40 h 58"/>
                <a:gd name="T28" fmla="*/ 12 w 77"/>
                <a:gd name="T29" fmla="*/ 49 h 58"/>
                <a:gd name="T30" fmla="*/ 23 w 77"/>
                <a:gd name="T31" fmla="*/ 55 h 58"/>
                <a:gd name="T32" fmla="*/ 38 w 7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58">
                  <a:moveTo>
                    <a:pt x="38" y="58"/>
                  </a:moveTo>
                  <a:lnTo>
                    <a:pt x="54" y="55"/>
                  </a:lnTo>
                  <a:lnTo>
                    <a:pt x="65" y="49"/>
                  </a:lnTo>
                  <a:lnTo>
                    <a:pt x="73" y="40"/>
                  </a:lnTo>
                  <a:lnTo>
                    <a:pt x="77" y="29"/>
                  </a:lnTo>
                  <a:lnTo>
                    <a:pt x="73" y="17"/>
                  </a:lnTo>
                  <a:lnTo>
                    <a:pt x="65" y="8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49"/>
                  </a:lnTo>
                  <a:lnTo>
                    <a:pt x="23" y="55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8" name="Freeform 100"/>
            <p:cNvSpPr>
              <a:spLocks/>
            </p:cNvSpPr>
            <p:nvPr/>
          </p:nvSpPr>
          <p:spPr bwMode="auto">
            <a:xfrm>
              <a:off x="4811713" y="3298825"/>
              <a:ext cx="395288" cy="150812"/>
            </a:xfrm>
            <a:custGeom>
              <a:avLst/>
              <a:gdLst>
                <a:gd name="T0" fmla="*/ 0 w 249"/>
                <a:gd name="T1" fmla="*/ 60 h 95"/>
                <a:gd name="T2" fmla="*/ 7 w 249"/>
                <a:gd name="T3" fmla="*/ 54 h 95"/>
                <a:gd name="T4" fmla="*/ 28 w 249"/>
                <a:gd name="T5" fmla="*/ 38 h 95"/>
                <a:gd name="T6" fmla="*/ 59 w 249"/>
                <a:gd name="T7" fmla="*/ 21 h 95"/>
                <a:gd name="T8" fmla="*/ 97 w 249"/>
                <a:gd name="T9" fmla="*/ 6 h 95"/>
                <a:gd name="T10" fmla="*/ 139 w 249"/>
                <a:gd name="T11" fmla="*/ 0 h 95"/>
                <a:gd name="T12" fmla="*/ 180 w 249"/>
                <a:gd name="T13" fmla="*/ 9 h 95"/>
                <a:gd name="T14" fmla="*/ 217 w 249"/>
                <a:gd name="T15" fmla="*/ 40 h 95"/>
                <a:gd name="T16" fmla="*/ 249 w 249"/>
                <a:gd name="T17" fmla="*/ 95 h 95"/>
                <a:gd name="T18" fmla="*/ 245 w 249"/>
                <a:gd name="T19" fmla="*/ 89 h 95"/>
                <a:gd name="T20" fmla="*/ 236 w 249"/>
                <a:gd name="T21" fmla="*/ 76 h 95"/>
                <a:gd name="T22" fmla="*/ 220 w 249"/>
                <a:gd name="T23" fmla="*/ 59 h 95"/>
                <a:gd name="T24" fmla="*/ 196 w 249"/>
                <a:gd name="T25" fmla="*/ 41 h 95"/>
                <a:gd name="T26" fmla="*/ 161 w 249"/>
                <a:gd name="T27" fmla="*/ 29 h 95"/>
                <a:gd name="T28" fmla="*/ 118 w 249"/>
                <a:gd name="T29" fmla="*/ 25 h 95"/>
                <a:gd name="T30" fmla="*/ 64 w 249"/>
                <a:gd name="T31" fmla="*/ 34 h 95"/>
                <a:gd name="T32" fmla="*/ 0 w 249"/>
                <a:gd name="T3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95">
                  <a:moveTo>
                    <a:pt x="0" y="60"/>
                  </a:moveTo>
                  <a:lnTo>
                    <a:pt x="7" y="54"/>
                  </a:lnTo>
                  <a:lnTo>
                    <a:pt x="28" y="38"/>
                  </a:lnTo>
                  <a:lnTo>
                    <a:pt x="59" y="21"/>
                  </a:lnTo>
                  <a:lnTo>
                    <a:pt x="97" y="6"/>
                  </a:lnTo>
                  <a:lnTo>
                    <a:pt x="139" y="0"/>
                  </a:lnTo>
                  <a:lnTo>
                    <a:pt x="180" y="9"/>
                  </a:lnTo>
                  <a:lnTo>
                    <a:pt x="217" y="40"/>
                  </a:lnTo>
                  <a:lnTo>
                    <a:pt x="249" y="95"/>
                  </a:lnTo>
                  <a:lnTo>
                    <a:pt x="245" y="89"/>
                  </a:lnTo>
                  <a:lnTo>
                    <a:pt x="236" y="76"/>
                  </a:lnTo>
                  <a:lnTo>
                    <a:pt x="220" y="59"/>
                  </a:lnTo>
                  <a:lnTo>
                    <a:pt x="196" y="41"/>
                  </a:lnTo>
                  <a:lnTo>
                    <a:pt x="161" y="29"/>
                  </a:lnTo>
                  <a:lnTo>
                    <a:pt x="118" y="25"/>
                  </a:lnTo>
                  <a:lnTo>
                    <a:pt x="64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227400" name="Textfeld 227399"/>
          <p:cNvSpPr txBox="1"/>
          <p:nvPr/>
        </p:nvSpPr>
        <p:spPr>
          <a:xfrm>
            <a:off x="1252289" y="375920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User</a:t>
            </a:r>
          </a:p>
        </p:txBody>
      </p:sp>
      <p:pic>
        <p:nvPicPr>
          <p:cNvPr id="227429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1" y="1942113"/>
            <a:ext cx="1314802" cy="17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feld 105"/>
          <p:cNvSpPr txBox="1"/>
          <p:nvPr/>
        </p:nvSpPr>
        <p:spPr>
          <a:xfrm>
            <a:off x="5050139" y="368403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Server</a:t>
            </a:r>
          </a:p>
        </p:txBody>
      </p:sp>
      <p:graphicFrame>
        <p:nvGraphicFramePr>
          <p:cNvPr id="227401" name="Tabelle 227400"/>
          <p:cNvGraphicFramePr>
            <a:graphicFrameLocks noGrp="1"/>
          </p:cNvGraphicFramePr>
          <p:nvPr/>
        </p:nvGraphicFramePr>
        <p:xfrm>
          <a:off x="4835575" y="5033820"/>
          <a:ext cx="23079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bone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7403" name="Gerade Verbindung mit Pfeil 227402"/>
          <p:cNvCxnSpPr/>
          <p:nvPr/>
        </p:nvCxnSpPr>
        <p:spPr bwMode="auto">
          <a:xfrm flipV="1">
            <a:off x="2789074" y="3122274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3178147" y="34673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dog,bone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cxnSp>
        <p:nvCxnSpPr>
          <p:cNvPr id="227406" name="Gewinkelte Verbindung 227405"/>
          <p:cNvCxnSpPr/>
          <p:nvPr/>
        </p:nvCxnSpPr>
        <p:spPr bwMode="auto">
          <a:xfrm rot="16200000" flipH="1">
            <a:off x="3103401" y="4433425"/>
            <a:ext cx="2087479" cy="1034472"/>
          </a:xfrm>
          <a:prstGeom prst="bentConnector3">
            <a:avLst>
              <a:gd name="adj1" fmla="val 999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2" name="Gewinkelte Verbindung 227411"/>
          <p:cNvCxnSpPr/>
          <p:nvPr/>
        </p:nvCxnSpPr>
        <p:spPr bwMode="auto">
          <a:xfrm rot="5400000" flipH="1" flipV="1">
            <a:off x="6770272" y="5126183"/>
            <a:ext cx="1366982" cy="369457"/>
          </a:xfrm>
          <a:prstGeom prst="bentConnector3">
            <a:avLst>
              <a:gd name="adj1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5" name="Gewinkelte Verbindung 227414"/>
          <p:cNvCxnSpPr/>
          <p:nvPr/>
        </p:nvCxnSpPr>
        <p:spPr bwMode="auto">
          <a:xfrm>
            <a:off x="4110195" y="3906923"/>
            <a:ext cx="3158839" cy="434170"/>
          </a:xfrm>
          <a:prstGeom prst="bentConnector3">
            <a:avLst>
              <a:gd name="adj1" fmla="val -58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6" name="Textfeld 125"/>
          <p:cNvSpPr txBox="1"/>
          <p:nvPr/>
        </p:nvSpPr>
        <p:spPr>
          <a:xfrm>
            <a:off x="7290060" y="3679872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  <a:sym typeface="Symbol" pitchFamily="18" charset="2"/>
              </a:rPr>
              <a:t>≟</a:t>
            </a:r>
            <a:endParaRPr kumimoji="0" lang="de-DE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1" name="Gewinkelte Verbindung 227430"/>
          <p:cNvCxnSpPr>
            <a:stCxn id="126" idx="0"/>
          </p:cNvCxnSpPr>
          <p:nvPr/>
        </p:nvCxnSpPr>
        <p:spPr bwMode="auto">
          <a:xfrm rot="5400000" flipH="1" flipV="1">
            <a:off x="7137826" y="2569614"/>
            <a:ext cx="1601688" cy="618829"/>
          </a:xfrm>
          <a:prstGeom prst="bentConnector3">
            <a:avLst>
              <a:gd name="adj1" fmla="val 10017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Textfeld 140"/>
          <p:cNvSpPr txBox="1"/>
          <p:nvPr/>
        </p:nvSpPr>
        <p:spPr>
          <a:xfrm>
            <a:off x="7637264" y="155633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yes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8172426" y="1699562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grant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3" name="Textfeld 142"/>
          <p:cNvSpPr txBox="1"/>
          <p:nvPr/>
        </p:nvSpPr>
        <p:spPr>
          <a:xfrm>
            <a:off x="8172427" y="4017927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deny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5" name="Gerade Verbindung mit Pfeil 227434"/>
          <p:cNvCxnSpPr>
            <a:endCxn id="143" idx="1"/>
          </p:cNvCxnSpPr>
          <p:nvPr/>
        </p:nvCxnSpPr>
        <p:spPr bwMode="auto">
          <a:xfrm>
            <a:off x="7892116" y="4341092"/>
            <a:ext cx="280311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7" name="Textfeld 146"/>
          <p:cNvSpPr txBox="1"/>
          <p:nvPr/>
        </p:nvSpPr>
        <p:spPr>
          <a:xfrm>
            <a:off x="7824521" y="38332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no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128105" y="6314958"/>
            <a:ext cx="295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Attacker might get access!</a:t>
            </a: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1811632" y="4053362"/>
            <a:ext cx="1042404" cy="202416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Gerade Verbindung mit Pfeil 98"/>
          <p:cNvCxnSpPr/>
          <p:nvPr/>
        </p:nvCxnSpPr>
        <p:spPr bwMode="auto">
          <a:xfrm flipV="1">
            <a:off x="3108702" y="6314958"/>
            <a:ext cx="1369801" cy="18466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Gerade Verbindung mit Pfeil 100"/>
          <p:cNvCxnSpPr/>
          <p:nvPr/>
        </p:nvCxnSpPr>
        <p:spPr bwMode="auto">
          <a:xfrm flipH="1" flipV="1">
            <a:off x="958990" y="3906923"/>
            <a:ext cx="62808" cy="224122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46204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9165" y="909800"/>
            <a:ext cx="8439150" cy="4953000"/>
          </a:xfrm>
        </p:spPr>
        <p:txBody>
          <a:bodyPr/>
          <a:lstStyle/>
          <a:p>
            <a:r>
              <a:rPr lang="en-GB" dirty="0"/>
              <a:t>Enhanced approach using one way (hash) functions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pSp>
        <p:nvGrpSpPr>
          <p:cNvPr id="227399" name="Gruppieren 227398"/>
          <p:cNvGrpSpPr/>
          <p:nvPr/>
        </p:nvGrpSpPr>
        <p:grpSpPr>
          <a:xfrm flipH="1">
            <a:off x="416238" y="2525590"/>
            <a:ext cx="2208929" cy="1119187"/>
            <a:chOff x="519113" y="2832100"/>
            <a:chExt cx="5918200" cy="2754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3263" y="3681413"/>
              <a:ext cx="0" cy="158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14826" y="4806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90988" y="4037013"/>
              <a:ext cx="290513" cy="301625"/>
            </a:xfrm>
            <a:custGeom>
              <a:avLst/>
              <a:gdLst>
                <a:gd name="T0" fmla="*/ 183 w 183"/>
                <a:gd name="T1" fmla="*/ 48 h 190"/>
                <a:gd name="T2" fmla="*/ 179 w 183"/>
                <a:gd name="T3" fmla="*/ 0 h 190"/>
                <a:gd name="T4" fmla="*/ 132 w 183"/>
                <a:gd name="T5" fmla="*/ 34 h 190"/>
                <a:gd name="T6" fmla="*/ 130 w 183"/>
                <a:gd name="T7" fmla="*/ 35 h 190"/>
                <a:gd name="T8" fmla="*/ 124 w 183"/>
                <a:gd name="T9" fmla="*/ 38 h 190"/>
                <a:gd name="T10" fmla="*/ 115 w 183"/>
                <a:gd name="T11" fmla="*/ 42 h 190"/>
                <a:gd name="T12" fmla="*/ 103 w 183"/>
                <a:gd name="T13" fmla="*/ 48 h 190"/>
                <a:gd name="T14" fmla="*/ 92 w 183"/>
                <a:gd name="T15" fmla="*/ 53 h 190"/>
                <a:gd name="T16" fmla="*/ 77 w 183"/>
                <a:gd name="T17" fmla="*/ 54 h 190"/>
                <a:gd name="T18" fmla="*/ 63 w 183"/>
                <a:gd name="T19" fmla="*/ 54 h 190"/>
                <a:gd name="T20" fmla="*/ 50 w 183"/>
                <a:gd name="T21" fmla="*/ 51 h 190"/>
                <a:gd name="T22" fmla="*/ 16 w 183"/>
                <a:gd name="T23" fmla="*/ 37 h 190"/>
                <a:gd name="T24" fmla="*/ 6 w 183"/>
                <a:gd name="T25" fmla="*/ 66 h 190"/>
                <a:gd name="T26" fmla="*/ 2 w 183"/>
                <a:gd name="T27" fmla="*/ 77 h 190"/>
                <a:gd name="T28" fmla="*/ 0 w 183"/>
                <a:gd name="T29" fmla="*/ 101 h 190"/>
                <a:gd name="T30" fmla="*/ 4 w 183"/>
                <a:gd name="T31" fmla="*/ 130 h 190"/>
                <a:gd name="T32" fmla="*/ 20 w 183"/>
                <a:gd name="T33" fmla="*/ 157 h 190"/>
                <a:gd name="T34" fmla="*/ 25 w 183"/>
                <a:gd name="T35" fmla="*/ 163 h 190"/>
                <a:gd name="T36" fmla="*/ 31 w 183"/>
                <a:gd name="T37" fmla="*/ 169 h 190"/>
                <a:gd name="T38" fmla="*/ 39 w 183"/>
                <a:gd name="T39" fmla="*/ 173 h 190"/>
                <a:gd name="T40" fmla="*/ 46 w 183"/>
                <a:gd name="T41" fmla="*/ 178 h 190"/>
                <a:gd name="T42" fmla="*/ 54 w 183"/>
                <a:gd name="T43" fmla="*/ 182 h 190"/>
                <a:gd name="T44" fmla="*/ 63 w 183"/>
                <a:gd name="T45" fmla="*/ 185 h 190"/>
                <a:gd name="T46" fmla="*/ 73 w 183"/>
                <a:gd name="T47" fmla="*/ 188 h 190"/>
                <a:gd name="T48" fmla="*/ 82 w 183"/>
                <a:gd name="T49" fmla="*/ 190 h 190"/>
                <a:gd name="T50" fmla="*/ 86 w 183"/>
                <a:gd name="T51" fmla="*/ 190 h 190"/>
                <a:gd name="T52" fmla="*/ 92 w 183"/>
                <a:gd name="T53" fmla="*/ 190 h 190"/>
                <a:gd name="T54" fmla="*/ 98 w 183"/>
                <a:gd name="T55" fmla="*/ 188 h 190"/>
                <a:gd name="T56" fmla="*/ 109 w 183"/>
                <a:gd name="T57" fmla="*/ 185 h 190"/>
                <a:gd name="T58" fmla="*/ 126 w 183"/>
                <a:gd name="T59" fmla="*/ 178 h 190"/>
                <a:gd name="T60" fmla="*/ 143 w 183"/>
                <a:gd name="T61" fmla="*/ 166 h 190"/>
                <a:gd name="T62" fmla="*/ 160 w 183"/>
                <a:gd name="T63" fmla="*/ 150 h 190"/>
                <a:gd name="T64" fmla="*/ 174 w 183"/>
                <a:gd name="T65" fmla="*/ 125 h 190"/>
                <a:gd name="T66" fmla="*/ 183 w 183"/>
                <a:gd name="T67" fmla="*/ 92 h 190"/>
                <a:gd name="T68" fmla="*/ 183 w 183"/>
                <a:gd name="T69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90">
                  <a:moveTo>
                    <a:pt x="183" y="48"/>
                  </a:moveTo>
                  <a:lnTo>
                    <a:pt x="179" y="0"/>
                  </a:lnTo>
                  <a:lnTo>
                    <a:pt x="132" y="34"/>
                  </a:lnTo>
                  <a:lnTo>
                    <a:pt x="130" y="35"/>
                  </a:lnTo>
                  <a:lnTo>
                    <a:pt x="124" y="38"/>
                  </a:lnTo>
                  <a:lnTo>
                    <a:pt x="115" y="42"/>
                  </a:lnTo>
                  <a:lnTo>
                    <a:pt x="103" y="48"/>
                  </a:lnTo>
                  <a:lnTo>
                    <a:pt x="92" y="53"/>
                  </a:lnTo>
                  <a:lnTo>
                    <a:pt x="77" y="54"/>
                  </a:lnTo>
                  <a:lnTo>
                    <a:pt x="63" y="54"/>
                  </a:lnTo>
                  <a:lnTo>
                    <a:pt x="50" y="51"/>
                  </a:lnTo>
                  <a:lnTo>
                    <a:pt x="16" y="3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101"/>
                  </a:lnTo>
                  <a:lnTo>
                    <a:pt x="4" y="130"/>
                  </a:lnTo>
                  <a:lnTo>
                    <a:pt x="20" y="157"/>
                  </a:lnTo>
                  <a:lnTo>
                    <a:pt x="25" y="163"/>
                  </a:lnTo>
                  <a:lnTo>
                    <a:pt x="31" y="169"/>
                  </a:lnTo>
                  <a:lnTo>
                    <a:pt x="39" y="173"/>
                  </a:lnTo>
                  <a:lnTo>
                    <a:pt x="46" y="178"/>
                  </a:lnTo>
                  <a:lnTo>
                    <a:pt x="54" y="182"/>
                  </a:lnTo>
                  <a:lnTo>
                    <a:pt x="63" y="185"/>
                  </a:lnTo>
                  <a:lnTo>
                    <a:pt x="73" y="188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2" y="190"/>
                  </a:lnTo>
                  <a:lnTo>
                    <a:pt x="98" y="188"/>
                  </a:lnTo>
                  <a:lnTo>
                    <a:pt x="109" y="185"/>
                  </a:lnTo>
                  <a:lnTo>
                    <a:pt x="126" y="178"/>
                  </a:lnTo>
                  <a:lnTo>
                    <a:pt x="143" y="166"/>
                  </a:lnTo>
                  <a:lnTo>
                    <a:pt x="160" y="150"/>
                  </a:lnTo>
                  <a:lnTo>
                    <a:pt x="174" y="125"/>
                  </a:lnTo>
                  <a:lnTo>
                    <a:pt x="183" y="92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40201" y="4117975"/>
              <a:ext cx="193675" cy="182562"/>
            </a:xfrm>
            <a:custGeom>
              <a:avLst/>
              <a:gdLst>
                <a:gd name="T0" fmla="*/ 6 w 122"/>
                <a:gd name="T1" fmla="*/ 21 h 115"/>
                <a:gd name="T2" fmla="*/ 4 w 122"/>
                <a:gd name="T3" fmla="*/ 25 h 115"/>
                <a:gd name="T4" fmla="*/ 2 w 122"/>
                <a:gd name="T5" fmla="*/ 34 h 115"/>
                <a:gd name="T6" fmla="*/ 0 w 122"/>
                <a:gd name="T7" fmla="*/ 48 h 115"/>
                <a:gd name="T8" fmla="*/ 2 w 122"/>
                <a:gd name="T9" fmla="*/ 64 h 115"/>
                <a:gd name="T10" fmla="*/ 6 w 122"/>
                <a:gd name="T11" fmla="*/ 80 h 115"/>
                <a:gd name="T12" fmla="*/ 15 w 122"/>
                <a:gd name="T13" fmla="*/ 96 h 115"/>
                <a:gd name="T14" fmla="*/ 32 w 122"/>
                <a:gd name="T15" fmla="*/ 108 h 115"/>
                <a:gd name="T16" fmla="*/ 57 w 122"/>
                <a:gd name="T17" fmla="*/ 115 h 115"/>
                <a:gd name="T18" fmla="*/ 61 w 122"/>
                <a:gd name="T19" fmla="*/ 115 h 115"/>
                <a:gd name="T20" fmla="*/ 68 w 122"/>
                <a:gd name="T21" fmla="*/ 112 h 115"/>
                <a:gd name="T22" fmla="*/ 80 w 122"/>
                <a:gd name="T23" fmla="*/ 108 h 115"/>
                <a:gd name="T24" fmla="*/ 93 w 122"/>
                <a:gd name="T25" fmla="*/ 98 h 115"/>
                <a:gd name="T26" fmla="*/ 105 w 122"/>
                <a:gd name="T27" fmla="*/ 85 h 115"/>
                <a:gd name="T28" fmla="*/ 116 w 122"/>
                <a:gd name="T29" fmla="*/ 64 h 115"/>
                <a:gd name="T30" fmla="*/ 122 w 122"/>
                <a:gd name="T31" fmla="*/ 37 h 115"/>
                <a:gd name="T32" fmla="*/ 122 w 122"/>
                <a:gd name="T33" fmla="*/ 0 h 115"/>
                <a:gd name="T34" fmla="*/ 120 w 122"/>
                <a:gd name="T35" fmla="*/ 2 h 115"/>
                <a:gd name="T36" fmla="*/ 110 w 122"/>
                <a:gd name="T37" fmla="*/ 6 h 115"/>
                <a:gd name="T38" fmla="*/ 99 w 122"/>
                <a:gd name="T39" fmla="*/ 13 h 115"/>
                <a:gd name="T40" fmla="*/ 84 w 122"/>
                <a:gd name="T41" fmla="*/ 19 h 115"/>
                <a:gd name="T42" fmla="*/ 67 w 122"/>
                <a:gd name="T43" fmla="*/ 25 h 115"/>
                <a:gd name="T44" fmla="*/ 46 w 122"/>
                <a:gd name="T45" fmla="*/ 28 h 115"/>
                <a:gd name="T46" fmla="*/ 27 w 122"/>
                <a:gd name="T47" fmla="*/ 26 h 115"/>
                <a:gd name="T48" fmla="*/ 6 w 122"/>
                <a:gd name="T4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" y="21"/>
                  </a:moveTo>
                  <a:lnTo>
                    <a:pt x="4" y="25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6" y="80"/>
                  </a:lnTo>
                  <a:lnTo>
                    <a:pt x="15" y="96"/>
                  </a:lnTo>
                  <a:lnTo>
                    <a:pt x="32" y="108"/>
                  </a:lnTo>
                  <a:lnTo>
                    <a:pt x="57" y="115"/>
                  </a:lnTo>
                  <a:lnTo>
                    <a:pt x="61" y="115"/>
                  </a:lnTo>
                  <a:lnTo>
                    <a:pt x="68" y="112"/>
                  </a:lnTo>
                  <a:lnTo>
                    <a:pt x="80" y="108"/>
                  </a:lnTo>
                  <a:lnTo>
                    <a:pt x="93" y="98"/>
                  </a:lnTo>
                  <a:lnTo>
                    <a:pt x="105" y="85"/>
                  </a:lnTo>
                  <a:lnTo>
                    <a:pt x="116" y="64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0" y="6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7" y="25"/>
                  </a:lnTo>
                  <a:lnTo>
                    <a:pt x="46" y="28"/>
                  </a:lnTo>
                  <a:lnTo>
                    <a:pt x="27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29013" y="2878138"/>
              <a:ext cx="2908300" cy="2459037"/>
            </a:xfrm>
            <a:custGeom>
              <a:avLst/>
              <a:gdLst>
                <a:gd name="T0" fmla="*/ 1388 w 1832"/>
                <a:gd name="T1" fmla="*/ 514 h 1549"/>
                <a:gd name="T2" fmla="*/ 1550 w 1832"/>
                <a:gd name="T3" fmla="*/ 586 h 1549"/>
                <a:gd name="T4" fmla="*/ 1727 w 1832"/>
                <a:gd name="T5" fmla="*/ 605 h 1549"/>
                <a:gd name="T6" fmla="*/ 1678 w 1832"/>
                <a:gd name="T7" fmla="*/ 404 h 1549"/>
                <a:gd name="T8" fmla="*/ 1661 w 1832"/>
                <a:gd name="T9" fmla="*/ 239 h 1549"/>
                <a:gd name="T10" fmla="*/ 1455 w 1832"/>
                <a:gd name="T11" fmla="*/ 108 h 1549"/>
                <a:gd name="T12" fmla="*/ 1306 w 1832"/>
                <a:gd name="T13" fmla="*/ 107 h 1549"/>
                <a:gd name="T14" fmla="*/ 1158 w 1832"/>
                <a:gd name="T15" fmla="*/ 157 h 1549"/>
                <a:gd name="T16" fmla="*/ 1063 w 1832"/>
                <a:gd name="T17" fmla="*/ 112 h 1549"/>
                <a:gd name="T18" fmla="*/ 948 w 1832"/>
                <a:gd name="T19" fmla="*/ 104 h 1549"/>
                <a:gd name="T20" fmla="*/ 889 w 1832"/>
                <a:gd name="T21" fmla="*/ 105 h 1549"/>
                <a:gd name="T22" fmla="*/ 752 w 1832"/>
                <a:gd name="T23" fmla="*/ 25 h 1549"/>
                <a:gd name="T24" fmla="*/ 638 w 1832"/>
                <a:gd name="T25" fmla="*/ 2 h 1549"/>
                <a:gd name="T26" fmla="*/ 507 w 1832"/>
                <a:gd name="T27" fmla="*/ 19 h 1549"/>
                <a:gd name="T28" fmla="*/ 381 w 1832"/>
                <a:gd name="T29" fmla="*/ 101 h 1549"/>
                <a:gd name="T30" fmla="*/ 242 w 1832"/>
                <a:gd name="T31" fmla="*/ 169 h 1549"/>
                <a:gd name="T32" fmla="*/ 217 w 1832"/>
                <a:gd name="T33" fmla="*/ 245 h 1549"/>
                <a:gd name="T34" fmla="*/ 394 w 1832"/>
                <a:gd name="T35" fmla="*/ 310 h 1549"/>
                <a:gd name="T36" fmla="*/ 547 w 1832"/>
                <a:gd name="T37" fmla="*/ 273 h 1549"/>
                <a:gd name="T38" fmla="*/ 581 w 1832"/>
                <a:gd name="T39" fmla="*/ 302 h 1549"/>
                <a:gd name="T40" fmla="*/ 589 w 1832"/>
                <a:gd name="T41" fmla="*/ 373 h 1549"/>
                <a:gd name="T42" fmla="*/ 434 w 1832"/>
                <a:gd name="T43" fmla="*/ 376 h 1549"/>
                <a:gd name="T44" fmla="*/ 290 w 1832"/>
                <a:gd name="T45" fmla="*/ 417 h 1549"/>
                <a:gd name="T46" fmla="*/ 101 w 1832"/>
                <a:gd name="T47" fmla="*/ 437 h 1549"/>
                <a:gd name="T48" fmla="*/ 0 w 1832"/>
                <a:gd name="T49" fmla="*/ 525 h 1549"/>
                <a:gd name="T50" fmla="*/ 73 w 1832"/>
                <a:gd name="T51" fmla="*/ 628 h 1549"/>
                <a:gd name="T52" fmla="*/ 113 w 1832"/>
                <a:gd name="T53" fmla="*/ 662 h 1549"/>
                <a:gd name="T54" fmla="*/ 332 w 1832"/>
                <a:gd name="T55" fmla="*/ 807 h 1549"/>
                <a:gd name="T56" fmla="*/ 446 w 1832"/>
                <a:gd name="T57" fmla="*/ 802 h 1549"/>
                <a:gd name="T58" fmla="*/ 600 w 1832"/>
                <a:gd name="T59" fmla="*/ 793 h 1549"/>
                <a:gd name="T60" fmla="*/ 657 w 1832"/>
                <a:gd name="T61" fmla="*/ 806 h 1549"/>
                <a:gd name="T62" fmla="*/ 592 w 1832"/>
                <a:gd name="T63" fmla="*/ 855 h 1549"/>
                <a:gd name="T64" fmla="*/ 568 w 1832"/>
                <a:gd name="T65" fmla="*/ 987 h 1549"/>
                <a:gd name="T66" fmla="*/ 490 w 1832"/>
                <a:gd name="T67" fmla="*/ 981 h 1549"/>
                <a:gd name="T68" fmla="*/ 383 w 1832"/>
                <a:gd name="T69" fmla="*/ 1019 h 1549"/>
                <a:gd name="T70" fmla="*/ 343 w 1832"/>
                <a:gd name="T71" fmla="*/ 1157 h 1549"/>
                <a:gd name="T72" fmla="*/ 412 w 1832"/>
                <a:gd name="T73" fmla="*/ 1180 h 1549"/>
                <a:gd name="T74" fmla="*/ 452 w 1832"/>
                <a:gd name="T75" fmla="*/ 1207 h 1549"/>
                <a:gd name="T76" fmla="*/ 533 w 1832"/>
                <a:gd name="T77" fmla="*/ 1207 h 1549"/>
                <a:gd name="T78" fmla="*/ 564 w 1832"/>
                <a:gd name="T79" fmla="*/ 1176 h 1549"/>
                <a:gd name="T80" fmla="*/ 655 w 1832"/>
                <a:gd name="T81" fmla="*/ 1140 h 1549"/>
                <a:gd name="T82" fmla="*/ 728 w 1832"/>
                <a:gd name="T83" fmla="*/ 1107 h 1549"/>
                <a:gd name="T84" fmla="*/ 811 w 1832"/>
                <a:gd name="T85" fmla="*/ 1144 h 1549"/>
                <a:gd name="T86" fmla="*/ 720 w 1832"/>
                <a:gd name="T87" fmla="*/ 1256 h 1549"/>
                <a:gd name="T88" fmla="*/ 716 w 1832"/>
                <a:gd name="T89" fmla="*/ 1370 h 1549"/>
                <a:gd name="T90" fmla="*/ 768 w 1832"/>
                <a:gd name="T91" fmla="*/ 1402 h 1549"/>
                <a:gd name="T92" fmla="*/ 846 w 1832"/>
                <a:gd name="T93" fmla="*/ 1409 h 1549"/>
                <a:gd name="T94" fmla="*/ 897 w 1832"/>
                <a:gd name="T95" fmla="*/ 1402 h 1549"/>
                <a:gd name="T96" fmla="*/ 962 w 1832"/>
                <a:gd name="T97" fmla="*/ 1357 h 1549"/>
                <a:gd name="T98" fmla="*/ 990 w 1832"/>
                <a:gd name="T99" fmla="*/ 1349 h 1549"/>
                <a:gd name="T100" fmla="*/ 1028 w 1832"/>
                <a:gd name="T101" fmla="*/ 1285 h 1549"/>
                <a:gd name="T102" fmla="*/ 1091 w 1832"/>
                <a:gd name="T103" fmla="*/ 1285 h 1549"/>
                <a:gd name="T104" fmla="*/ 1242 w 1832"/>
                <a:gd name="T105" fmla="*/ 1368 h 1549"/>
                <a:gd name="T106" fmla="*/ 1482 w 1832"/>
                <a:gd name="T107" fmla="*/ 1505 h 1549"/>
                <a:gd name="T108" fmla="*/ 1562 w 1832"/>
                <a:gd name="T109" fmla="*/ 1476 h 1549"/>
                <a:gd name="T110" fmla="*/ 1619 w 1832"/>
                <a:gd name="T111" fmla="*/ 1193 h 1549"/>
                <a:gd name="T112" fmla="*/ 1503 w 1832"/>
                <a:gd name="T113" fmla="*/ 1026 h 1549"/>
                <a:gd name="T114" fmla="*/ 1356 w 1832"/>
                <a:gd name="T115" fmla="*/ 892 h 1549"/>
                <a:gd name="T116" fmla="*/ 1287 w 1832"/>
                <a:gd name="T117" fmla="*/ 669 h 1549"/>
                <a:gd name="T118" fmla="*/ 1337 w 1832"/>
                <a:gd name="T119" fmla="*/ 458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2" h="1549">
                  <a:moveTo>
                    <a:pt x="1337" y="458"/>
                  </a:moveTo>
                  <a:lnTo>
                    <a:pt x="1341" y="463"/>
                  </a:lnTo>
                  <a:lnTo>
                    <a:pt x="1343" y="468"/>
                  </a:lnTo>
                  <a:lnTo>
                    <a:pt x="1346" y="472"/>
                  </a:lnTo>
                  <a:lnTo>
                    <a:pt x="1350" y="478"/>
                  </a:lnTo>
                  <a:lnTo>
                    <a:pt x="1369" y="497"/>
                  </a:lnTo>
                  <a:lnTo>
                    <a:pt x="1388" y="514"/>
                  </a:lnTo>
                  <a:lnTo>
                    <a:pt x="1409" y="529"/>
                  </a:lnTo>
                  <a:lnTo>
                    <a:pt x="1430" y="542"/>
                  </a:lnTo>
                  <a:lnTo>
                    <a:pt x="1453" y="554"/>
                  </a:lnTo>
                  <a:lnTo>
                    <a:pt x="1478" y="564"/>
                  </a:lnTo>
                  <a:lnTo>
                    <a:pt x="1501" y="573"/>
                  </a:lnTo>
                  <a:lnTo>
                    <a:pt x="1525" y="580"/>
                  </a:lnTo>
                  <a:lnTo>
                    <a:pt x="1550" y="586"/>
                  </a:lnTo>
                  <a:lnTo>
                    <a:pt x="1577" y="592"/>
                  </a:lnTo>
                  <a:lnTo>
                    <a:pt x="1602" y="596"/>
                  </a:lnTo>
                  <a:lnTo>
                    <a:pt x="1628" y="599"/>
                  </a:lnTo>
                  <a:lnTo>
                    <a:pt x="1653" y="600"/>
                  </a:lnTo>
                  <a:lnTo>
                    <a:pt x="1678" y="603"/>
                  </a:lnTo>
                  <a:lnTo>
                    <a:pt x="1702" y="603"/>
                  </a:lnTo>
                  <a:lnTo>
                    <a:pt x="1727" y="605"/>
                  </a:lnTo>
                  <a:lnTo>
                    <a:pt x="1832" y="608"/>
                  </a:lnTo>
                  <a:lnTo>
                    <a:pt x="1704" y="520"/>
                  </a:lnTo>
                  <a:lnTo>
                    <a:pt x="1702" y="520"/>
                  </a:lnTo>
                  <a:lnTo>
                    <a:pt x="1678" y="500"/>
                  </a:lnTo>
                  <a:lnTo>
                    <a:pt x="1668" y="474"/>
                  </a:lnTo>
                  <a:lnTo>
                    <a:pt x="1670" y="443"/>
                  </a:lnTo>
                  <a:lnTo>
                    <a:pt x="1678" y="404"/>
                  </a:lnTo>
                  <a:lnTo>
                    <a:pt x="1681" y="388"/>
                  </a:lnTo>
                  <a:lnTo>
                    <a:pt x="1685" y="370"/>
                  </a:lnTo>
                  <a:lnTo>
                    <a:pt x="1687" y="353"/>
                  </a:lnTo>
                  <a:lnTo>
                    <a:pt x="1689" y="337"/>
                  </a:lnTo>
                  <a:lnTo>
                    <a:pt x="1685" y="303"/>
                  </a:lnTo>
                  <a:lnTo>
                    <a:pt x="1676" y="270"/>
                  </a:lnTo>
                  <a:lnTo>
                    <a:pt x="1661" y="239"/>
                  </a:lnTo>
                  <a:lnTo>
                    <a:pt x="1638" y="208"/>
                  </a:lnTo>
                  <a:lnTo>
                    <a:pt x="1609" y="181"/>
                  </a:lnTo>
                  <a:lnTo>
                    <a:pt x="1575" y="157"/>
                  </a:lnTo>
                  <a:lnTo>
                    <a:pt x="1537" y="136"/>
                  </a:lnTo>
                  <a:lnTo>
                    <a:pt x="1495" y="118"/>
                  </a:lnTo>
                  <a:lnTo>
                    <a:pt x="1476" y="112"/>
                  </a:lnTo>
                  <a:lnTo>
                    <a:pt x="1455" y="108"/>
                  </a:lnTo>
                  <a:lnTo>
                    <a:pt x="1434" y="105"/>
                  </a:lnTo>
                  <a:lnTo>
                    <a:pt x="1413" y="102"/>
                  </a:lnTo>
                  <a:lnTo>
                    <a:pt x="1392" y="101"/>
                  </a:lnTo>
                  <a:lnTo>
                    <a:pt x="1371" y="101"/>
                  </a:lnTo>
                  <a:lnTo>
                    <a:pt x="1350" y="102"/>
                  </a:lnTo>
                  <a:lnTo>
                    <a:pt x="1327" y="104"/>
                  </a:lnTo>
                  <a:lnTo>
                    <a:pt x="1306" y="107"/>
                  </a:lnTo>
                  <a:lnTo>
                    <a:pt x="1285" y="111"/>
                  </a:lnTo>
                  <a:lnTo>
                    <a:pt x="1263" y="115"/>
                  </a:lnTo>
                  <a:lnTo>
                    <a:pt x="1242" y="123"/>
                  </a:lnTo>
                  <a:lnTo>
                    <a:pt x="1221" y="130"/>
                  </a:lnTo>
                  <a:lnTo>
                    <a:pt x="1200" y="137"/>
                  </a:lnTo>
                  <a:lnTo>
                    <a:pt x="1179" y="147"/>
                  </a:lnTo>
                  <a:lnTo>
                    <a:pt x="1158" y="157"/>
                  </a:lnTo>
                  <a:lnTo>
                    <a:pt x="1145" y="150"/>
                  </a:lnTo>
                  <a:lnTo>
                    <a:pt x="1131" y="143"/>
                  </a:lnTo>
                  <a:lnTo>
                    <a:pt x="1118" y="136"/>
                  </a:lnTo>
                  <a:lnTo>
                    <a:pt x="1105" y="130"/>
                  </a:lnTo>
                  <a:lnTo>
                    <a:pt x="1091" y="124"/>
                  </a:lnTo>
                  <a:lnTo>
                    <a:pt x="1078" y="118"/>
                  </a:lnTo>
                  <a:lnTo>
                    <a:pt x="1063" y="112"/>
                  </a:lnTo>
                  <a:lnTo>
                    <a:pt x="1049" y="108"/>
                  </a:lnTo>
                  <a:lnTo>
                    <a:pt x="1044" y="107"/>
                  </a:lnTo>
                  <a:lnTo>
                    <a:pt x="1025" y="104"/>
                  </a:lnTo>
                  <a:lnTo>
                    <a:pt x="1004" y="102"/>
                  </a:lnTo>
                  <a:lnTo>
                    <a:pt x="985" y="102"/>
                  </a:lnTo>
                  <a:lnTo>
                    <a:pt x="966" y="102"/>
                  </a:lnTo>
                  <a:lnTo>
                    <a:pt x="948" y="104"/>
                  </a:lnTo>
                  <a:lnTo>
                    <a:pt x="929" y="105"/>
                  </a:lnTo>
                  <a:lnTo>
                    <a:pt x="910" y="108"/>
                  </a:lnTo>
                  <a:lnTo>
                    <a:pt x="893" y="112"/>
                  </a:lnTo>
                  <a:lnTo>
                    <a:pt x="891" y="111"/>
                  </a:lnTo>
                  <a:lnTo>
                    <a:pt x="891" y="108"/>
                  </a:lnTo>
                  <a:lnTo>
                    <a:pt x="891" y="107"/>
                  </a:lnTo>
                  <a:lnTo>
                    <a:pt x="889" y="105"/>
                  </a:lnTo>
                  <a:lnTo>
                    <a:pt x="888" y="98"/>
                  </a:lnTo>
                  <a:lnTo>
                    <a:pt x="876" y="90"/>
                  </a:lnTo>
                  <a:lnTo>
                    <a:pt x="851" y="74"/>
                  </a:lnTo>
                  <a:lnTo>
                    <a:pt x="827" y="60"/>
                  </a:lnTo>
                  <a:lnTo>
                    <a:pt x="802" y="47"/>
                  </a:lnTo>
                  <a:lnTo>
                    <a:pt x="777" y="35"/>
                  </a:lnTo>
                  <a:lnTo>
                    <a:pt x="752" y="25"/>
                  </a:lnTo>
                  <a:lnTo>
                    <a:pt x="728" y="18"/>
                  </a:lnTo>
                  <a:lnTo>
                    <a:pt x="703" y="10"/>
                  </a:lnTo>
                  <a:lnTo>
                    <a:pt x="678" y="6"/>
                  </a:lnTo>
                  <a:lnTo>
                    <a:pt x="676" y="0"/>
                  </a:lnTo>
                  <a:lnTo>
                    <a:pt x="674" y="6"/>
                  </a:lnTo>
                  <a:lnTo>
                    <a:pt x="655" y="3"/>
                  </a:lnTo>
                  <a:lnTo>
                    <a:pt x="638" y="2"/>
                  </a:lnTo>
                  <a:lnTo>
                    <a:pt x="619" y="2"/>
                  </a:lnTo>
                  <a:lnTo>
                    <a:pt x="602" y="2"/>
                  </a:lnTo>
                  <a:lnTo>
                    <a:pt x="583" y="3"/>
                  </a:lnTo>
                  <a:lnTo>
                    <a:pt x="566" y="5"/>
                  </a:lnTo>
                  <a:lnTo>
                    <a:pt x="547" y="7"/>
                  </a:lnTo>
                  <a:lnTo>
                    <a:pt x="530" y="12"/>
                  </a:lnTo>
                  <a:lnTo>
                    <a:pt x="507" y="19"/>
                  </a:lnTo>
                  <a:lnTo>
                    <a:pt x="484" y="26"/>
                  </a:lnTo>
                  <a:lnTo>
                    <a:pt x="465" y="37"/>
                  </a:lnTo>
                  <a:lnTo>
                    <a:pt x="446" y="48"/>
                  </a:lnTo>
                  <a:lnTo>
                    <a:pt x="429" y="61"/>
                  </a:lnTo>
                  <a:lnTo>
                    <a:pt x="412" y="74"/>
                  </a:lnTo>
                  <a:lnTo>
                    <a:pt x="396" y="88"/>
                  </a:lnTo>
                  <a:lnTo>
                    <a:pt x="381" y="101"/>
                  </a:lnTo>
                  <a:lnTo>
                    <a:pt x="360" y="120"/>
                  </a:lnTo>
                  <a:lnTo>
                    <a:pt x="341" y="136"/>
                  </a:lnTo>
                  <a:lnTo>
                    <a:pt x="322" y="149"/>
                  </a:lnTo>
                  <a:lnTo>
                    <a:pt x="303" y="159"/>
                  </a:lnTo>
                  <a:lnTo>
                    <a:pt x="284" y="166"/>
                  </a:lnTo>
                  <a:lnTo>
                    <a:pt x="265" y="169"/>
                  </a:lnTo>
                  <a:lnTo>
                    <a:pt x="242" y="169"/>
                  </a:lnTo>
                  <a:lnTo>
                    <a:pt x="219" y="166"/>
                  </a:lnTo>
                  <a:lnTo>
                    <a:pt x="116" y="160"/>
                  </a:lnTo>
                  <a:lnTo>
                    <a:pt x="136" y="178"/>
                  </a:lnTo>
                  <a:lnTo>
                    <a:pt x="155" y="195"/>
                  </a:lnTo>
                  <a:lnTo>
                    <a:pt x="174" y="213"/>
                  </a:lnTo>
                  <a:lnTo>
                    <a:pt x="195" y="229"/>
                  </a:lnTo>
                  <a:lnTo>
                    <a:pt x="217" y="245"/>
                  </a:lnTo>
                  <a:lnTo>
                    <a:pt x="240" y="261"/>
                  </a:lnTo>
                  <a:lnTo>
                    <a:pt x="263" y="274"/>
                  </a:lnTo>
                  <a:lnTo>
                    <a:pt x="288" y="286"/>
                  </a:lnTo>
                  <a:lnTo>
                    <a:pt x="313" y="296"/>
                  </a:lnTo>
                  <a:lnTo>
                    <a:pt x="339" y="303"/>
                  </a:lnTo>
                  <a:lnTo>
                    <a:pt x="366" y="309"/>
                  </a:lnTo>
                  <a:lnTo>
                    <a:pt x="394" y="310"/>
                  </a:lnTo>
                  <a:lnTo>
                    <a:pt x="423" y="309"/>
                  </a:lnTo>
                  <a:lnTo>
                    <a:pt x="453" y="305"/>
                  </a:lnTo>
                  <a:lnTo>
                    <a:pt x="484" y="296"/>
                  </a:lnTo>
                  <a:lnTo>
                    <a:pt x="516" y="283"/>
                  </a:lnTo>
                  <a:lnTo>
                    <a:pt x="528" y="280"/>
                  </a:lnTo>
                  <a:lnTo>
                    <a:pt x="537" y="277"/>
                  </a:lnTo>
                  <a:lnTo>
                    <a:pt x="547" y="273"/>
                  </a:lnTo>
                  <a:lnTo>
                    <a:pt x="558" y="270"/>
                  </a:lnTo>
                  <a:lnTo>
                    <a:pt x="568" y="265"/>
                  </a:lnTo>
                  <a:lnTo>
                    <a:pt x="577" y="261"/>
                  </a:lnTo>
                  <a:lnTo>
                    <a:pt x="587" y="257"/>
                  </a:lnTo>
                  <a:lnTo>
                    <a:pt x="596" y="251"/>
                  </a:lnTo>
                  <a:lnTo>
                    <a:pt x="583" y="277"/>
                  </a:lnTo>
                  <a:lnTo>
                    <a:pt x="581" y="302"/>
                  </a:lnTo>
                  <a:lnTo>
                    <a:pt x="587" y="324"/>
                  </a:lnTo>
                  <a:lnTo>
                    <a:pt x="594" y="343"/>
                  </a:lnTo>
                  <a:lnTo>
                    <a:pt x="600" y="354"/>
                  </a:lnTo>
                  <a:lnTo>
                    <a:pt x="602" y="360"/>
                  </a:lnTo>
                  <a:lnTo>
                    <a:pt x="602" y="364"/>
                  </a:lnTo>
                  <a:lnTo>
                    <a:pt x="598" y="366"/>
                  </a:lnTo>
                  <a:lnTo>
                    <a:pt x="589" y="373"/>
                  </a:lnTo>
                  <a:lnTo>
                    <a:pt x="568" y="372"/>
                  </a:lnTo>
                  <a:lnTo>
                    <a:pt x="545" y="370"/>
                  </a:lnTo>
                  <a:lnTo>
                    <a:pt x="522" y="370"/>
                  </a:lnTo>
                  <a:lnTo>
                    <a:pt x="501" y="370"/>
                  </a:lnTo>
                  <a:lnTo>
                    <a:pt x="478" y="372"/>
                  </a:lnTo>
                  <a:lnTo>
                    <a:pt x="457" y="373"/>
                  </a:lnTo>
                  <a:lnTo>
                    <a:pt x="434" y="376"/>
                  </a:lnTo>
                  <a:lnTo>
                    <a:pt x="413" y="379"/>
                  </a:lnTo>
                  <a:lnTo>
                    <a:pt x="391" y="383"/>
                  </a:lnTo>
                  <a:lnTo>
                    <a:pt x="370" y="388"/>
                  </a:lnTo>
                  <a:lnTo>
                    <a:pt x="349" y="394"/>
                  </a:lnTo>
                  <a:lnTo>
                    <a:pt x="330" y="401"/>
                  </a:lnTo>
                  <a:lnTo>
                    <a:pt x="309" y="408"/>
                  </a:lnTo>
                  <a:lnTo>
                    <a:pt x="290" y="417"/>
                  </a:lnTo>
                  <a:lnTo>
                    <a:pt x="271" y="427"/>
                  </a:lnTo>
                  <a:lnTo>
                    <a:pt x="252" y="437"/>
                  </a:lnTo>
                  <a:lnTo>
                    <a:pt x="219" y="431"/>
                  </a:lnTo>
                  <a:lnTo>
                    <a:pt x="187" y="429"/>
                  </a:lnTo>
                  <a:lnTo>
                    <a:pt x="156" y="429"/>
                  </a:lnTo>
                  <a:lnTo>
                    <a:pt x="128" y="431"/>
                  </a:lnTo>
                  <a:lnTo>
                    <a:pt x="101" y="437"/>
                  </a:lnTo>
                  <a:lnTo>
                    <a:pt x="77" y="445"/>
                  </a:lnTo>
                  <a:lnTo>
                    <a:pt x="54" y="455"/>
                  </a:lnTo>
                  <a:lnTo>
                    <a:pt x="35" y="468"/>
                  </a:lnTo>
                  <a:lnTo>
                    <a:pt x="29" y="474"/>
                  </a:lnTo>
                  <a:lnTo>
                    <a:pt x="17" y="488"/>
                  </a:lnTo>
                  <a:lnTo>
                    <a:pt x="6" y="504"/>
                  </a:lnTo>
                  <a:lnTo>
                    <a:pt x="0" y="525"/>
                  </a:lnTo>
                  <a:lnTo>
                    <a:pt x="2" y="548"/>
                  </a:lnTo>
                  <a:lnTo>
                    <a:pt x="6" y="564"/>
                  </a:lnTo>
                  <a:lnTo>
                    <a:pt x="16" y="580"/>
                  </a:lnTo>
                  <a:lnTo>
                    <a:pt x="27" y="593"/>
                  </a:lnTo>
                  <a:lnTo>
                    <a:pt x="40" y="606"/>
                  </a:lnTo>
                  <a:lnTo>
                    <a:pt x="56" y="618"/>
                  </a:lnTo>
                  <a:lnTo>
                    <a:pt x="73" y="628"/>
                  </a:lnTo>
                  <a:lnTo>
                    <a:pt x="92" y="635"/>
                  </a:lnTo>
                  <a:lnTo>
                    <a:pt x="111" y="643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6"/>
                  </a:lnTo>
                  <a:lnTo>
                    <a:pt x="113" y="662"/>
                  </a:lnTo>
                  <a:lnTo>
                    <a:pt x="118" y="681"/>
                  </a:lnTo>
                  <a:lnTo>
                    <a:pt x="128" y="701"/>
                  </a:lnTo>
                  <a:lnTo>
                    <a:pt x="145" y="724"/>
                  </a:lnTo>
                  <a:lnTo>
                    <a:pt x="170" y="746"/>
                  </a:lnTo>
                  <a:lnTo>
                    <a:pt x="210" y="768"/>
                  </a:lnTo>
                  <a:lnTo>
                    <a:pt x="263" y="788"/>
                  </a:lnTo>
                  <a:lnTo>
                    <a:pt x="332" y="807"/>
                  </a:lnTo>
                  <a:lnTo>
                    <a:pt x="334" y="807"/>
                  </a:lnTo>
                  <a:lnTo>
                    <a:pt x="334" y="807"/>
                  </a:lnTo>
                  <a:lnTo>
                    <a:pt x="356" y="810"/>
                  </a:lnTo>
                  <a:lnTo>
                    <a:pt x="379" y="810"/>
                  </a:lnTo>
                  <a:lnTo>
                    <a:pt x="400" y="809"/>
                  </a:lnTo>
                  <a:lnTo>
                    <a:pt x="423" y="806"/>
                  </a:lnTo>
                  <a:lnTo>
                    <a:pt x="446" y="802"/>
                  </a:lnTo>
                  <a:lnTo>
                    <a:pt x="469" y="796"/>
                  </a:lnTo>
                  <a:lnTo>
                    <a:pt x="492" y="788"/>
                  </a:lnTo>
                  <a:lnTo>
                    <a:pt x="512" y="781"/>
                  </a:lnTo>
                  <a:lnTo>
                    <a:pt x="564" y="788"/>
                  </a:lnTo>
                  <a:lnTo>
                    <a:pt x="575" y="790"/>
                  </a:lnTo>
                  <a:lnTo>
                    <a:pt x="587" y="791"/>
                  </a:lnTo>
                  <a:lnTo>
                    <a:pt x="600" y="793"/>
                  </a:lnTo>
                  <a:lnTo>
                    <a:pt x="613" y="794"/>
                  </a:lnTo>
                  <a:lnTo>
                    <a:pt x="627" y="794"/>
                  </a:lnTo>
                  <a:lnTo>
                    <a:pt x="642" y="794"/>
                  </a:lnTo>
                  <a:lnTo>
                    <a:pt x="655" y="793"/>
                  </a:lnTo>
                  <a:lnTo>
                    <a:pt x="671" y="791"/>
                  </a:lnTo>
                  <a:lnTo>
                    <a:pt x="665" y="799"/>
                  </a:lnTo>
                  <a:lnTo>
                    <a:pt x="657" y="806"/>
                  </a:lnTo>
                  <a:lnTo>
                    <a:pt x="648" y="813"/>
                  </a:lnTo>
                  <a:lnTo>
                    <a:pt x="638" y="822"/>
                  </a:lnTo>
                  <a:lnTo>
                    <a:pt x="627" y="829"/>
                  </a:lnTo>
                  <a:lnTo>
                    <a:pt x="617" y="836"/>
                  </a:lnTo>
                  <a:lnTo>
                    <a:pt x="606" y="844"/>
                  </a:lnTo>
                  <a:lnTo>
                    <a:pt x="596" y="853"/>
                  </a:lnTo>
                  <a:lnTo>
                    <a:pt x="592" y="855"/>
                  </a:lnTo>
                  <a:lnTo>
                    <a:pt x="591" y="858"/>
                  </a:lnTo>
                  <a:lnTo>
                    <a:pt x="575" y="890"/>
                  </a:lnTo>
                  <a:lnTo>
                    <a:pt x="570" y="925"/>
                  </a:lnTo>
                  <a:lnTo>
                    <a:pt x="572" y="957"/>
                  </a:lnTo>
                  <a:lnTo>
                    <a:pt x="577" y="988"/>
                  </a:lnTo>
                  <a:lnTo>
                    <a:pt x="577" y="988"/>
                  </a:lnTo>
                  <a:lnTo>
                    <a:pt x="568" y="987"/>
                  </a:lnTo>
                  <a:lnTo>
                    <a:pt x="556" y="985"/>
                  </a:lnTo>
                  <a:lnTo>
                    <a:pt x="547" y="984"/>
                  </a:lnTo>
                  <a:lnTo>
                    <a:pt x="535" y="982"/>
                  </a:lnTo>
                  <a:lnTo>
                    <a:pt x="524" y="981"/>
                  </a:lnTo>
                  <a:lnTo>
                    <a:pt x="512" y="981"/>
                  </a:lnTo>
                  <a:lnTo>
                    <a:pt x="501" y="981"/>
                  </a:lnTo>
                  <a:lnTo>
                    <a:pt x="490" y="981"/>
                  </a:lnTo>
                  <a:lnTo>
                    <a:pt x="488" y="981"/>
                  </a:lnTo>
                  <a:lnTo>
                    <a:pt x="488" y="981"/>
                  </a:lnTo>
                  <a:lnTo>
                    <a:pt x="465" y="984"/>
                  </a:lnTo>
                  <a:lnTo>
                    <a:pt x="442" y="989"/>
                  </a:lnTo>
                  <a:lnTo>
                    <a:pt x="421" y="997"/>
                  </a:lnTo>
                  <a:lnTo>
                    <a:pt x="402" y="1007"/>
                  </a:lnTo>
                  <a:lnTo>
                    <a:pt x="383" y="1019"/>
                  </a:lnTo>
                  <a:lnTo>
                    <a:pt x="366" y="1032"/>
                  </a:lnTo>
                  <a:lnTo>
                    <a:pt x="351" y="1048"/>
                  </a:lnTo>
                  <a:lnTo>
                    <a:pt x="339" y="1064"/>
                  </a:lnTo>
                  <a:lnTo>
                    <a:pt x="337" y="1067"/>
                  </a:lnTo>
                  <a:lnTo>
                    <a:pt x="328" y="1105"/>
                  </a:lnTo>
                  <a:lnTo>
                    <a:pt x="332" y="1134"/>
                  </a:lnTo>
                  <a:lnTo>
                    <a:pt x="343" y="1157"/>
                  </a:lnTo>
                  <a:lnTo>
                    <a:pt x="358" y="1175"/>
                  </a:lnTo>
                  <a:lnTo>
                    <a:pt x="379" y="1189"/>
                  </a:lnTo>
                  <a:lnTo>
                    <a:pt x="383" y="1188"/>
                  </a:lnTo>
                  <a:lnTo>
                    <a:pt x="393" y="1183"/>
                  </a:lnTo>
                  <a:lnTo>
                    <a:pt x="402" y="1180"/>
                  </a:lnTo>
                  <a:lnTo>
                    <a:pt x="408" y="1179"/>
                  </a:lnTo>
                  <a:lnTo>
                    <a:pt x="412" y="1180"/>
                  </a:lnTo>
                  <a:lnTo>
                    <a:pt x="415" y="1183"/>
                  </a:lnTo>
                  <a:lnTo>
                    <a:pt x="419" y="1186"/>
                  </a:lnTo>
                  <a:lnTo>
                    <a:pt x="423" y="1189"/>
                  </a:lnTo>
                  <a:lnTo>
                    <a:pt x="429" y="1193"/>
                  </a:lnTo>
                  <a:lnTo>
                    <a:pt x="436" y="1198"/>
                  </a:lnTo>
                  <a:lnTo>
                    <a:pt x="444" y="1202"/>
                  </a:lnTo>
                  <a:lnTo>
                    <a:pt x="452" y="1207"/>
                  </a:lnTo>
                  <a:lnTo>
                    <a:pt x="461" y="1209"/>
                  </a:lnTo>
                  <a:lnTo>
                    <a:pt x="471" y="1212"/>
                  </a:lnTo>
                  <a:lnTo>
                    <a:pt x="482" y="1215"/>
                  </a:lnTo>
                  <a:lnTo>
                    <a:pt x="495" y="1215"/>
                  </a:lnTo>
                  <a:lnTo>
                    <a:pt x="511" y="1214"/>
                  </a:lnTo>
                  <a:lnTo>
                    <a:pt x="522" y="1211"/>
                  </a:lnTo>
                  <a:lnTo>
                    <a:pt x="533" y="1207"/>
                  </a:lnTo>
                  <a:lnTo>
                    <a:pt x="543" y="1201"/>
                  </a:lnTo>
                  <a:lnTo>
                    <a:pt x="551" y="1195"/>
                  </a:lnTo>
                  <a:lnTo>
                    <a:pt x="556" y="1189"/>
                  </a:lnTo>
                  <a:lnTo>
                    <a:pt x="560" y="1183"/>
                  </a:lnTo>
                  <a:lnTo>
                    <a:pt x="564" y="1177"/>
                  </a:lnTo>
                  <a:lnTo>
                    <a:pt x="564" y="1177"/>
                  </a:lnTo>
                  <a:lnTo>
                    <a:pt x="564" y="1176"/>
                  </a:lnTo>
                  <a:lnTo>
                    <a:pt x="564" y="1176"/>
                  </a:lnTo>
                  <a:lnTo>
                    <a:pt x="566" y="1176"/>
                  </a:lnTo>
                  <a:lnTo>
                    <a:pt x="587" y="1173"/>
                  </a:lnTo>
                  <a:lnTo>
                    <a:pt x="608" y="1167"/>
                  </a:lnTo>
                  <a:lnTo>
                    <a:pt x="625" y="1158"/>
                  </a:lnTo>
                  <a:lnTo>
                    <a:pt x="640" y="1150"/>
                  </a:lnTo>
                  <a:lnTo>
                    <a:pt x="655" y="1140"/>
                  </a:lnTo>
                  <a:lnTo>
                    <a:pt x="667" y="1129"/>
                  </a:lnTo>
                  <a:lnTo>
                    <a:pt x="676" y="1121"/>
                  </a:lnTo>
                  <a:lnTo>
                    <a:pt x="684" y="1112"/>
                  </a:lnTo>
                  <a:lnTo>
                    <a:pt x="695" y="1107"/>
                  </a:lnTo>
                  <a:lnTo>
                    <a:pt x="707" y="1106"/>
                  </a:lnTo>
                  <a:lnTo>
                    <a:pt x="716" y="1106"/>
                  </a:lnTo>
                  <a:lnTo>
                    <a:pt x="728" y="1107"/>
                  </a:lnTo>
                  <a:lnTo>
                    <a:pt x="741" y="1112"/>
                  </a:lnTo>
                  <a:lnTo>
                    <a:pt x="754" y="1116"/>
                  </a:lnTo>
                  <a:lnTo>
                    <a:pt x="771" y="1124"/>
                  </a:lnTo>
                  <a:lnTo>
                    <a:pt x="789" y="1132"/>
                  </a:lnTo>
                  <a:lnTo>
                    <a:pt x="796" y="1137"/>
                  </a:lnTo>
                  <a:lnTo>
                    <a:pt x="804" y="1140"/>
                  </a:lnTo>
                  <a:lnTo>
                    <a:pt x="811" y="1144"/>
                  </a:lnTo>
                  <a:lnTo>
                    <a:pt x="819" y="1147"/>
                  </a:lnTo>
                  <a:lnTo>
                    <a:pt x="798" y="1161"/>
                  </a:lnTo>
                  <a:lnTo>
                    <a:pt x="779" y="1177"/>
                  </a:lnTo>
                  <a:lnTo>
                    <a:pt x="762" y="1195"/>
                  </a:lnTo>
                  <a:lnTo>
                    <a:pt x="747" y="1214"/>
                  </a:lnTo>
                  <a:lnTo>
                    <a:pt x="731" y="1234"/>
                  </a:lnTo>
                  <a:lnTo>
                    <a:pt x="720" y="1256"/>
                  </a:lnTo>
                  <a:lnTo>
                    <a:pt x="709" y="1281"/>
                  </a:lnTo>
                  <a:lnTo>
                    <a:pt x="697" y="1306"/>
                  </a:lnTo>
                  <a:lnTo>
                    <a:pt x="697" y="1311"/>
                  </a:lnTo>
                  <a:lnTo>
                    <a:pt x="697" y="1316"/>
                  </a:lnTo>
                  <a:lnTo>
                    <a:pt x="699" y="1332"/>
                  </a:lnTo>
                  <a:lnTo>
                    <a:pt x="705" y="1349"/>
                  </a:lnTo>
                  <a:lnTo>
                    <a:pt x="716" y="1370"/>
                  </a:lnTo>
                  <a:lnTo>
                    <a:pt x="733" y="1389"/>
                  </a:lnTo>
                  <a:lnTo>
                    <a:pt x="735" y="1390"/>
                  </a:lnTo>
                  <a:lnTo>
                    <a:pt x="739" y="1392"/>
                  </a:lnTo>
                  <a:lnTo>
                    <a:pt x="745" y="1395"/>
                  </a:lnTo>
                  <a:lnTo>
                    <a:pt x="750" y="1397"/>
                  </a:lnTo>
                  <a:lnTo>
                    <a:pt x="758" y="1400"/>
                  </a:lnTo>
                  <a:lnTo>
                    <a:pt x="768" y="1402"/>
                  </a:lnTo>
                  <a:lnTo>
                    <a:pt x="779" y="1402"/>
                  </a:lnTo>
                  <a:lnTo>
                    <a:pt x="789" y="1402"/>
                  </a:lnTo>
                  <a:lnTo>
                    <a:pt x="802" y="1399"/>
                  </a:lnTo>
                  <a:lnTo>
                    <a:pt x="813" y="1403"/>
                  </a:lnTo>
                  <a:lnTo>
                    <a:pt x="825" y="1408"/>
                  </a:lnTo>
                  <a:lnTo>
                    <a:pt x="834" y="1409"/>
                  </a:lnTo>
                  <a:lnTo>
                    <a:pt x="846" y="1409"/>
                  </a:lnTo>
                  <a:lnTo>
                    <a:pt x="855" y="1409"/>
                  </a:lnTo>
                  <a:lnTo>
                    <a:pt x="865" y="1408"/>
                  </a:lnTo>
                  <a:lnTo>
                    <a:pt x="874" y="1406"/>
                  </a:lnTo>
                  <a:lnTo>
                    <a:pt x="880" y="1405"/>
                  </a:lnTo>
                  <a:lnTo>
                    <a:pt x="886" y="1403"/>
                  </a:lnTo>
                  <a:lnTo>
                    <a:pt x="891" y="1402"/>
                  </a:lnTo>
                  <a:lnTo>
                    <a:pt x="897" y="1402"/>
                  </a:lnTo>
                  <a:lnTo>
                    <a:pt x="901" y="1402"/>
                  </a:lnTo>
                  <a:lnTo>
                    <a:pt x="916" y="1403"/>
                  </a:lnTo>
                  <a:lnTo>
                    <a:pt x="929" y="1396"/>
                  </a:lnTo>
                  <a:lnTo>
                    <a:pt x="941" y="1387"/>
                  </a:lnTo>
                  <a:lnTo>
                    <a:pt x="950" y="1376"/>
                  </a:lnTo>
                  <a:lnTo>
                    <a:pt x="956" y="1365"/>
                  </a:lnTo>
                  <a:lnTo>
                    <a:pt x="962" y="1357"/>
                  </a:lnTo>
                  <a:lnTo>
                    <a:pt x="962" y="1357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71" y="1354"/>
                  </a:lnTo>
                  <a:lnTo>
                    <a:pt x="981" y="1352"/>
                  </a:lnTo>
                  <a:lnTo>
                    <a:pt x="990" y="1349"/>
                  </a:lnTo>
                  <a:lnTo>
                    <a:pt x="998" y="1346"/>
                  </a:lnTo>
                  <a:lnTo>
                    <a:pt x="1013" y="1335"/>
                  </a:lnTo>
                  <a:lnTo>
                    <a:pt x="1021" y="1320"/>
                  </a:lnTo>
                  <a:lnTo>
                    <a:pt x="1025" y="1306"/>
                  </a:lnTo>
                  <a:lnTo>
                    <a:pt x="1027" y="1293"/>
                  </a:lnTo>
                  <a:lnTo>
                    <a:pt x="1028" y="1288"/>
                  </a:lnTo>
                  <a:lnTo>
                    <a:pt x="1028" y="1285"/>
                  </a:lnTo>
                  <a:lnTo>
                    <a:pt x="1028" y="1281"/>
                  </a:lnTo>
                  <a:lnTo>
                    <a:pt x="1030" y="1278"/>
                  </a:lnTo>
                  <a:lnTo>
                    <a:pt x="1042" y="1276"/>
                  </a:lnTo>
                  <a:lnTo>
                    <a:pt x="1055" y="1276"/>
                  </a:lnTo>
                  <a:lnTo>
                    <a:pt x="1067" y="1278"/>
                  </a:lnTo>
                  <a:lnTo>
                    <a:pt x="1080" y="1281"/>
                  </a:lnTo>
                  <a:lnTo>
                    <a:pt x="1091" y="1285"/>
                  </a:lnTo>
                  <a:lnTo>
                    <a:pt x="1103" y="1290"/>
                  </a:lnTo>
                  <a:lnTo>
                    <a:pt x="1114" y="1294"/>
                  </a:lnTo>
                  <a:lnTo>
                    <a:pt x="1124" y="1298"/>
                  </a:lnTo>
                  <a:lnTo>
                    <a:pt x="1148" y="1313"/>
                  </a:lnTo>
                  <a:lnTo>
                    <a:pt x="1177" y="1329"/>
                  </a:lnTo>
                  <a:lnTo>
                    <a:pt x="1207" y="1348"/>
                  </a:lnTo>
                  <a:lnTo>
                    <a:pt x="1242" y="1368"/>
                  </a:lnTo>
                  <a:lnTo>
                    <a:pt x="1276" y="1389"/>
                  </a:lnTo>
                  <a:lnTo>
                    <a:pt x="1312" y="1409"/>
                  </a:lnTo>
                  <a:lnTo>
                    <a:pt x="1348" y="1429"/>
                  </a:lnTo>
                  <a:lnTo>
                    <a:pt x="1384" y="1450"/>
                  </a:lnTo>
                  <a:lnTo>
                    <a:pt x="1419" y="1470"/>
                  </a:lnTo>
                  <a:lnTo>
                    <a:pt x="1451" y="1488"/>
                  </a:lnTo>
                  <a:lnTo>
                    <a:pt x="1482" y="1505"/>
                  </a:lnTo>
                  <a:lnTo>
                    <a:pt x="1506" y="1520"/>
                  </a:lnTo>
                  <a:lnTo>
                    <a:pt x="1527" y="1531"/>
                  </a:lnTo>
                  <a:lnTo>
                    <a:pt x="1544" y="1542"/>
                  </a:lnTo>
                  <a:lnTo>
                    <a:pt x="1554" y="1548"/>
                  </a:lnTo>
                  <a:lnTo>
                    <a:pt x="1558" y="1549"/>
                  </a:lnTo>
                  <a:lnTo>
                    <a:pt x="1560" y="1527"/>
                  </a:lnTo>
                  <a:lnTo>
                    <a:pt x="1562" y="1476"/>
                  </a:lnTo>
                  <a:lnTo>
                    <a:pt x="1563" y="1425"/>
                  </a:lnTo>
                  <a:lnTo>
                    <a:pt x="1565" y="1397"/>
                  </a:lnTo>
                  <a:lnTo>
                    <a:pt x="1596" y="1365"/>
                  </a:lnTo>
                  <a:lnTo>
                    <a:pt x="1615" y="1327"/>
                  </a:lnTo>
                  <a:lnTo>
                    <a:pt x="1624" y="1285"/>
                  </a:lnTo>
                  <a:lnTo>
                    <a:pt x="1626" y="1240"/>
                  </a:lnTo>
                  <a:lnTo>
                    <a:pt x="1619" y="1193"/>
                  </a:lnTo>
                  <a:lnTo>
                    <a:pt x="1603" y="1150"/>
                  </a:lnTo>
                  <a:lnTo>
                    <a:pt x="1581" y="1107"/>
                  </a:lnTo>
                  <a:lnTo>
                    <a:pt x="1550" y="1071"/>
                  </a:lnTo>
                  <a:lnTo>
                    <a:pt x="1539" y="1059"/>
                  </a:lnTo>
                  <a:lnTo>
                    <a:pt x="1527" y="1048"/>
                  </a:lnTo>
                  <a:lnTo>
                    <a:pt x="1514" y="1036"/>
                  </a:lnTo>
                  <a:lnTo>
                    <a:pt x="1503" y="1026"/>
                  </a:lnTo>
                  <a:lnTo>
                    <a:pt x="1491" y="1016"/>
                  </a:lnTo>
                  <a:lnTo>
                    <a:pt x="1478" y="1004"/>
                  </a:lnTo>
                  <a:lnTo>
                    <a:pt x="1466" y="994"/>
                  </a:lnTo>
                  <a:lnTo>
                    <a:pt x="1455" y="984"/>
                  </a:lnTo>
                  <a:lnTo>
                    <a:pt x="1419" y="953"/>
                  </a:lnTo>
                  <a:lnTo>
                    <a:pt x="1386" y="922"/>
                  </a:lnTo>
                  <a:lnTo>
                    <a:pt x="1356" y="892"/>
                  </a:lnTo>
                  <a:lnTo>
                    <a:pt x="1331" y="861"/>
                  </a:lnTo>
                  <a:lnTo>
                    <a:pt x="1310" y="828"/>
                  </a:lnTo>
                  <a:lnTo>
                    <a:pt x="1297" y="791"/>
                  </a:lnTo>
                  <a:lnTo>
                    <a:pt x="1289" y="752"/>
                  </a:lnTo>
                  <a:lnTo>
                    <a:pt x="1287" y="708"/>
                  </a:lnTo>
                  <a:lnTo>
                    <a:pt x="1287" y="704"/>
                  </a:lnTo>
                  <a:lnTo>
                    <a:pt x="1287" y="669"/>
                  </a:lnTo>
                  <a:lnTo>
                    <a:pt x="1291" y="634"/>
                  </a:lnTo>
                  <a:lnTo>
                    <a:pt x="1301" y="598"/>
                  </a:lnTo>
                  <a:lnTo>
                    <a:pt x="1312" y="560"/>
                  </a:lnTo>
                  <a:lnTo>
                    <a:pt x="1320" y="535"/>
                  </a:lnTo>
                  <a:lnTo>
                    <a:pt x="1327" y="509"/>
                  </a:lnTo>
                  <a:lnTo>
                    <a:pt x="1333" y="484"/>
                  </a:lnTo>
                  <a:lnTo>
                    <a:pt x="1337" y="45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9338" y="2927350"/>
              <a:ext cx="2681288" cy="2262187"/>
            </a:xfrm>
            <a:custGeom>
              <a:avLst/>
              <a:gdLst>
                <a:gd name="T0" fmla="*/ 787 w 1689"/>
                <a:gd name="T1" fmla="*/ 116 h 1425"/>
                <a:gd name="T2" fmla="*/ 794 w 1689"/>
                <a:gd name="T3" fmla="*/ 132 h 1425"/>
                <a:gd name="T4" fmla="*/ 1029 w 1689"/>
                <a:gd name="T5" fmla="*/ 116 h 1425"/>
                <a:gd name="T6" fmla="*/ 1152 w 1689"/>
                <a:gd name="T7" fmla="*/ 144 h 1425"/>
                <a:gd name="T8" fmla="*/ 1314 w 1689"/>
                <a:gd name="T9" fmla="*/ 99 h 1425"/>
                <a:gd name="T10" fmla="*/ 1510 w 1689"/>
                <a:gd name="T11" fmla="*/ 145 h 1425"/>
                <a:gd name="T12" fmla="*/ 1604 w 1689"/>
                <a:gd name="T13" fmla="*/ 360 h 1425"/>
                <a:gd name="T14" fmla="*/ 1664 w 1689"/>
                <a:gd name="T15" fmla="*/ 543 h 1425"/>
                <a:gd name="T16" fmla="*/ 1474 w 1689"/>
                <a:gd name="T17" fmla="*/ 513 h 1425"/>
                <a:gd name="T18" fmla="*/ 1326 w 1689"/>
                <a:gd name="T19" fmla="*/ 396 h 1425"/>
                <a:gd name="T20" fmla="*/ 1286 w 1689"/>
                <a:gd name="T21" fmla="*/ 231 h 1425"/>
                <a:gd name="T22" fmla="*/ 1217 w 1689"/>
                <a:gd name="T23" fmla="*/ 249 h 1425"/>
                <a:gd name="T24" fmla="*/ 1236 w 1689"/>
                <a:gd name="T25" fmla="*/ 526 h 1425"/>
                <a:gd name="T26" fmla="*/ 1337 w 1689"/>
                <a:gd name="T27" fmla="*/ 926 h 1425"/>
                <a:gd name="T28" fmla="*/ 1524 w 1689"/>
                <a:gd name="T29" fmla="*/ 1257 h 1425"/>
                <a:gd name="T30" fmla="*/ 1465 w 1689"/>
                <a:gd name="T31" fmla="*/ 1423 h 1425"/>
                <a:gd name="T32" fmla="*/ 1306 w 1689"/>
                <a:gd name="T33" fmla="*/ 1333 h 1425"/>
                <a:gd name="T34" fmla="*/ 1097 w 1689"/>
                <a:gd name="T35" fmla="*/ 1216 h 1425"/>
                <a:gd name="T36" fmla="*/ 960 w 1689"/>
                <a:gd name="T37" fmla="*/ 1231 h 1425"/>
                <a:gd name="T38" fmla="*/ 893 w 1689"/>
                <a:gd name="T39" fmla="*/ 1305 h 1425"/>
                <a:gd name="T40" fmla="*/ 804 w 1689"/>
                <a:gd name="T41" fmla="*/ 1349 h 1425"/>
                <a:gd name="T42" fmla="*/ 712 w 1689"/>
                <a:gd name="T43" fmla="*/ 1326 h 1425"/>
                <a:gd name="T44" fmla="*/ 751 w 1689"/>
                <a:gd name="T45" fmla="*/ 1186 h 1425"/>
                <a:gd name="T46" fmla="*/ 996 w 1689"/>
                <a:gd name="T47" fmla="*/ 1119 h 1425"/>
                <a:gd name="T48" fmla="*/ 1013 w 1689"/>
                <a:gd name="T49" fmla="*/ 1098 h 1425"/>
                <a:gd name="T50" fmla="*/ 1008 w 1689"/>
                <a:gd name="T51" fmla="*/ 1069 h 1425"/>
                <a:gd name="T52" fmla="*/ 931 w 1689"/>
                <a:gd name="T53" fmla="*/ 1072 h 1425"/>
                <a:gd name="T54" fmla="*/ 737 w 1689"/>
                <a:gd name="T55" fmla="*/ 1062 h 1425"/>
                <a:gd name="T56" fmla="*/ 573 w 1689"/>
                <a:gd name="T57" fmla="*/ 1100 h 1425"/>
                <a:gd name="T58" fmla="*/ 455 w 1689"/>
                <a:gd name="T59" fmla="*/ 1155 h 1425"/>
                <a:gd name="T60" fmla="*/ 349 w 1689"/>
                <a:gd name="T61" fmla="*/ 1123 h 1425"/>
                <a:gd name="T62" fmla="*/ 385 w 1689"/>
                <a:gd name="T63" fmla="*/ 1001 h 1425"/>
                <a:gd name="T64" fmla="*/ 541 w 1689"/>
                <a:gd name="T65" fmla="*/ 988 h 1425"/>
                <a:gd name="T66" fmla="*/ 642 w 1689"/>
                <a:gd name="T67" fmla="*/ 963 h 1425"/>
                <a:gd name="T68" fmla="*/ 732 w 1689"/>
                <a:gd name="T69" fmla="*/ 963 h 1425"/>
                <a:gd name="T70" fmla="*/ 602 w 1689"/>
                <a:gd name="T71" fmla="*/ 947 h 1425"/>
                <a:gd name="T72" fmla="*/ 615 w 1689"/>
                <a:gd name="T73" fmla="*/ 820 h 1425"/>
                <a:gd name="T74" fmla="*/ 718 w 1689"/>
                <a:gd name="T75" fmla="*/ 738 h 1425"/>
                <a:gd name="T76" fmla="*/ 829 w 1689"/>
                <a:gd name="T77" fmla="*/ 632 h 1425"/>
                <a:gd name="T78" fmla="*/ 572 w 1689"/>
                <a:gd name="T79" fmla="*/ 733 h 1425"/>
                <a:gd name="T80" fmla="*/ 606 w 1689"/>
                <a:gd name="T81" fmla="*/ 655 h 1425"/>
                <a:gd name="T82" fmla="*/ 558 w 1689"/>
                <a:gd name="T83" fmla="*/ 673 h 1425"/>
                <a:gd name="T84" fmla="*/ 356 w 1689"/>
                <a:gd name="T85" fmla="*/ 750 h 1425"/>
                <a:gd name="T86" fmla="*/ 111 w 1689"/>
                <a:gd name="T87" fmla="*/ 615 h 1425"/>
                <a:gd name="T88" fmla="*/ 14 w 1689"/>
                <a:gd name="T89" fmla="*/ 537 h 1425"/>
                <a:gd name="T90" fmla="*/ 67 w 1689"/>
                <a:gd name="T91" fmla="*/ 435 h 1425"/>
                <a:gd name="T92" fmla="*/ 278 w 1689"/>
                <a:gd name="T93" fmla="*/ 408 h 1425"/>
                <a:gd name="T94" fmla="*/ 549 w 1689"/>
                <a:gd name="T95" fmla="*/ 371 h 1425"/>
                <a:gd name="T96" fmla="*/ 732 w 1689"/>
                <a:gd name="T97" fmla="*/ 415 h 1425"/>
                <a:gd name="T98" fmla="*/ 600 w 1689"/>
                <a:gd name="T99" fmla="*/ 323 h 1425"/>
                <a:gd name="T100" fmla="*/ 629 w 1689"/>
                <a:gd name="T101" fmla="*/ 140 h 1425"/>
                <a:gd name="T102" fmla="*/ 524 w 1689"/>
                <a:gd name="T103" fmla="*/ 202 h 1425"/>
                <a:gd name="T104" fmla="*/ 235 w 1689"/>
                <a:gd name="T105" fmla="*/ 201 h 1425"/>
                <a:gd name="T106" fmla="*/ 311 w 1689"/>
                <a:gd name="T107" fmla="*/ 138 h 1425"/>
                <a:gd name="T108" fmla="*/ 457 w 1689"/>
                <a:gd name="T109" fmla="*/ 26 h 1425"/>
                <a:gd name="T110" fmla="*/ 631 w 1689"/>
                <a:gd name="T111" fmla="*/ 3 h 1425"/>
                <a:gd name="T112" fmla="*/ 781 w 1689"/>
                <a:gd name="T113" fmla="*/ 6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9" h="1425">
                  <a:moveTo>
                    <a:pt x="813" y="81"/>
                  </a:moveTo>
                  <a:lnTo>
                    <a:pt x="815" y="86"/>
                  </a:lnTo>
                  <a:lnTo>
                    <a:pt x="819" y="90"/>
                  </a:lnTo>
                  <a:lnTo>
                    <a:pt x="823" y="94"/>
                  </a:lnTo>
                  <a:lnTo>
                    <a:pt x="827" y="99"/>
                  </a:lnTo>
                  <a:lnTo>
                    <a:pt x="813" y="105"/>
                  </a:lnTo>
                  <a:lnTo>
                    <a:pt x="800" y="110"/>
                  </a:lnTo>
                  <a:lnTo>
                    <a:pt x="787" y="116"/>
                  </a:lnTo>
                  <a:lnTo>
                    <a:pt x="773" y="124"/>
                  </a:lnTo>
                  <a:lnTo>
                    <a:pt x="762" y="131"/>
                  </a:lnTo>
                  <a:lnTo>
                    <a:pt x="751" y="138"/>
                  </a:lnTo>
                  <a:lnTo>
                    <a:pt x="741" y="147"/>
                  </a:lnTo>
                  <a:lnTo>
                    <a:pt x="732" y="157"/>
                  </a:lnTo>
                  <a:lnTo>
                    <a:pt x="733" y="159"/>
                  </a:lnTo>
                  <a:lnTo>
                    <a:pt x="764" y="144"/>
                  </a:lnTo>
                  <a:lnTo>
                    <a:pt x="794" y="132"/>
                  </a:lnTo>
                  <a:lnTo>
                    <a:pt x="825" y="121"/>
                  </a:lnTo>
                  <a:lnTo>
                    <a:pt x="857" y="110"/>
                  </a:lnTo>
                  <a:lnTo>
                    <a:pt x="891" y="105"/>
                  </a:lnTo>
                  <a:lnTo>
                    <a:pt x="926" y="100"/>
                  </a:lnTo>
                  <a:lnTo>
                    <a:pt x="960" y="100"/>
                  </a:lnTo>
                  <a:lnTo>
                    <a:pt x="996" y="105"/>
                  </a:lnTo>
                  <a:lnTo>
                    <a:pt x="1013" y="110"/>
                  </a:lnTo>
                  <a:lnTo>
                    <a:pt x="1029" y="116"/>
                  </a:lnTo>
                  <a:lnTo>
                    <a:pt x="1046" y="122"/>
                  </a:lnTo>
                  <a:lnTo>
                    <a:pt x="1061" y="129"/>
                  </a:lnTo>
                  <a:lnTo>
                    <a:pt x="1076" y="137"/>
                  </a:lnTo>
                  <a:lnTo>
                    <a:pt x="1091" y="145"/>
                  </a:lnTo>
                  <a:lnTo>
                    <a:pt x="1105" y="154"/>
                  </a:lnTo>
                  <a:lnTo>
                    <a:pt x="1118" y="163"/>
                  </a:lnTo>
                  <a:lnTo>
                    <a:pt x="1135" y="153"/>
                  </a:lnTo>
                  <a:lnTo>
                    <a:pt x="1152" y="144"/>
                  </a:lnTo>
                  <a:lnTo>
                    <a:pt x="1171" y="135"/>
                  </a:lnTo>
                  <a:lnTo>
                    <a:pt x="1190" y="128"/>
                  </a:lnTo>
                  <a:lnTo>
                    <a:pt x="1209" y="121"/>
                  </a:lnTo>
                  <a:lnTo>
                    <a:pt x="1230" y="113"/>
                  </a:lnTo>
                  <a:lnTo>
                    <a:pt x="1251" y="109"/>
                  </a:lnTo>
                  <a:lnTo>
                    <a:pt x="1272" y="105"/>
                  </a:lnTo>
                  <a:lnTo>
                    <a:pt x="1293" y="100"/>
                  </a:lnTo>
                  <a:lnTo>
                    <a:pt x="1314" y="99"/>
                  </a:lnTo>
                  <a:lnTo>
                    <a:pt x="1335" y="97"/>
                  </a:lnTo>
                  <a:lnTo>
                    <a:pt x="1356" y="99"/>
                  </a:lnTo>
                  <a:lnTo>
                    <a:pt x="1377" y="100"/>
                  </a:lnTo>
                  <a:lnTo>
                    <a:pt x="1400" y="103"/>
                  </a:lnTo>
                  <a:lnTo>
                    <a:pt x="1421" y="108"/>
                  </a:lnTo>
                  <a:lnTo>
                    <a:pt x="1442" y="113"/>
                  </a:lnTo>
                  <a:lnTo>
                    <a:pt x="1478" y="128"/>
                  </a:lnTo>
                  <a:lnTo>
                    <a:pt x="1510" y="145"/>
                  </a:lnTo>
                  <a:lnTo>
                    <a:pt x="1539" y="167"/>
                  </a:lnTo>
                  <a:lnTo>
                    <a:pt x="1565" y="191"/>
                  </a:lnTo>
                  <a:lnTo>
                    <a:pt x="1584" y="217"/>
                  </a:lnTo>
                  <a:lnTo>
                    <a:pt x="1602" y="246"/>
                  </a:lnTo>
                  <a:lnTo>
                    <a:pt x="1611" y="275"/>
                  </a:lnTo>
                  <a:lnTo>
                    <a:pt x="1613" y="306"/>
                  </a:lnTo>
                  <a:lnTo>
                    <a:pt x="1611" y="332"/>
                  </a:lnTo>
                  <a:lnTo>
                    <a:pt x="1604" y="360"/>
                  </a:lnTo>
                  <a:lnTo>
                    <a:pt x="1598" y="387"/>
                  </a:lnTo>
                  <a:lnTo>
                    <a:pt x="1592" y="415"/>
                  </a:lnTo>
                  <a:lnTo>
                    <a:pt x="1592" y="443"/>
                  </a:lnTo>
                  <a:lnTo>
                    <a:pt x="1598" y="469"/>
                  </a:lnTo>
                  <a:lnTo>
                    <a:pt x="1615" y="492"/>
                  </a:lnTo>
                  <a:lnTo>
                    <a:pt x="1643" y="513"/>
                  </a:lnTo>
                  <a:lnTo>
                    <a:pt x="1689" y="545"/>
                  </a:lnTo>
                  <a:lnTo>
                    <a:pt x="1664" y="543"/>
                  </a:lnTo>
                  <a:lnTo>
                    <a:pt x="1640" y="543"/>
                  </a:lnTo>
                  <a:lnTo>
                    <a:pt x="1615" y="540"/>
                  </a:lnTo>
                  <a:lnTo>
                    <a:pt x="1590" y="539"/>
                  </a:lnTo>
                  <a:lnTo>
                    <a:pt x="1565" y="534"/>
                  </a:lnTo>
                  <a:lnTo>
                    <a:pt x="1543" y="532"/>
                  </a:lnTo>
                  <a:lnTo>
                    <a:pt x="1520" y="526"/>
                  </a:lnTo>
                  <a:lnTo>
                    <a:pt x="1497" y="520"/>
                  </a:lnTo>
                  <a:lnTo>
                    <a:pt x="1474" y="513"/>
                  </a:lnTo>
                  <a:lnTo>
                    <a:pt x="1453" y="505"/>
                  </a:lnTo>
                  <a:lnTo>
                    <a:pt x="1432" y="497"/>
                  </a:lnTo>
                  <a:lnTo>
                    <a:pt x="1413" y="486"/>
                  </a:lnTo>
                  <a:lnTo>
                    <a:pt x="1394" y="475"/>
                  </a:lnTo>
                  <a:lnTo>
                    <a:pt x="1377" y="462"/>
                  </a:lnTo>
                  <a:lnTo>
                    <a:pt x="1360" y="447"/>
                  </a:lnTo>
                  <a:lnTo>
                    <a:pt x="1345" y="431"/>
                  </a:lnTo>
                  <a:lnTo>
                    <a:pt x="1326" y="396"/>
                  </a:lnTo>
                  <a:lnTo>
                    <a:pt x="1320" y="358"/>
                  </a:lnTo>
                  <a:lnTo>
                    <a:pt x="1322" y="319"/>
                  </a:lnTo>
                  <a:lnTo>
                    <a:pt x="1327" y="279"/>
                  </a:lnTo>
                  <a:lnTo>
                    <a:pt x="1326" y="266"/>
                  </a:lnTo>
                  <a:lnTo>
                    <a:pt x="1320" y="252"/>
                  </a:lnTo>
                  <a:lnTo>
                    <a:pt x="1310" y="240"/>
                  </a:lnTo>
                  <a:lnTo>
                    <a:pt x="1295" y="233"/>
                  </a:lnTo>
                  <a:lnTo>
                    <a:pt x="1286" y="231"/>
                  </a:lnTo>
                  <a:lnTo>
                    <a:pt x="1278" y="231"/>
                  </a:lnTo>
                  <a:lnTo>
                    <a:pt x="1268" y="231"/>
                  </a:lnTo>
                  <a:lnTo>
                    <a:pt x="1259" y="231"/>
                  </a:lnTo>
                  <a:lnTo>
                    <a:pt x="1251" y="233"/>
                  </a:lnTo>
                  <a:lnTo>
                    <a:pt x="1244" y="234"/>
                  </a:lnTo>
                  <a:lnTo>
                    <a:pt x="1236" y="237"/>
                  </a:lnTo>
                  <a:lnTo>
                    <a:pt x="1228" y="242"/>
                  </a:lnTo>
                  <a:lnTo>
                    <a:pt x="1217" y="249"/>
                  </a:lnTo>
                  <a:lnTo>
                    <a:pt x="1215" y="259"/>
                  </a:lnTo>
                  <a:lnTo>
                    <a:pt x="1215" y="272"/>
                  </a:lnTo>
                  <a:lnTo>
                    <a:pt x="1217" y="282"/>
                  </a:lnTo>
                  <a:lnTo>
                    <a:pt x="1249" y="330"/>
                  </a:lnTo>
                  <a:lnTo>
                    <a:pt x="1263" y="379"/>
                  </a:lnTo>
                  <a:lnTo>
                    <a:pt x="1261" y="427"/>
                  </a:lnTo>
                  <a:lnTo>
                    <a:pt x="1251" y="476"/>
                  </a:lnTo>
                  <a:lnTo>
                    <a:pt x="1236" y="526"/>
                  </a:lnTo>
                  <a:lnTo>
                    <a:pt x="1221" y="575"/>
                  </a:lnTo>
                  <a:lnTo>
                    <a:pt x="1211" y="626"/>
                  </a:lnTo>
                  <a:lnTo>
                    <a:pt x="1211" y="676"/>
                  </a:lnTo>
                  <a:lnTo>
                    <a:pt x="1215" y="738"/>
                  </a:lnTo>
                  <a:lnTo>
                    <a:pt x="1230" y="792"/>
                  </a:lnTo>
                  <a:lnTo>
                    <a:pt x="1259" y="840"/>
                  </a:lnTo>
                  <a:lnTo>
                    <a:pt x="1295" y="886"/>
                  </a:lnTo>
                  <a:lnTo>
                    <a:pt x="1337" y="926"/>
                  </a:lnTo>
                  <a:lnTo>
                    <a:pt x="1385" y="969"/>
                  </a:lnTo>
                  <a:lnTo>
                    <a:pt x="1432" y="1011"/>
                  </a:lnTo>
                  <a:lnTo>
                    <a:pt x="1482" y="1058"/>
                  </a:lnTo>
                  <a:lnTo>
                    <a:pt x="1506" y="1091"/>
                  </a:lnTo>
                  <a:lnTo>
                    <a:pt x="1524" y="1130"/>
                  </a:lnTo>
                  <a:lnTo>
                    <a:pt x="1531" y="1173"/>
                  </a:lnTo>
                  <a:lnTo>
                    <a:pt x="1531" y="1216"/>
                  </a:lnTo>
                  <a:lnTo>
                    <a:pt x="1524" y="1257"/>
                  </a:lnTo>
                  <a:lnTo>
                    <a:pt x="1512" y="1295"/>
                  </a:lnTo>
                  <a:lnTo>
                    <a:pt x="1495" y="1327"/>
                  </a:lnTo>
                  <a:lnTo>
                    <a:pt x="1474" y="1349"/>
                  </a:lnTo>
                  <a:lnTo>
                    <a:pt x="1470" y="1371"/>
                  </a:lnTo>
                  <a:lnTo>
                    <a:pt x="1470" y="1388"/>
                  </a:lnTo>
                  <a:lnTo>
                    <a:pt x="1468" y="1404"/>
                  </a:lnTo>
                  <a:lnTo>
                    <a:pt x="1466" y="1425"/>
                  </a:lnTo>
                  <a:lnTo>
                    <a:pt x="1465" y="1423"/>
                  </a:lnTo>
                  <a:lnTo>
                    <a:pt x="1457" y="1419"/>
                  </a:lnTo>
                  <a:lnTo>
                    <a:pt x="1444" y="1412"/>
                  </a:lnTo>
                  <a:lnTo>
                    <a:pt x="1428" y="1403"/>
                  </a:lnTo>
                  <a:lnTo>
                    <a:pt x="1407" y="1391"/>
                  </a:lnTo>
                  <a:lnTo>
                    <a:pt x="1386" y="1380"/>
                  </a:lnTo>
                  <a:lnTo>
                    <a:pt x="1360" y="1365"/>
                  </a:lnTo>
                  <a:lnTo>
                    <a:pt x="1333" y="1349"/>
                  </a:lnTo>
                  <a:lnTo>
                    <a:pt x="1306" y="1333"/>
                  </a:lnTo>
                  <a:lnTo>
                    <a:pt x="1276" y="1317"/>
                  </a:lnTo>
                  <a:lnTo>
                    <a:pt x="1247" y="1301"/>
                  </a:lnTo>
                  <a:lnTo>
                    <a:pt x="1219" y="1283"/>
                  </a:lnTo>
                  <a:lnTo>
                    <a:pt x="1190" y="1267"/>
                  </a:lnTo>
                  <a:lnTo>
                    <a:pt x="1162" y="1251"/>
                  </a:lnTo>
                  <a:lnTo>
                    <a:pt x="1137" y="1235"/>
                  </a:lnTo>
                  <a:lnTo>
                    <a:pt x="1114" y="1222"/>
                  </a:lnTo>
                  <a:lnTo>
                    <a:pt x="1097" y="1216"/>
                  </a:lnTo>
                  <a:lnTo>
                    <a:pt x="1080" y="1212"/>
                  </a:lnTo>
                  <a:lnTo>
                    <a:pt x="1061" y="1211"/>
                  </a:lnTo>
                  <a:lnTo>
                    <a:pt x="1042" y="1211"/>
                  </a:lnTo>
                  <a:lnTo>
                    <a:pt x="1023" y="1212"/>
                  </a:lnTo>
                  <a:lnTo>
                    <a:pt x="1004" y="1213"/>
                  </a:lnTo>
                  <a:lnTo>
                    <a:pt x="987" y="1218"/>
                  </a:lnTo>
                  <a:lnTo>
                    <a:pt x="970" y="1222"/>
                  </a:lnTo>
                  <a:lnTo>
                    <a:pt x="960" y="1231"/>
                  </a:lnTo>
                  <a:lnTo>
                    <a:pt x="954" y="1243"/>
                  </a:lnTo>
                  <a:lnTo>
                    <a:pt x="952" y="1256"/>
                  </a:lnTo>
                  <a:lnTo>
                    <a:pt x="950" y="1269"/>
                  </a:lnTo>
                  <a:lnTo>
                    <a:pt x="947" y="1280"/>
                  </a:lnTo>
                  <a:lnTo>
                    <a:pt x="939" y="1291"/>
                  </a:lnTo>
                  <a:lnTo>
                    <a:pt x="926" y="1295"/>
                  </a:lnTo>
                  <a:lnTo>
                    <a:pt x="903" y="1294"/>
                  </a:lnTo>
                  <a:lnTo>
                    <a:pt x="893" y="1305"/>
                  </a:lnTo>
                  <a:lnTo>
                    <a:pt x="886" y="1318"/>
                  </a:lnTo>
                  <a:lnTo>
                    <a:pt x="880" y="1331"/>
                  </a:lnTo>
                  <a:lnTo>
                    <a:pt x="869" y="1342"/>
                  </a:lnTo>
                  <a:lnTo>
                    <a:pt x="855" y="1342"/>
                  </a:lnTo>
                  <a:lnTo>
                    <a:pt x="842" y="1343"/>
                  </a:lnTo>
                  <a:lnTo>
                    <a:pt x="829" y="1346"/>
                  </a:lnTo>
                  <a:lnTo>
                    <a:pt x="815" y="1349"/>
                  </a:lnTo>
                  <a:lnTo>
                    <a:pt x="804" y="1349"/>
                  </a:lnTo>
                  <a:lnTo>
                    <a:pt x="792" y="1347"/>
                  </a:lnTo>
                  <a:lnTo>
                    <a:pt x="783" y="1342"/>
                  </a:lnTo>
                  <a:lnTo>
                    <a:pt x="773" y="1331"/>
                  </a:lnTo>
                  <a:lnTo>
                    <a:pt x="762" y="1337"/>
                  </a:lnTo>
                  <a:lnTo>
                    <a:pt x="749" y="1342"/>
                  </a:lnTo>
                  <a:lnTo>
                    <a:pt x="735" y="1343"/>
                  </a:lnTo>
                  <a:lnTo>
                    <a:pt x="724" y="1337"/>
                  </a:lnTo>
                  <a:lnTo>
                    <a:pt x="712" y="1326"/>
                  </a:lnTo>
                  <a:lnTo>
                    <a:pt x="705" y="1313"/>
                  </a:lnTo>
                  <a:lnTo>
                    <a:pt x="699" y="1298"/>
                  </a:lnTo>
                  <a:lnTo>
                    <a:pt x="697" y="1282"/>
                  </a:lnTo>
                  <a:lnTo>
                    <a:pt x="705" y="1262"/>
                  </a:lnTo>
                  <a:lnTo>
                    <a:pt x="714" y="1243"/>
                  </a:lnTo>
                  <a:lnTo>
                    <a:pt x="726" y="1224"/>
                  </a:lnTo>
                  <a:lnTo>
                    <a:pt x="737" y="1205"/>
                  </a:lnTo>
                  <a:lnTo>
                    <a:pt x="751" y="1186"/>
                  </a:lnTo>
                  <a:lnTo>
                    <a:pt x="768" y="1168"/>
                  </a:lnTo>
                  <a:lnTo>
                    <a:pt x="785" y="1152"/>
                  </a:lnTo>
                  <a:lnTo>
                    <a:pt x="806" y="1138"/>
                  </a:lnTo>
                  <a:lnTo>
                    <a:pt x="840" y="1126"/>
                  </a:lnTo>
                  <a:lnTo>
                    <a:pt x="876" y="1120"/>
                  </a:lnTo>
                  <a:lnTo>
                    <a:pt x="916" y="1116"/>
                  </a:lnTo>
                  <a:lnTo>
                    <a:pt x="956" y="1116"/>
                  </a:lnTo>
                  <a:lnTo>
                    <a:pt x="996" y="1119"/>
                  </a:lnTo>
                  <a:lnTo>
                    <a:pt x="1036" y="1125"/>
                  </a:lnTo>
                  <a:lnTo>
                    <a:pt x="1072" y="1133"/>
                  </a:lnTo>
                  <a:lnTo>
                    <a:pt x="1105" y="1144"/>
                  </a:lnTo>
                  <a:lnTo>
                    <a:pt x="1091" y="1129"/>
                  </a:lnTo>
                  <a:lnTo>
                    <a:pt x="1074" y="1119"/>
                  </a:lnTo>
                  <a:lnTo>
                    <a:pt x="1055" y="1110"/>
                  </a:lnTo>
                  <a:lnTo>
                    <a:pt x="1034" y="1103"/>
                  </a:lnTo>
                  <a:lnTo>
                    <a:pt x="1013" y="1098"/>
                  </a:lnTo>
                  <a:lnTo>
                    <a:pt x="990" y="1095"/>
                  </a:lnTo>
                  <a:lnTo>
                    <a:pt x="966" y="1094"/>
                  </a:lnTo>
                  <a:lnTo>
                    <a:pt x="943" y="1094"/>
                  </a:lnTo>
                  <a:lnTo>
                    <a:pt x="954" y="1087"/>
                  </a:lnTo>
                  <a:lnTo>
                    <a:pt x="968" y="1081"/>
                  </a:lnTo>
                  <a:lnTo>
                    <a:pt x="981" y="1075"/>
                  </a:lnTo>
                  <a:lnTo>
                    <a:pt x="994" y="1072"/>
                  </a:lnTo>
                  <a:lnTo>
                    <a:pt x="1008" y="1069"/>
                  </a:lnTo>
                  <a:lnTo>
                    <a:pt x="1023" y="1066"/>
                  </a:lnTo>
                  <a:lnTo>
                    <a:pt x="1036" y="1063"/>
                  </a:lnTo>
                  <a:lnTo>
                    <a:pt x="1049" y="1060"/>
                  </a:lnTo>
                  <a:lnTo>
                    <a:pt x="1025" y="1058"/>
                  </a:lnTo>
                  <a:lnTo>
                    <a:pt x="1000" y="1056"/>
                  </a:lnTo>
                  <a:lnTo>
                    <a:pt x="977" y="1059"/>
                  </a:lnTo>
                  <a:lnTo>
                    <a:pt x="954" y="1065"/>
                  </a:lnTo>
                  <a:lnTo>
                    <a:pt x="931" y="1072"/>
                  </a:lnTo>
                  <a:lnTo>
                    <a:pt x="910" y="1082"/>
                  </a:lnTo>
                  <a:lnTo>
                    <a:pt x="891" y="1093"/>
                  </a:lnTo>
                  <a:lnTo>
                    <a:pt x="872" y="1104"/>
                  </a:lnTo>
                  <a:lnTo>
                    <a:pt x="851" y="1107"/>
                  </a:lnTo>
                  <a:lnTo>
                    <a:pt x="823" y="1100"/>
                  </a:lnTo>
                  <a:lnTo>
                    <a:pt x="794" y="1088"/>
                  </a:lnTo>
                  <a:lnTo>
                    <a:pt x="766" y="1074"/>
                  </a:lnTo>
                  <a:lnTo>
                    <a:pt x="737" y="1062"/>
                  </a:lnTo>
                  <a:lnTo>
                    <a:pt x="709" y="1052"/>
                  </a:lnTo>
                  <a:lnTo>
                    <a:pt x="680" y="1046"/>
                  </a:lnTo>
                  <a:lnTo>
                    <a:pt x="650" y="1049"/>
                  </a:lnTo>
                  <a:lnTo>
                    <a:pt x="619" y="1060"/>
                  </a:lnTo>
                  <a:lnTo>
                    <a:pt x="610" y="1071"/>
                  </a:lnTo>
                  <a:lnTo>
                    <a:pt x="598" y="1081"/>
                  </a:lnTo>
                  <a:lnTo>
                    <a:pt x="587" y="1091"/>
                  </a:lnTo>
                  <a:lnTo>
                    <a:pt x="573" y="1100"/>
                  </a:lnTo>
                  <a:lnTo>
                    <a:pt x="558" y="1107"/>
                  </a:lnTo>
                  <a:lnTo>
                    <a:pt x="543" y="1113"/>
                  </a:lnTo>
                  <a:lnTo>
                    <a:pt x="526" y="1114"/>
                  </a:lnTo>
                  <a:lnTo>
                    <a:pt x="509" y="1114"/>
                  </a:lnTo>
                  <a:lnTo>
                    <a:pt x="497" y="1126"/>
                  </a:lnTo>
                  <a:lnTo>
                    <a:pt x="488" y="1141"/>
                  </a:lnTo>
                  <a:lnTo>
                    <a:pt x="474" y="1151"/>
                  </a:lnTo>
                  <a:lnTo>
                    <a:pt x="455" y="1155"/>
                  </a:lnTo>
                  <a:lnTo>
                    <a:pt x="440" y="1154"/>
                  </a:lnTo>
                  <a:lnTo>
                    <a:pt x="427" y="1148"/>
                  </a:lnTo>
                  <a:lnTo>
                    <a:pt x="415" y="1141"/>
                  </a:lnTo>
                  <a:lnTo>
                    <a:pt x="406" y="1132"/>
                  </a:lnTo>
                  <a:lnTo>
                    <a:pt x="395" y="1126"/>
                  </a:lnTo>
                  <a:lnTo>
                    <a:pt x="381" y="1120"/>
                  </a:lnTo>
                  <a:lnTo>
                    <a:pt x="366" y="1119"/>
                  </a:lnTo>
                  <a:lnTo>
                    <a:pt x="349" y="1123"/>
                  </a:lnTo>
                  <a:lnTo>
                    <a:pt x="334" y="1106"/>
                  </a:lnTo>
                  <a:lnTo>
                    <a:pt x="328" y="1085"/>
                  </a:lnTo>
                  <a:lnTo>
                    <a:pt x="330" y="1065"/>
                  </a:lnTo>
                  <a:lnTo>
                    <a:pt x="336" y="1044"/>
                  </a:lnTo>
                  <a:lnTo>
                    <a:pt x="345" y="1033"/>
                  </a:lnTo>
                  <a:lnTo>
                    <a:pt x="356" y="1021"/>
                  </a:lnTo>
                  <a:lnTo>
                    <a:pt x="370" y="1009"/>
                  </a:lnTo>
                  <a:lnTo>
                    <a:pt x="385" y="1001"/>
                  </a:lnTo>
                  <a:lnTo>
                    <a:pt x="400" y="992"/>
                  </a:lnTo>
                  <a:lnTo>
                    <a:pt x="417" y="986"/>
                  </a:lnTo>
                  <a:lnTo>
                    <a:pt x="435" y="982"/>
                  </a:lnTo>
                  <a:lnTo>
                    <a:pt x="454" y="979"/>
                  </a:lnTo>
                  <a:lnTo>
                    <a:pt x="476" y="979"/>
                  </a:lnTo>
                  <a:lnTo>
                    <a:pt x="499" y="980"/>
                  </a:lnTo>
                  <a:lnTo>
                    <a:pt x="520" y="983"/>
                  </a:lnTo>
                  <a:lnTo>
                    <a:pt x="541" y="988"/>
                  </a:lnTo>
                  <a:lnTo>
                    <a:pt x="562" y="993"/>
                  </a:lnTo>
                  <a:lnTo>
                    <a:pt x="583" y="999"/>
                  </a:lnTo>
                  <a:lnTo>
                    <a:pt x="602" y="1004"/>
                  </a:lnTo>
                  <a:lnTo>
                    <a:pt x="621" y="1009"/>
                  </a:lnTo>
                  <a:lnTo>
                    <a:pt x="575" y="976"/>
                  </a:lnTo>
                  <a:lnTo>
                    <a:pt x="596" y="969"/>
                  </a:lnTo>
                  <a:lnTo>
                    <a:pt x="619" y="964"/>
                  </a:lnTo>
                  <a:lnTo>
                    <a:pt x="642" y="963"/>
                  </a:lnTo>
                  <a:lnTo>
                    <a:pt x="665" y="963"/>
                  </a:lnTo>
                  <a:lnTo>
                    <a:pt x="690" y="966"/>
                  </a:lnTo>
                  <a:lnTo>
                    <a:pt x="712" y="970"/>
                  </a:lnTo>
                  <a:lnTo>
                    <a:pt x="733" y="977"/>
                  </a:lnTo>
                  <a:lnTo>
                    <a:pt x="754" y="986"/>
                  </a:lnTo>
                  <a:lnTo>
                    <a:pt x="756" y="983"/>
                  </a:lnTo>
                  <a:lnTo>
                    <a:pt x="745" y="972"/>
                  </a:lnTo>
                  <a:lnTo>
                    <a:pt x="732" y="963"/>
                  </a:lnTo>
                  <a:lnTo>
                    <a:pt x="716" y="956"/>
                  </a:lnTo>
                  <a:lnTo>
                    <a:pt x="699" y="950"/>
                  </a:lnTo>
                  <a:lnTo>
                    <a:pt x="682" y="947"/>
                  </a:lnTo>
                  <a:lnTo>
                    <a:pt x="663" y="944"/>
                  </a:lnTo>
                  <a:lnTo>
                    <a:pt x="644" y="944"/>
                  </a:lnTo>
                  <a:lnTo>
                    <a:pt x="625" y="944"/>
                  </a:lnTo>
                  <a:lnTo>
                    <a:pt x="613" y="945"/>
                  </a:lnTo>
                  <a:lnTo>
                    <a:pt x="602" y="947"/>
                  </a:lnTo>
                  <a:lnTo>
                    <a:pt x="589" y="948"/>
                  </a:lnTo>
                  <a:lnTo>
                    <a:pt x="577" y="951"/>
                  </a:lnTo>
                  <a:lnTo>
                    <a:pt x="572" y="925"/>
                  </a:lnTo>
                  <a:lnTo>
                    <a:pt x="570" y="896"/>
                  </a:lnTo>
                  <a:lnTo>
                    <a:pt x="575" y="867"/>
                  </a:lnTo>
                  <a:lnTo>
                    <a:pt x="587" y="842"/>
                  </a:lnTo>
                  <a:lnTo>
                    <a:pt x="600" y="830"/>
                  </a:lnTo>
                  <a:lnTo>
                    <a:pt x="615" y="820"/>
                  </a:lnTo>
                  <a:lnTo>
                    <a:pt x="631" y="808"/>
                  </a:lnTo>
                  <a:lnTo>
                    <a:pt x="644" y="797"/>
                  </a:lnTo>
                  <a:lnTo>
                    <a:pt x="657" y="785"/>
                  </a:lnTo>
                  <a:lnTo>
                    <a:pt x="667" y="772"/>
                  </a:lnTo>
                  <a:lnTo>
                    <a:pt x="674" y="759"/>
                  </a:lnTo>
                  <a:lnTo>
                    <a:pt x="678" y="744"/>
                  </a:lnTo>
                  <a:lnTo>
                    <a:pt x="699" y="743"/>
                  </a:lnTo>
                  <a:lnTo>
                    <a:pt x="718" y="738"/>
                  </a:lnTo>
                  <a:lnTo>
                    <a:pt x="737" y="731"/>
                  </a:lnTo>
                  <a:lnTo>
                    <a:pt x="754" y="722"/>
                  </a:lnTo>
                  <a:lnTo>
                    <a:pt x="770" y="714"/>
                  </a:lnTo>
                  <a:lnTo>
                    <a:pt x="785" y="702"/>
                  </a:lnTo>
                  <a:lnTo>
                    <a:pt x="796" y="689"/>
                  </a:lnTo>
                  <a:lnTo>
                    <a:pt x="808" y="676"/>
                  </a:lnTo>
                  <a:lnTo>
                    <a:pt x="819" y="655"/>
                  </a:lnTo>
                  <a:lnTo>
                    <a:pt x="829" y="632"/>
                  </a:lnTo>
                  <a:lnTo>
                    <a:pt x="831" y="609"/>
                  </a:lnTo>
                  <a:lnTo>
                    <a:pt x="827" y="585"/>
                  </a:lnTo>
                  <a:lnTo>
                    <a:pt x="800" y="644"/>
                  </a:lnTo>
                  <a:lnTo>
                    <a:pt x="760" y="685"/>
                  </a:lnTo>
                  <a:lnTo>
                    <a:pt x="711" y="711"/>
                  </a:lnTo>
                  <a:lnTo>
                    <a:pt x="661" y="725"/>
                  </a:lnTo>
                  <a:lnTo>
                    <a:pt x="613" y="733"/>
                  </a:lnTo>
                  <a:lnTo>
                    <a:pt x="572" y="733"/>
                  </a:lnTo>
                  <a:lnTo>
                    <a:pt x="545" y="731"/>
                  </a:lnTo>
                  <a:lnTo>
                    <a:pt x="534" y="730"/>
                  </a:lnTo>
                  <a:lnTo>
                    <a:pt x="549" y="718"/>
                  </a:lnTo>
                  <a:lnTo>
                    <a:pt x="562" y="706"/>
                  </a:lnTo>
                  <a:lnTo>
                    <a:pt x="575" y="695"/>
                  </a:lnTo>
                  <a:lnTo>
                    <a:pt x="587" y="682"/>
                  </a:lnTo>
                  <a:lnTo>
                    <a:pt x="596" y="669"/>
                  </a:lnTo>
                  <a:lnTo>
                    <a:pt x="606" y="655"/>
                  </a:lnTo>
                  <a:lnTo>
                    <a:pt x="615" y="642"/>
                  </a:lnTo>
                  <a:lnTo>
                    <a:pt x="625" y="629"/>
                  </a:lnTo>
                  <a:lnTo>
                    <a:pt x="623" y="631"/>
                  </a:lnTo>
                  <a:lnTo>
                    <a:pt x="617" y="635"/>
                  </a:lnTo>
                  <a:lnTo>
                    <a:pt x="606" y="642"/>
                  </a:lnTo>
                  <a:lnTo>
                    <a:pt x="594" y="651"/>
                  </a:lnTo>
                  <a:lnTo>
                    <a:pt x="577" y="661"/>
                  </a:lnTo>
                  <a:lnTo>
                    <a:pt x="558" y="673"/>
                  </a:lnTo>
                  <a:lnTo>
                    <a:pt x="537" y="686"/>
                  </a:lnTo>
                  <a:lnTo>
                    <a:pt x="514" y="698"/>
                  </a:lnTo>
                  <a:lnTo>
                    <a:pt x="490" y="709"/>
                  </a:lnTo>
                  <a:lnTo>
                    <a:pt x="465" y="721"/>
                  </a:lnTo>
                  <a:lnTo>
                    <a:pt x="438" y="731"/>
                  </a:lnTo>
                  <a:lnTo>
                    <a:pt x="412" y="740"/>
                  </a:lnTo>
                  <a:lnTo>
                    <a:pt x="383" y="746"/>
                  </a:lnTo>
                  <a:lnTo>
                    <a:pt x="356" y="750"/>
                  </a:lnTo>
                  <a:lnTo>
                    <a:pt x="330" y="752"/>
                  </a:lnTo>
                  <a:lnTo>
                    <a:pt x="305" y="749"/>
                  </a:lnTo>
                  <a:lnTo>
                    <a:pt x="229" y="727"/>
                  </a:lnTo>
                  <a:lnTo>
                    <a:pt x="176" y="703"/>
                  </a:lnTo>
                  <a:lnTo>
                    <a:pt x="141" y="680"/>
                  </a:lnTo>
                  <a:lnTo>
                    <a:pt x="122" y="655"/>
                  </a:lnTo>
                  <a:lnTo>
                    <a:pt x="115" y="634"/>
                  </a:lnTo>
                  <a:lnTo>
                    <a:pt x="111" y="615"/>
                  </a:lnTo>
                  <a:lnTo>
                    <a:pt x="109" y="599"/>
                  </a:lnTo>
                  <a:lnTo>
                    <a:pt x="103" y="588"/>
                  </a:lnTo>
                  <a:lnTo>
                    <a:pt x="86" y="584"/>
                  </a:lnTo>
                  <a:lnTo>
                    <a:pt x="69" y="578"/>
                  </a:lnTo>
                  <a:lnTo>
                    <a:pt x="52" y="569"/>
                  </a:lnTo>
                  <a:lnTo>
                    <a:pt x="37" y="561"/>
                  </a:lnTo>
                  <a:lnTo>
                    <a:pt x="23" y="550"/>
                  </a:lnTo>
                  <a:lnTo>
                    <a:pt x="14" y="537"/>
                  </a:lnTo>
                  <a:lnTo>
                    <a:pt x="6" y="524"/>
                  </a:lnTo>
                  <a:lnTo>
                    <a:pt x="2" y="511"/>
                  </a:lnTo>
                  <a:lnTo>
                    <a:pt x="0" y="495"/>
                  </a:lnTo>
                  <a:lnTo>
                    <a:pt x="4" y="482"/>
                  </a:lnTo>
                  <a:lnTo>
                    <a:pt x="14" y="469"/>
                  </a:lnTo>
                  <a:lnTo>
                    <a:pt x="23" y="457"/>
                  </a:lnTo>
                  <a:lnTo>
                    <a:pt x="44" y="444"/>
                  </a:lnTo>
                  <a:lnTo>
                    <a:pt x="67" y="435"/>
                  </a:lnTo>
                  <a:lnTo>
                    <a:pt x="92" y="430"/>
                  </a:lnTo>
                  <a:lnTo>
                    <a:pt x="118" y="427"/>
                  </a:lnTo>
                  <a:lnTo>
                    <a:pt x="145" y="427"/>
                  </a:lnTo>
                  <a:lnTo>
                    <a:pt x="172" y="428"/>
                  </a:lnTo>
                  <a:lnTo>
                    <a:pt x="198" y="432"/>
                  </a:lnTo>
                  <a:lnTo>
                    <a:pt x="223" y="438"/>
                  </a:lnTo>
                  <a:lnTo>
                    <a:pt x="250" y="421"/>
                  </a:lnTo>
                  <a:lnTo>
                    <a:pt x="278" y="408"/>
                  </a:lnTo>
                  <a:lnTo>
                    <a:pt x="311" y="395"/>
                  </a:lnTo>
                  <a:lnTo>
                    <a:pt x="341" y="386"/>
                  </a:lnTo>
                  <a:lnTo>
                    <a:pt x="375" y="379"/>
                  </a:lnTo>
                  <a:lnTo>
                    <a:pt x="410" y="373"/>
                  </a:lnTo>
                  <a:lnTo>
                    <a:pt x="444" y="370"/>
                  </a:lnTo>
                  <a:lnTo>
                    <a:pt x="478" y="368"/>
                  </a:lnTo>
                  <a:lnTo>
                    <a:pt x="514" y="368"/>
                  </a:lnTo>
                  <a:lnTo>
                    <a:pt x="549" y="371"/>
                  </a:lnTo>
                  <a:lnTo>
                    <a:pt x="583" y="376"/>
                  </a:lnTo>
                  <a:lnTo>
                    <a:pt x="617" y="383"/>
                  </a:lnTo>
                  <a:lnTo>
                    <a:pt x="650" y="390"/>
                  </a:lnTo>
                  <a:lnTo>
                    <a:pt x="682" y="400"/>
                  </a:lnTo>
                  <a:lnTo>
                    <a:pt x="712" y="411"/>
                  </a:lnTo>
                  <a:lnTo>
                    <a:pt x="741" y="424"/>
                  </a:lnTo>
                  <a:lnTo>
                    <a:pt x="739" y="421"/>
                  </a:lnTo>
                  <a:lnTo>
                    <a:pt x="732" y="415"/>
                  </a:lnTo>
                  <a:lnTo>
                    <a:pt x="720" y="405"/>
                  </a:lnTo>
                  <a:lnTo>
                    <a:pt x="703" y="393"/>
                  </a:lnTo>
                  <a:lnTo>
                    <a:pt x="680" y="381"/>
                  </a:lnTo>
                  <a:lnTo>
                    <a:pt x="653" y="371"/>
                  </a:lnTo>
                  <a:lnTo>
                    <a:pt x="623" y="363"/>
                  </a:lnTo>
                  <a:lnTo>
                    <a:pt x="587" y="357"/>
                  </a:lnTo>
                  <a:lnTo>
                    <a:pt x="600" y="341"/>
                  </a:lnTo>
                  <a:lnTo>
                    <a:pt x="600" y="323"/>
                  </a:lnTo>
                  <a:lnTo>
                    <a:pt x="594" y="304"/>
                  </a:lnTo>
                  <a:lnTo>
                    <a:pt x="585" y="284"/>
                  </a:lnTo>
                  <a:lnTo>
                    <a:pt x="581" y="263"/>
                  </a:lnTo>
                  <a:lnTo>
                    <a:pt x="587" y="240"/>
                  </a:lnTo>
                  <a:lnTo>
                    <a:pt x="608" y="215"/>
                  </a:lnTo>
                  <a:lnTo>
                    <a:pt x="652" y="189"/>
                  </a:lnTo>
                  <a:lnTo>
                    <a:pt x="629" y="166"/>
                  </a:lnTo>
                  <a:lnTo>
                    <a:pt x="629" y="140"/>
                  </a:lnTo>
                  <a:lnTo>
                    <a:pt x="636" y="110"/>
                  </a:lnTo>
                  <a:lnTo>
                    <a:pt x="636" y="81"/>
                  </a:lnTo>
                  <a:lnTo>
                    <a:pt x="627" y="103"/>
                  </a:lnTo>
                  <a:lnTo>
                    <a:pt x="612" y="126"/>
                  </a:lnTo>
                  <a:lnTo>
                    <a:pt x="594" y="148"/>
                  </a:lnTo>
                  <a:lnTo>
                    <a:pt x="573" y="167"/>
                  </a:lnTo>
                  <a:lnTo>
                    <a:pt x="549" y="186"/>
                  </a:lnTo>
                  <a:lnTo>
                    <a:pt x="524" y="202"/>
                  </a:lnTo>
                  <a:lnTo>
                    <a:pt x="495" y="215"/>
                  </a:lnTo>
                  <a:lnTo>
                    <a:pt x="465" y="224"/>
                  </a:lnTo>
                  <a:lnTo>
                    <a:pt x="425" y="231"/>
                  </a:lnTo>
                  <a:lnTo>
                    <a:pt x="385" y="234"/>
                  </a:lnTo>
                  <a:lnTo>
                    <a:pt x="345" y="233"/>
                  </a:lnTo>
                  <a:lnTo>
                    <a:pt x="307" y="226"/>
                  </a:lnTo>
                  <a:lnTo>
                    <a:pt x="269" y="215"/>
                  </a:lnTo>
                  <a:lnTo>
                    <a:pt x="235" y="201"/>
                  </a:lnTo>
                  <a:lnTo>
                    <a:pt x="200" y="183"/>
                  </a:lnTo>
                  <a:lnTo>
                    <a:pt x="170" y="163"/>
                  </a:lnTo>
                  <a:lnTo>
                    <a:pt x="198" y="167"/>
                  </a:lnTo>
                  <a:lnTo>
                    <a:pt x="225" y="167"/>
                  </a:lnTo>
                  <a:lnTo>
                    <a:pt x="248" y="164"/>
                  </a:lnTo>
                  <a:lnTo>
                    <a:pt x="271" y="159"/>
                  </a:lnTo>
                  <a:lnTo>
                    <a:pt x="290" y="148"/>
                  </a:lnTo>
                  <a:lnTo>
                    <a:pt x="311" y="138"/>
                  </a:lnTo>
                  <a:lnTo>
                    <a:pt x="328" y="125"/>
                  </a:lnTo>
                  <a:lnTo>
                    <a:pt x="347" y="110"/>
                  </a:lnTo>
                  <a:lnTo>
                    <a:pt x="364" y="96"/>
                  </a:lnTo>
                  <a:lnTo>
                    <a:pt x="381" y="80"/>
                  </a:lnTo>
                  <a:lnTo>
                    <a:pt x="400" y="65"/>
                  </a:lnTo>
                  <a:lnTo>
                    <a:pt x="417" y="51"/>
                  </a:lnTo>
                  <a:lnTo>
                    <a:pt x="436" y="38"/>
                  </a:lnTo>
                  <a:lnTo>
                    <a:pt x="457" y="26"/>
                  </a:lnTo>
                  <a:lnTo>
                    <a:pt x="480" y="16"/>
                  </a:lnTo>
                  <a:lnTo>
                    <a:pt x="503" y="8"/>
                  </a:lnTo>
                  <a:lnTo>
                    <a:pt x="524" y="4"/>
                  </a:lnTo>
                  <a:lnTo>
                    <a:pt x="547" y="1"/>
                  </a:lnTo>
                  <a:lnTo>
                    <a:pt x="568" y="0"/>
                  </a:lnTo>
                  <a:lnTo>
                    <a:pt x="589" y="0"/>
                  </a:lnTo>
                  <a:lnTo>
                    <a:pt x="610" y="1"/>
                  </a:lnTo>
                  <a:lnTo>
                    <a:pt x="631" y="3"/>
                  </a:lnTo>
                  <a:lnTo>
                    <a:pt x="650" y="7"/>
                  </a:lnTo>
                  <a:lnTo>
                    <a:pt x="671" y="11"/>
                  </a:lnTo>
                  <a:lnTo>
                    <a:pt x="690" y="19"/>
                  </a:lnTo>
                  <a:lnTo>
                    <a:pt x="709" y="25"/>
                  </a:lnTo>
                  <a:lnTo>
                    <a:pt x="728" y="33"/>
                  </a:lnTo>
                  <a:lnTo>
                    <a:pt x="745" y="41"/>
                  </a:lnTo>
                  <a:lnTo>
                    <a:pt x="762" y="51"/>
                  </a:lnTo>
                  <a:lnTo>
                    <a:pt x="781" y="61"/>
                  </a:lnTo>
                  <a:lnTo>
                    <a:pt x="796" y="71"/>
                  </a:lnTo>
                  <a:lnTo>
                    <a:pt x="81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7501" y="3024188"/>
              <a:ext cx="377825" cy="168275"/>
            </a:xfrm>
            <a:custGeom>
              <a:avLst/>
              <a:gdLst>
                <a:gd name="T0" fmla="*/ 238 w 238"/>
                <a:gd name="T1" fmla="*/ 6 h 106"/>
                <a:gd name="T2" fmla="*/ 204 w 238"/>
                <a:gd name="T3" fmla="*/ 12 h 106"/>
                <a:gd name="T4" fmla="*/ 175 w 238"/>
                <a:gd name="T5" fmla="*/ 25 h 106"/>
                <a:gd name="T6" fmla="*/ 149 w 238"/>
                <a:gd name="T7" fmla="*/ 44 h 106"/>
                <a:gd name="T8" fmla="*/ 124 w 238"/>
                <a:gd name="T9" fmla="*/ 64 h 106"/>
                <a:gd name="T10" fmla="*/ 99 w 238"/>
                <a:gd name="T11" fmla="*/ 84 h 106"/>
                <a:gd name="T12" fmla="*/ 71 w 238"/>
                <a:gd name="T13" fmla="*/ 99 h 106"/>
                <a:gd name="T14" fmla="*/ 38 w 238"/>
                <a:gd name="T15" fmla="*/ 106 h 106"/>
                <a:gd name="T16" fmla="*/ 0 w 238"/>
                <a:gd name="T17" fmla="*/ 102 h 106"/>
                <a:gd name="T18" fmla="*/ 33 w 238"/>
                <a:gd name="T19" fmla="*/ 92 h 106"/>
                <a:gd name="T20" fmla="*/ 59 w 238"/>
                <a:gd name="T21" fmla="*/ 74 h 106"/>
                <a:gd name="T22" fmla="*/ 86 w 238"/>
                <a:gd name="T23" fmla="*/ 55 h 106"/>
                <a:gd name="T24" fmla="*/ 113 w 238"/>
                <a:gd name="T25" fmla="*/ 35 h 106"/>
                <a:gd name="T26" fmla="*/ 139 w 238"/>
                <a:gd name="T27" fmla="*/ 17 h 106"/>
                <a:gd name="T28" fmla="*/ 168 w 238"/>
                <a:gd name="T29" fmla="*/ 4 h 106"/>
                <a:gd name="T30" fmla="*/ 200 w 238"/>
                <a:gd name="T31" fmla="*/ 0 h 106"/>
                <a:gd name="T32" fmla="*/ 238 w 238"/>
                <a:gd name="T33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06">
                  <a:moveTo>
                    <a:pt x="238" y="6"/>
                  </a:moveTo>
                  <a:lnTo>
                    <a:pt x="204" y="12"/>
                  </a:lnTo>
                  <a:lnTo>
                    <a:pt x="175" y="25"/>
                  </a:lnTo>
                  <a:lnTo>
                    <a:pt x="149" y="44"/>
                  </a:lnTo>
                  <a:lnTo>
                    <a:pt x="124" y="64"/>
                  </a:lnTo>
                  <a:lnTo>
                    <a:pt x="99" y="84"/>
                  </a:lnTo>
                  <a:lnTo>
                    <a:pt x="71" y="99"/>
                  </a:lnTo>
                  <a:lnTo>
                    <a:pt x="38" y="106"/>
                  </a:lnTo>
                  <a:lnTo>
                    <a:pt x="0" y="102"/>
                  </a:lnTo>
                  <a:lnTo>
                    <a:pt x="33" y="92"/>
                  </a:lnTo>
                  <a:lnTo>
                    <a:pt x="59" y="74"/>
                  </a:lnTo>
                  <a:lnTo>
                    <a:pt x="86" y="55"/>
                  </a:lnTo>
                  <a:lnTo>
                    <a:pt x="113" y="35"/>
                  </a:lnTo>
                  <a:lnTo>
                    <a:pt x="139" y="17"/>
                  </a:lnTo>
                  <a:lnTo>
                    <a:pt x="168" y="4"/>
                  </a:lnTo>
                  <a:lnTo>
                    <a:pt x="200" y="0"/>
                  </a:lnTo>
                  <a:lnTo>
                    <a:pt x="238" y="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54676" y="3206750"/>
              <a:ext cx="250825" cy="436562"/>
            </a:xfrm>
            <a:custGeom>
              <a:avLst/>
              <a:gdLst>
                <a:gd name="T0" fmla="*/ 127 w 158"/>
                <a:gd name="T1" fmla="*/ 66 h 275"/>
                <a:gd name="T2" fmla="*/ 133 w 158"/>
                <a:gd name="T3" fmla="*/ 92 h 275"/>
                <a:gd name="T4" fmla="*/ 133 w 158"/>
                <a:gd name="T5" fmla="*/ 120 h 275"/>
                <a:gd name="T6" fmla="*/ 129 w 158"/>
                <a:gd name="T7" fmla="*/ 146 h 275"/>
                <a:gd name="T8" fmla="*/ 125 w 158"/>
                <a:gd name="T9" fmla="*/ 173 h 275"/>
                <a:gd name="T10" fmla="*/ 125 w 158"/>
                <a:gd name="T11" fmla="*/ 201 h 275"/>
                <a:gd name="T12" fmla="*/ 127 w 158"/>
                <a:gd name="T13" fmla="*/ 227 h 275"/>
                <a:gd name="T14" fmla="*/ 139 w 158"/>
                <a:gd name="T15" fmla="*/ 252 h 275"/>
                <a:gd name="T16" fmla="*/ 158 w 158"/>
                <a:gd name="T17" fmla="*/ 275 h 275"/>
                <a:gd name="T18" fmla="*/ 120 w 158"/>
                <a:gd name="T19" fmla="*/ 248 h 275"/>
                <a:gd name="T20" fmla="*/ 99 w 158"/>
                <a:gd name="T21" fmla="*/ 213 h 275"/>
                <a:gd name="T22" fmla="*/ 91 w 158"/>
                <a:gd name="T23" fmla="*/ 173 h 275"/>
                <a:gd name="T24" fmla="*/ 89 w 158"/>
                <a:gd name="T25" fmla="*/ 131 h 275"/>
                <a:gd name="T26" fmla="*/ 85 w 158"/>
                <a:gd name="T27" fmla="*/ 92 h 275"/>
                <a:gd name="T28" fmla="*/ 74 w 158"/>
                <a:gd name="T29" fmla="*/ 54 h 275"/>
                <a:gd name="T30" fmla="*/ 47 w 158"/>
                <a:gd name="T31" fmla="*/ 23 h 275"/>
                <a:gd name="T32" fmla="*/ 0 w 158"/>
                <a:gd name="T33" fmla="*/ 0 h 275"/>
                <a:gd name="T34" fmla="*/ 19 w 158"/>
                <a:gd name="T35" fmla="*/ 4 h 275"/>
                <a:gd name="T36" fmla="*/ 36 w 158"/>
                <a:gd name="T37" fmla="*/ 10 h 275"/>
                <a:gd name="T38" fmla="*/ 55 w 158"/>
                <a:gd name="T39" fmla="*/ 16 h 275"/>
                <a:gd name="T40" fmla="*/ 72 w 158"/>
                <a:gd name="T41" fmla="*/ 22 h 275"/>
                <a:gd name="T42" fmla="*/ 89 w 158"/>
                <a:gd name="T43" fmla="*/ 29 h 275"/>
                <a:gd name="T44" fmla="*/ 104 w 158"/>
                <a:gd name="T45" fmla="*/ 39 h 275"/>
                <a:gd name="T46" fmla="*/ 118 w 158"/>
                <a:gd name="T47" fmla="*/ 51 h 275"/>
                <a:gd name="T48" fmla="*/ 127 w 158"/>
                <a:gd name="T49" fmla="*/ 6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75">
                  <a:moveTo>
                    <a:pt x="127" y="66"/>
                  </a:moveTo>
                  <a:lnTo>
                    <a:pt x="133" y="92"/>
                  </a:lnTo>
                  <a:lnTo>
                    <a:pt x="133" y="120"/>
                  </a:lnTo>
                  <a:lnTo>
                    <a:pt x="129" y="146"/>
                  </a:lnTo>
                  <a:lnTo>
                    <a:pt x="125" y="173"/>
                  </a:lnTo>
                  <a:lnTo>
                    <a:pt x="125" y="201"/>
                  </a:lnTo>
                  <a:lnTo>
                    <a:pt x="127" y="227"/>
                  </a:lnTo>
                  <a:lnTo>
                    <a:pt x="139" y="252"/>
                  </a:lnTo>
                  <a:lnTo>
                    <a:pt x="158" y="275"/>
                  </a:lnTo>
                  <a:lnTo>
                    <a:pt x="120" y="248"/>
                  </a:lnTo>
                  <a:lnTo>
                    <a:pt x="99" y="213"/>
                  </a:lnTo>
                  <a:lnTo>
                    <a:pt x="91" y="173"/>
                  </a:lnTo>
                  <a:lnTo>
                    <a:pt x="89" y="131"/>
                  </a:lnTo>
                  <a:lnTo>
                    <a:pt x="85" y="92"/>
                  </a:lnTo>
                  <a:lnTo>
                    <a:pt x="74" y="54"/>
                  </a:lnTo>
                  <a:lnTo>
                    <a:pt x="47" y="23"/>
                  </a:lnTo>
                  <a:lnTo>
                    <a:pt x="0" y="0"/>
                  </a:lnTo>
                  <a:lnTo>
                    <a:pt x="19" y="4"/>
                  </a:lnTo>
                  <a:lnTo>
                    <a:pt x="36" y="10"/>
                  </a:lnTo>
                  <a:lnTo>
                    <a:pt x="55" y="16"/>
                  </a:lnTo>
                  <a:lnTo>
                    <a:pt x="72" y="22"/>
                  </a:lnTo>
                  <a:lnTo>
                    <a:pt x="89" y="29"/>
                  </a:lnTo>
                  <a:lnTo>
                    <a:pt x="104" y="39"/>
                  </a:lnTo>
                  <a:lnTo>
                    <a:pt x="118" y="51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980113" y="3363913"/>
              <a:ext cx="76200" cy="147637"/>
            </a:xfrm>
            <a:custGeom>
              <a:avLst/>
              <a:gdLst>
                <a:gd name="T0" fmla="*/ 44 w 48"/>
                <a:gd name="T1" fmla="*/ 55 h 93"/>
                <a:gd name="T2" fmla="*/ 0 w 48"/>
                <a:gd name="T3" fmla="*/ 93 h 93"/>
                <a:gd name="T4" fmla="*/ 8 w 48"/>
                <a:gd name="T5" fmla="*/ 77 h 93"/>
                <a:gd name="T6" fmla="*/ 14 w 48"/>
                <a:gd name="T7" fmla="*/ 60 h 93"/>
                <a:gd name="T8" fmla="*/ 18 w 48"/>
                <a:gd name="T9" fmla="*/ 42 h 93"/>
                <a:gd name="T10" fmla="*/ 16 w 48"/>
                <a:gd name="T11" fmla="*/ 23 h 93"/>
                <a:gd name="T12" fmla="*/ 0 w 48"/>
                <a:gd name="T13" fmla="*/ 0 h 93"/>
                <a:gd name="T14" fmla="*/ 8 w 48"/>
                <a:gd name="T15" fmla="*/ 6 h 93"/>
                <a:gd name="T16" fmla="*/ 18 w 48"/>
                <a:gd name="T17" fmla="*/ 12 h 93"/>
                <a:gd name="T18" fmla="*/ 27 w 48"/>
                <a:gd name="T19" fmla="*/ 18 h 93"/>
                <a:gd name="T20" fmla="*/ 37 w 48"/>
                <a:gd name="T21" fmla="*/ 23 h 93"/>
                <a:gd name="T22" fmla="*/ 42 w 48"/>
                <a:gd name="T23" fmla="*/ 29 h 93"/>
                <a:gd name="T24" fmla="*/ 46 w 48"/>
                <a:gd name="T25" fmla="*/ 37 h 93"/>
                <a:gd name="T26" fmla="*/ 48 w 48"/>
                <a:gd name="T27" fmla="*/ 45 h 93"/>
                <a:gd name="T28" fmla="*/ 44 w 48"/>
                <a:gd name="T2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3">
                  <a:moveTo>
                    <a:pt x="44" y="55"/>
                  </a:moveTo>
                  <a:lnTo>
                    <a:pt x="0" y="93"/>
                  </a:lnTo>
                  <a:lnTo>
                    <a:pt x="8" y="77"/>
                  </a:lnTo>
                  <a:lnTo>
                    <a:pt x="14" y="60"/>
                  </a:lnTo>
                  <a:lnTo>
                    <a:pt x="18" y="42"/>
                  </a:lnTo>
                  <a:lnTo>
                    <a:pt x="16" y="2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7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6" y="37"/>
                  </a:lnTo>
                  <a:lnTo>
                    <a:pt x="48" y="45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10188" y="3443288"/>
              <a:ext cx="163513" cy="608012"/>
            </a:xfrm>
            <a:custGeom>
              <a:avLst/>
              <a:gdLst>
                <a:gd name="T0" fmla="*/ 74 w 103"/>
                <a:gd name="T1" fmla="*/ 205 h 383"/>
                <a:gd name="T2" fmla="*/ 59 w 103"/>
                <a:gd name="T3" fmla="*/ 224 h 383"/>
                <a:gd name="T4" fmla="*/ 44 w 103"/>
                <a:gd name="T5" fmla="*/ 246 h 383"/>
                <a:gd name="T6" fmla="*/ 30 w 103"/>
                <a:gd name="T7" fmla="*/ 266 h 383"/>
                <a:gd name="T8" fmla="*/ 21 w 103"/>
                <a:gd name="T9" fmla="*/ 290 h 383"/>
                <a:gd name="T10" fmla="*/ 13 w 103"/>
                <a:gd name="T11" fmla="*/ 311 h 383"/>
                <a:gd name="T12" fmla="*/ 11 w 103"/>
                <a:gd name="T13" fmla="*/ 335 h 383"/>
                <a:gd name="T14" fmla="*/ 15 w 103"/>
                <a:gd name="T15" fmla="*/ 360 h 383"/>
                <a:gd name="T16" fmla="*/ 24 w 103"/>
                <a:gd name="T17" fmla="*/ 383 h 383"/>
                <a:gd name="T18" fmla="*/ 2 w 103"/>
                <a:gd name="T19" fmla="*/ 333 h 383"/>
                <a:gd name="T20" fmla="*/ 0 w 103"/>
                <a:gd name="T21" fmla="*/ 285 h 383"/>
                <a:gd name="T22" fmla="*/ 13 w 103"/>
                <a:gd name="T23" fmla="*/ 240 h 383"/>
                <a:gd name="T24" fmla="*/ 34 w 103"/>
                <a:gd name="T25" fmla="*/ 193 h 383"/>
                <a:gd name="T26" fmla="*/ 57 w 103"/>
                <a:gd name="T27" fmla="*/ 148 h 383"/>
                <a:gd name="T28" fmla="*/ 76 w 103"/>
                <a:gd name="T29" fmla="*/ 102 h 383"/>
                <a:gd name="T30" fmla="*/ 80 w 103"/>
                <a:gd name="T31" fmla="*/ 52 h 383"/>
                <a:gd name="T32" fmla="*/ 66 w 103"/>
                <a:gd name="T33" fmla="*/ 0 h 383"/>
                <a:gd name="T34" fmla="*/ 76 w 103"/>
                <a:gd name="T35" fmla="*/ 24 h 383"/>
                <a:gd name="T36" fmla="*/ 85 w 103"/>
                <a:gd name="T37" fmla="*/ 51 h 383"/>
                <a:gd name="T38" fmla="*/ 93 w 103"/>
                <a:gd name="T39" fmla="*/ 77 h 383"/>
                <a:gd name="T40" fmla="*/ 99 w 103"/>
                <a:gd name="T41" fmla="*/ 103 h 383"/>
                <a:gd name="T42" fmla="*/ 103 w 103"/>
                <a:gd name="T43" fmla="*/ 129 h 383"/>
                <a:gd name="T44" fmla="*/ 99 w 103"/>
                <a:gd name="T45" fmla="*/ 156 h 383"/>
                <a:gd name="T46" fmla="*/ 91 w 103"/>
                <a:gd name="T47" fmla="*/ 180 h 383"/>
                <a:gd name="T48" fmla="*/ 74 w 103"/>
                <a:gd name="T49" fmla="*/ 2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383">
                  <a:moveTo>
                    <a:pt x="74" y="205"/>
                  </a:moveTo>
                  <a:lnTo>
                    <a:pt x="59" y="224"/>
                  </a:lnTo>
                  <a:lnTo>
                    <a:pt x="44" y="246"/>
                  </a:lnTo>
                  <a:lnTo>
                    <a:pt x="30" y="266"/>
                  </a:lnTo>
                  <a:lnTo>
                    <a:pt x="21" y="290"/>
                  </a:lnTo>
                  <a:lnTo>
                    <a:pt x="13" y="311"/>
                  </a:lnTo>
                  <a:lnTo>
                    <a:pt x="11" y="335"/>
                  </a:lnTo>
                  <a:lnTo>
                    <a:pt x="15" y="360"/>
                  </a:lnTo>
                  <a:lnTo>
                    <a:pt x="24" y="383"/>
                  </a:lnTo>
                  <a:lnTo>
                    <a:pt x="2" y="333"/>
                  </a:lnTo>
                  <a:lnTo>
                    <a:pt x="0" y="285"/>
                  </a:lnTo>
                  <a:lnTo>
                    <a:pt x="13" y="240"/>
                  </a:lnTo>
                  <a:lnTo>
                    <a:pt x="34" y="193"/>
                  </a:lnTo>
                  <a:lnTo>
                    <a:pt x="57" y="148"/>
                  </a:lnTo>
                  <a:lnTo>
                    <a:pt x="76" y="102"/>
                  </a:lnTo>
                  <a:lnTo>
                    <a:pt x="80" y="52"/>
                  </a:lnTo>
                  <a:lnTo>
                    <a:pt x="66" y="0"/>
                  </a:lnTo>
                  <a:lnTo>
                    <a:pt x="76" y="24"/>
                  </a:lnTo>
                  <a:lnTo>
                    <a:pt x="85" y="51"/>
                  </a:lnTo>
                  <a:lnTo>
                    <a:pt x="93" y="77"/>
                  </a:lnTo>
                  <a:lnTo>
                    <a:pt x="99" y="103"/>
                  </a:lnTo>
                  <a:lnTo>
                    <a:pt x="103" y="129"/>
                  </a:lnTo>
                  <a:lnTo>
                    <a:pt x="99" y="156"/>
                  </a:lnTo>
                  <a:lnTo>
                    <a:pt x="91" y="180"/>
                  </a:lnTo>
                  <a:lnTo>
                    <a:pt x="74" y="20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9351" y="3648075"/>
              <a:ext cx="230188" cy="144462"/>
            </a:xfrm>
            <a:custGeom>
              <a:avLst/>
              <a:gdLst>
                <a:gd name="T0" fmla="*/ 128 w 145"/>
                <a:gd name="T1" fmla="*/ 15 h 91"/>
                <a:gd name="T2" fmla="*/ 132 w 145"/>
                <a:gd name="T3" fmla="*/ 21 h 91"/>
                <a:gd name="T4" fmla="*/ 137 w 145"/>
                <a:gd name="T5" fmla="*/ 27 h 91"/>
                <a:gd name="T6" fmla="*/ 141 w 145"/>
                <a:gd name="T7" fmla="*/ 32 h 91"/>
                <a:gd name="T8" fmla="*/ 145 w 145"/>
                <a:gd name="T9" fmla="*/ 40 h 91"/>
                <a:gd name="T10" fmla="*/ 134 w 145"/>
                <a:gd name="T11" fmla="*/ 40 h 91"/>
                <a:gd name="T12" fmla="*/ 122 w 145"/>
                <a:gd name="T13" fmla="*/ 38 h 91"/>
                <a:gd name="T14" fmla="*/ 109 w 145"/>
                <a:gd name="T15" fmla="*/ 37 h 91"/>
                <a:gd name="T16" fmla="*/ 97 w 145"/>
                <a:gd name="T17" fmla="*/ 35 h 91"/>
                <a:gd name="T18" fmla="*/ 86 w 145"/>
                <a:gd name="T19" fmla="*/ 35 h 91"/>
                <a:gd name="T20" fmla="*/ 75 w 145"/>
                <a:gd name="T21" fmla="*/ 38 h 91"/>
                <a:gd name="T22" fmla="*/ 65 w 145"/>
                <a:gd name="T23" fmla="*/ 43 h 91"/>
                <a:gd name="T24" fmla="*/ 57 w 145"/>
                <a:gd name="T25" fmla="*/ 50 h 91"/>
                <a:gd name="T26" fmla="*/ 57 w 145"/>
                <a:gd name="T27" fmla="*/ 59 h 91"/>
                <a:gd name="T28" fmla="*/ 63 w 145"/>
                <a:gd name="T29" fmla="*/ 64 h 91"/>
                <a:gd name="T30" fmla="*/ 75 w 145"/>
                <a:gd name="T31" fmla="*/ 69 h 91"/>
                <a:gd name="T32" fmla="*/ 84 w 145"/>
                <a:gd name="T33" fmla="*/ 72 h 91"/>
                <a:gd name="T34" fmla="*/ 124 w 145"/>
                <a:gd name="T35" fmla="*/ 72 h 91"/>
                <a:gd name="T36" fmla="*/ 118 w 145"/>
                <a:gd name="T37" fmla="*/ 76 h 91"/>
                <a:gd name="T38" fmla="*/ 113 w 145"/>
                <a:gd name="T39" fmla="*/ 80 h 91"/>
                <a:gd name="T40" fmla="*/ 105 w 145"/>
                <a:gd name="T41" fmla="*/ 83 h 91"/>
                <a:gd name="T42" fmla="*/ 99 w 145"/>
                <a:gd name="T43" fmla="*/ 86 h 91"/>
                <a:gd name="T44" fmla="*/ 92 w 145"/>
                <a:gd name="T45" fmla="*/ 88 h 91"/>
                <a:gd name="T46" fmla="*/ 84 w 145"/>
                <a:gd name="T47" fmla="*/ 89 h 91"/>
                <a:gd name="T48" fmla="*/ 75 w 145"/>
                <a:gd name="T49" fmla="*/ 91 h 91"/>
                <a:gd name="T50" fmla="*/ 67 w 145"/>
                <a:gd name="T51" fmla="*/ 91 h 91"/>
                <a:gd name="T52" fmla="*/ 57 w 145"/>
                <a:gd name="T53" fmla="*/ 89 h 91"/>
                <a:gd name="T54" fmla="*/ 48 w 145"/>
                <a:gd name="T55" fmla="*/ 88 h 91"/>
                <a:gd name="T56" fmla="*/ 38 w 145"/>
                <a:gd name="T57" fmla="*/ 86 h 91"/>
                <a:gd name="T58" fmla="*/ 31 w 145"/>
                <a:gd name="T59" fmla="*/ 83 h 91"/>
                <a:gd name="T60" fmla="*/ 21 w 145"/>
                <a:gd name="T61" fmla="*/ 79 h 91"/>
                <a:gd name="T62" fmla="*/ 14 w 145"/>
                <a:gd name="T63" fmla="*/ 75 h 91"/>
                <a:gd name="T64" fmla="*/ 8 w 145"/>
                <a:gd name="T65" fmla="*/ 69 h 91"/>
                <a:gd name="T66" fmla="*/ 2 w 145"/>
                <a:gd name="T67" fmla="*/ 63 h 91"/>
                <a:gd name="T68" fmla="*/ 0 w 145"/>
                <a:gd name="T69" fmla="*/ 51 h 91"/>
                <a:gd name="T70" fmla="*/ 2 w 145"/>
                <a:gd name="T71" fmla="*/ 40 h 91"/>
                <a:gd name="T72" fmla="*/ 8 w 145"/>
                <a:gd name="T73" fmla="*/ 29 h 91"/>
                <a:gd name="T74" fmla="*/ 15 w 145"/>
                <a:gd name="T75" fmla="*/ 19 h 91"/>
                <a:gd name="T76" fmla="*/ 27 w 145"/>
                <a:gd name="T77" fmla="*/ 11 h 91"/>
                <a:gd name="T78" fmla="*/ 40 w 145"/>
                <a:gd name="T79" fmla="*/ 5 h 91"/>
                <a:gd name="T80" fmla="*/ 55 w 145"/>
                <a:gd name="T81" fmla="*/ 2 h 91"/>
                <a:gd name="T82" fmla="*/ 71 w 145"/>
                <a:gd name="T83" fmla="*/ 0 h 91"/>
                <a:gd name="T84" fmla="*/ 86 w 145"/>
                <a:gd name="T85" fmla="*/ 0 h 91"/>
                <a:gd name="T86" fmla="*/ 101 w 145"/>
                <a:gd name="T87" fmla="*/ 3 h 91"/>
                <a:gd name="T88" fmla="*/ 114 w 145"/>
                <a:gd name="T89" fmla="*/ 9 h 91"/>
                <a:gd name="T90" fmla="*/ 128 w 145"/>
                <a:gd name="T9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91">
                  <a:moveTo>
                    <a:pt x="128" y="15"/>
                  </a:moveTo>
                  <a:lnTo>
                    <a:pt x="132" y="21"/>
                  </a:lnTo>
                  <a:lnTo>
                    <a:pt x="137" y="27"/>
                  </a:lnTo>
                  <a:lnTo>
                    <a:pt x="141" y="32"/>
                  </a:lnTo>
                  <a:lnTo>
                    <a:pt x="145" y="40"/>
                  </a:lnTo>
                  <a:lnTo>
                    <a:pt x="134" y="40"/>
                  </a:lnTo>
                  <a:lnTo>
                    <a:pt x="122" y="38"/>
                  </a:lnTo>
                  <a:lnTo>
                    <a:pt x="109" y="37"/>
                  </a:lnTo>
                  <a:lnTo>
                    <a:pt x="97" y="35"/>
                  </a:lnTo>
                  <a:lnTo>
                    <a:pt x="86" y="35"/>
                  </a:lnTo>
                  <a:lnTo>
                    <a:pt x="75" y="38"/>
                  </a:lnTo>
                  <a:lnTo>
                    <a:pt x="65" y="43"/>
                  </a:lnTo>
                  <a:lnTo>
                    <a:pt x="57" y="50"/>
                  </a:lnTo>
                  <a:lnTo>
                    <a:pt x="57" y="59"/>
                  </a:lnTo>
                  <a:lnTo>
                    <a:pt x="63" y="64"/>
                  </a:lnTo>
                  <a:lnTo>
                    <a:pt x="75" y="69"/>
                  </a:lnTo>
                  <a:lnTo>
                    <a:pt x="84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3" y="80"/>
                  </a:lnTo>
                  <a:lnTo>
                    <a:pt x="105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4" y="89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7" y="89"/>
                  </a:lnTo>
                  <a:lnTo>
                    <a:pt x="48" y="88"/>
                  </a:lnTo>
                  <a:lnTo>
                    <a:pt x="38" y="86"/>
                  </a:lnTo>
                  <a:lnTo>
                    <a:pt x="31" y="83"/>
                  </a:lnTo>
                  <a:lnTo>
                    <a:pt x="21" y="79"/>
                  </a:lnTo>
                  <a:lnTo>
                    <a:pt x="14" y="75"/>
                  </a:lnTo>
                  <a:lnTo>
                    <a:pt x="8" y="69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5" y="19"/>
                  </a:lnTo>
                  <a:lnTo>
                    <a:pt x="27" y="11"/>
                  </a:lnTo>
                  <a:lnTo>
                    <a:pt x="40" y="5"/>
                  </a:lnTo>
                  <a:lnTo>
                    <a:pt x="55" y="2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3"/>
                  </a:lnTo>
                  <a:lnTo>
                    <a:pt x="114" y="9"/>
                  </a:lnTo>
                  <a:lnTo>
                    <a:pt x="128" y="1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73526" y="3702050"/>
              <a:ext cx="46038" cy="26987"/>
            </a:xfrm>
            <a:custGeom>
              <a:avLst/>
              <a:gdLst>
                <a:gd name="T0" fmla="*/ 29 w 29"/>
                <a:gd name="T1" fmla="*/ 7 h 17"/>
                <a:gd name="T2" fmla="*/ 29 w 29"/>
                <a:gd name="T3" fmla="*/ 16 h 17"/>
                <a:gd name="T4" fmla="*/ 21 w 29"/>
                <a:gd name="T5" fmla="*/ 17 h 17"/>
                <a:gd name="T6" fmla="*/ 13 w 29"/>
                <a:gd name="T7" fmla="*/ 17 h 17"/>
                <a:gd name="T8" fmla="*/ 6 w 29"/>
                <a:gd name="T9" fmla="*/ 16 h 17"/>
                <a:gd name="T10" fmla="*/ 0 w 29"/>
                <a:gd name="T11" fmla="*/ 11 h 17"/>
                <a:gd name="T12" fmla="*/ 4 w 29"/>
                <a:gd name="T13" fmla="*/ 4 h 17"/>
                <a:gd name="T14" fmla="*/ 11 w 29"/>
                <a:gd name="T15" fmla="*/ 0 h 17"/>
                <a:gd name="T16" fmla="*/ 21 w 29"/>
                <a:gd name="T17" fmla="*/ 1 h 17"/>
                <a:gd name="T18" fmla="*/ 29 w 29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29" y="7"/>
                  </a:moveTo>
                  <a:lnTo>
                    <a:pt x="29" y="16"/>
                  </a:lnTo>
                  <a:lnTo>
                    <a:pt x="21" y="17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1" y="1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06888" y="3711575"/>
              <a:ext cx="50800" cy="31750"/>
            </a:xfrm>
            <a:custGeom>
              <a:avLst/>
              <a:gdLst>
                <a:gd name="T0" fmla="*/ 32 w 32"/>
                <a:gd name="T1" fmla="*/ 11 h 20"/>
                <a:gd name="T2" fmla="*/ 26 w 32"/>
                <a:gd name="T3" fmla="*/ 17 h 20"/>
                <a:gd name="T4" fmla="*/ 19 w 32"/>
                <a:gd name="T5" fmla="*/ 20 h 20"/>
                <a:gd name="T6" fmla="*/ 9 w 32"/>
                <a:gd name="T7" fmla="*/ 20 h 20"/>
                <a:gd name="T8" fmla="*/ 2 w 32"/>
                <a:gd name="T9" fmla="*/ 20 h 20"/>
                <a:gd name="T10" fmla="*/ 0 w 32"/>
                <a:gd name="T11" fmla="*/ 14 h 20"/>
                <a:gd name="T12" fmla="*/ 0 w 32"/>
                <a:gd name="T13" fmla="*/ 10 h 20"/>
                <a:gd name="T14" fmla="*/ 5 w 32"/>
                <a:gd name="T15" fmla="*/ 4 h 20"/>
                <a:gd name="T16" fmla="*/ 9 w 32"/>
                <a:gd name="T17" fmla="*/ 0 h 20"/>
                <a:gd name="T18" fmla="*/ 15 w 32"/>
                <a:gd name="T19" fmla="*/ 1 h 20"/>
                <a:gd name="T20" fmla="*/ 22 w 32"/>
                <a:gd name="T21" fmla="*/ 3 h 20"/>
                <a:gd name="T22" fmla="*/ 28 w 32"/>
                <a:gd name="T23" fmla="*/ 7 h 20"/>
                <a:gd name="T24" fmla="*/ 32 w 32"/>
                <a:gd name="T2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32" y="11"/>
                  </a:moveTo>
                  <a:lnTo>
                    <a:pt x="26" y="17"/>
                  </a:lnTo>
                  <a:lnTo>
                    <a:pt x="19" y="20"/>
                  </a:lnTo>
                  <a:lnTo>
                    <a:pt x="9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73538" y="3754438"/>
              <a:ext cx="47625" cy="42862"/>
            </a:xfrm>
            <a:custGeom>
              <a:avLst/>
              <a:gdLst>
                <a:gd name="T0" fmla="*/ 30 w 30"/>
                <a:gd name="T1" fmla="*/ 9 h 27"/>
                <a:gd name="T2" fmla="*/ 30 w 30"/>
                <a:gd name="T3" fmla="*/ 15 h 27"/>
                <a:gd name="T4" fmla="*/ 27 w 30"/>
                <a:gd name="T5" fmla="*/ 19 h 27"/>
                <a:gd name="T6" fmla="*/ 21 w 30"/>
                <a:gd name="T7" fmla="*/ 24 h 27"/>
                <a:gd name="T8" fmla="*/ 13 w 30"/>
                <a:gd name="T9" fmla="*/ 25 h 27"/>
                <a:gd name="T10" fmla="*/ 9 w 30"/>
                <a:gd name="T11" fmla="*/ 27 h 27"/>
                <a:gd name="T12" fmla="*/ 6 w 30"/>
                <a:gd name="T13" fmla="*/ 25 h 27"/>
                <a:gd name="T14" fmla="*/ 2 w 30"/>
                <a:gd name="T15" fmla="*/ 24 h 27"/>
                <a:gd name="T16" fmla="*/ 0 w 30"/>
                <a:gd name="T17" fmla="*/ 21 h 27"/>
                <a:gd name="T18" fmla="*/ 6 w 30"/>
                <a:gd name="T19" fmla="*/ 0 h 27"/>
                <a:gd name="T20" fmla="*/ 11 w 30"/>
                <a:gd name="T21" fmla="*/ 2 h 27"/>
                <a:gd name="T22" fmla="*/ 19 w 30"/>
                <a:gd name="T23" fmla="*/ 3 h 27"/>
                <a:gd name="T24" fmla="*/ 25 w 30"/>
                <a:gd name="T25" fmla="*/ 6 h 27"/>
                <a:gd name="T26" fmla="*/ 30 w 30"/>
                <a:gd name="T2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30" y="9"/>
                  </a:moveTo>
                  <a:lnTo>
                    <a:pt x="30" y="15"/>
                  </a:lnTo>
                  <a:lnTo>
                    <a:pt x="27" y="19"/>
                  </a:lnTo>
                  <a:lnTo>
                    <a:pt x="21" y="24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81488" y="3817938"/>
              <a:ext cx="39688" cy="41275"/>
            </a:xfrm>
            <a:custGeom>
              <a:avLst/>
              <a:gdLst>
                <a:gd name="T0" fmla="*/ 25 w 25"/>
                <a:gd name="T1" fmla="*/ 10 h 26"/>
                <a:gd name="T2" fmla="*/ 25 w 25"/>
                <a:gd name="T3" fmla="*/ 14 h 26"/>
                <a:gd name="T4" fmla="*/ 23 w 25"/>
                <a:gd name="T5" fmla="*/ 19 h 26"/>
                <a:gd name="T6" fmla="*/ 21 w 25"/>
                <a:gd name="T7" fmla="*/ 23 h 26"/>
                <a:gd name="T8" fmla="*/ 18 w 25"/>
                <a:gd name="T9" fmla="*/ 26 h 26"/>
                <a:gd name="T10" fmla="*/ 10 w 25"/>
                <a:gd name="T11" fmla="*/ 24 h 26"/>
                <a:gd name="T12" fmla="*/ 6 w 25"/>
                <a:gd name="T13" fmla="*/ 22 h 26"/>
                <a:gd name="T14" fmla="*/ 4 w 25"/>
                <a:gd name="T15" fmla="*/ 17 h 26"/>
                <a:gd name="T16" fmla="*/ 0 w 25"/>
                <a:gd name="T17" fmla="*/ 13 h 26"/>
                <a:gd name="T18" fmla="*/ 4 w 25"/>
                <a:gd name="T19" fmla="*/ 0 h 26"/>
                <a:gd name="T20" fmla="*/ 12 w 25"/>
                <a:gd name="T21" fmla="*/ 1 h 26"/>
                <a:gd name="T22" fmla="*/ 18 w 25"/>
                <a:gd name="T23" fmla="*/ 3 h 26"/>
                <a:gd name="T24" fmla="*/ 21 w 25"/>
                <a:gd name="T25" fmla="*/ 6 h 26"/>
                <a:gd name="T26" fmla="*/ 25 w 25"/>
                <a:gd name="T2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6">
                  <a:moveTo>
                    <a:pt x="25" y="10"/>
                  </a:moveTo>
                  <a:lnTo>
                    <a:pt x="25" y="14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59238" y="3838575"/>
              <a:ext cx="34925" cy="26987"/>
            </a:xfrm>
            <a:custGeom>
              <a:avLst/>
              <a:gdLst>
                <a:gd name="T0" fmla="*/ 22 w 22"/>
                <a:gd name="T1" fmla="*/ 9 h 17"/>
                <a:gd name="T2" fmla="*/ 22 w 22"/>
                <a:gd name="T3" fmla="*/ 11 h 17"/>
                <a:gd name="T4" fmla="*/ 20 w 22"/>
                <a:gd name="T5" fmla="*/ 13 h 17"/>
                <a:gd name="T6" fmla="*/ 17 w 22"/>
                <a:gd name="T7" fmla="*/ 16 h 17"/>
                <a:gd name="T8" fmla="*/ 13 w 22"/>
                <a:gd name="T9" fmla="*/ 17 h 17"/>
                <a:gd name="T10" fmla="*/ 9 w 22"/>
                <a:gd name="T11" fmla="*/ 17 h 17"/>
                <a:gd name="T12" fmla="*/ 5 w 22"/>
                <a:gd name="T13" fmla="*/ 16 h 17"/>
                <a:gd name="T14" fmla="*/ 1 w 22"/>
                <a:gd name="T15" fmla="*/ 16 h 17"/>
                <a:gd name="T16" fmla="*/ 0 w 22"/>
                <a:gd name="T17" fmla="*/ 13 h 17"/>
                <a:gd name="T18" fmla="*/ 3 w 22"/>
                <a:gd name="T19" fmla="*/ 0 h 17"/>
                <a:gd name="T20" fmla="*/ 9 w 22"/>
                <a:gd name="T21" fmla="*/ 1 h 17"/>
                <a:gd name="T22" fmla="*/ 15 w 22"/>
                <a:gd name="T23" fmla="*/ 3 h 17"/>
                <a:gd name="T24" fmla="*/ 19 w 22"/>
                <a:gd name="T25" fmla="*/ 6 h 17"/>
                <a:gd name="T26" fmla="*/ 22 w 22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7">
                  <a:moveTo>
                    <a:pt x="22" y="9"/>
                  </a:moveTo>
                  <a:lnTo>
                    <a:pt x="22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70363" y="3889375"/>
              <a:ext cx="53975" cy="46037"/>
            </a:xfrm>
            <a:custGeom>
              <a:avLst/>
              <a:gdLst>
                <a:gd name="T0" fmla="*/ 34 w 34"/>
                <a:gd name="T1" fmla="*/ 17 h 29"/>
                <a:gd name="T2" fmla="*/ 34 w 34"/>
                <a:gd name="T3" fmla="*/ 20 h 29"/>
                <a:gd name="T4" fmla="*/ 32 w 34"/>
                <a:gd name="T5" fmla="*/ 23 h 29"/>
                <a:gd name="T6" fmla="*/ 27 w 34"/>
                <a:gd name="T7" fmla="*/ 26 h 29"/>
                <a:gd name="T8" fmla="*/ 23 w 34"/>
                <a:gd name="T9" fmla="*/ 29 h 29"/>
                <a:gd name="T10" fmla="*/ 2 w 34"/>
                <a:gd name="T11" fmla="*/ 26 h 29"/>
                <a:gd name="T12" fmla="*/ 0 w 34"/>
                <a:gd name="T13" fmla="*/ 19 h 29"/>
                <a:gd name="T14" fmla="*/ 0 w 34"/>
                <a:gd name="T15" fmla="*/ 12 h 29"/>
                <a:gd name="T16" fmla="*/ 4 w 34"/>
                <a:gd name="T17" fmla="*/ 6 h 29"/>
                <a:gd name="T18" fmla="*/ 9 w 34"/>
                <a:gd name="T19" fmla="*/ 0 h 29"/>
                <a:gd name="T20" fmla="*/ 17 w 34"/>
                <a:gd name="T21" fmla="*/ 3 h 29"/>
                <a:gd name="T22" fmla="*/ 25 w 34"/>
                <a:gd name="T23" fmla="*/ 6 h 29"/>
                <a:gd name="T24" fmla="*/ 30 w 34"/>
                <a:gd name="T25" fmla="*/ 12 h 29"/>
                <a:gd name="T26" fmla="*/ 34 w 34"/>
                <a:gd name="T2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9">
                  <a:moveTo>
                    <a:pt x="34" y="17"/>
                  </a:moveTo>
                  <a:lnTo>
                    <a:pt x="34" y="20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6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30" y="12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10026" y="3919538"/>
              <a:ext cx="49213" cy="39687"/>
            </a:xfrm>
            <a:custGeom>
              <a:avLst/>
              <a:gdLst>
                <a:gd name="T0" fmla="*/ 31 w 31"/>
                <a:gd name="T1" fmla="*/ 11 h 25"/>
                <a:gd name="T2" fmla="*/ 31 w 31"/>
                <a:gd name="T3" fmla="*/ 16 h 25"/>
                <a:gd name="T4" fmla="*/ 27 w 31"/>
                <a:gd name="T5" fmla="*/ 20 h 25"/>
                <a:gd name="T6" fmla="*/ 23 w 31"/>
                <a:gd name="T7" fmla="*/ 23 h 25"/>
                <a:gd name="T8" fmla="*/ 17 w 31"/>
                <a:gd name="T9" fmla="*/ 25 h 25"/>
                <a:gd name="T10" fmla="*/ 11 w 31"/>
                <a:gd name="T11" fmla="*/ 25 h 25"/>
                <a:gd name="T12" fmla="*/ 6 w 31"/>
                <a:gd name="T13" fmla="*/ 22 h 25"/>
                <a:gd name="T14" fmla="*/ 0 w 31"/>
                <a:gd name="T15" fmla="*/ 20 h 25"/>
                <a:gd name="T16" fmla="*/ 0 w 31"/>
                <a:gd name="T17" fmla="*/ 16 h 25"/>
                <a:gd name="T18" fmla="*/ 10 w 31"/>
                <a:gd name="T19" fmla="*/ 0 h 25"/>
                <a:gd name="T20" fmla="*/ 13 w 31"/>
                <a:gd name="T21" fmla="*/ 3 h 25"/>
                <a:gd name="T22" fmla="*/ 19 w 31"/>
                <a:gd name="T23" fmla="*/ 6 h 25"/>
                <a:gd name="T24" fmla="*/ 25 w 31"/>
                <a:gd name="T25" fmla="*/ 7 h 25"/>
                <a:gd name="T26" fmla="*/ 31 w 31"/>
                <a:gd name="T2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31" y="11"/>
                  </a:moveTo>
                  <a:lnTo>
                    <a:pt x="31" y="16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25" y="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52901" y="3976688"/>
              <a:ext cx="38100" cy="39687"/>
            </a:xfrm>
            <a:custGeom>
              <a:avLst/>
              <a:gdLst>
                <a:gd name="T0" fmla="*/ 24 w 24"/>
                <a:gd name="T1" fmla="*/ 19 h 25"/>
                <a:gd name="T2" fmla="*/ 19 w 24"/>
                <a:gd name="T3" fmla="*/ 22 h 25"/>
                <a:gd name="T4" fmla="*/ 13 w 24"/>
                <a:gd name="T5" fmla="*/ 24 h 25"/>
                <a:gd name="T6" fmla="*/ 7 w 24"/>
                <a:gd name="T7" fmla="*/ 25 h 25"/>
                <a:gd name="T8" fmla="*/ 1 w 24"/>
                <a:gd name="T9" fmla="*/ 24 h 25"/>
                <a:gd name="T10" fmla="*/ 0 w 24"/>
                <a:gd name="T11" fmla="*/ 18 h 25"/>
                <a:gd name="T12" fmla="*/ 0 w 24"/>
                <a:gd name="T13" fmla="*/ 10 h 25"/>
                <a:gd name="T14" fmla="*/ 3 w 24"/>
                <a:gd name="T15" fmla="*/ 5 h 25"/>
                <a:gd name="T16" fmla="*/ 9 w 24"/>
                <a:gd name="T17" fmla="*/ 0 h 25"/>
                <a:gd name="T18" fmla="*/ 17 w 24"/>
                <a:gd name="T19" fmla="*/ 3 h 25"/>
                <a:gd name="T20" fmla="*/ 22 w 24"/>
                <a:gd name="T21" fmla="*/ 8 h 25"/>
                <a:gd name="T22" fmla="*/ 24 w 24"/>
                <a:gd name="T23" fmla="*/ 13 h 25"/>
                <a:gd name="T24" fmla="*/ 24 w 24"/>
                <a:gd name="T2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9"/>
                  </a:moveTo>
                  <a:lnTo>
                    <a:pt x="19" y="22"/>
                  </a:lnTo>
                  <a:lnTo>
                    <a:pt x="13" y="24"/>
                  </a:lnTo>
                  <a:lnTo>
                    <a:pt x="7" y="25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89488" y="4021138"/>
              <a:ext cx="366713" cy="157162"/>
            </a:xfrm>
            <a:custGeom>
              <a:avLst/>
              <a:gdLst>
                <a:gd name="T0" fmla="*/ 149 w 231"/>
                <a:gd name="T1" fmla="*/ 90 h 99"/>
                <a:gd name="T2" fmla="*/ 132 w 231"/>
                <a:gd name="T3" fmla="*/ 95 h 99"/>
                <a:gd name="T4" fmla="*/ 113 w 231"/>
                <a:gd name="T5" fmla="*/ 98 h 99"/>
                <a:gd name="T6" fmla="*/ 95 w 231"/>
                <a:gd name="T7" fmla="*/ 99 h 99"/>
                <a:gd name="T8" fmla="*/ 75 w 231"/>
                <a:gd name="T9" fmla="*/ 99 h 99"/>
                <a:gd name="T10" fmla="*/ 55 w 231"/>
                <a:gd name="T11" fmla="*/ 99 h 99"/>
                <a:gd name="T12" fmla="*/ 36 w 231"/>
                <a:gd name="T13" fmla="*/ 96 h 99"/>
                <a:gd name="T14" fmla="*/ 17 w 231"/>
                <a:gd name="T15" fmla="*/ 93 h 99"/>
                <a:gd name="T16" fmla="*/ 0 w 231"/>
                <a:gd name="T17" fmla="*/ 90 h 99"/>
                <a:gd name="T18" fmla="*/ 31 w 231"/>
                <a:gd name="T19" fmla="*/ 87 h 99"/>
                <a:gd name="T20" fmla="*/ 57 w 231"/>
                <a:gd name="T21" fmla="*/ 86 h 99"/>
                <a:gd name="T22" fmla="*/ 84 w 231"/>
                <a:gd name="T23" fmla="*/ 84 h 99"/>
                <a:gd name="T24" fmla="*/ 111 w 231"/>
                <a:gd name="T25" fmla="*/ 80 h 99"/>
                <a:gd name="T26" fmla="*/ 137 w 231"/>
                <a:gd name="T27" fmla="*/ 71 h 99"/>
                <a:gd name="T28" fmla="*/ 166 w 231"/>
                <a:gd name="T29" fmla="*/ 57 h 99"/>
                <a:gd name="T30" fmla="*/ 196 w 231"/>
                <a:gd name="T31" fmla="*/ 33 h 99"/>
                <a:gd name="T32" fmla="*/ 231 w 231"/>
                <a:gd name="T33" fmla="*/ 0 h 99"/>
                <a:gd name="T34" fmla="*/ 229 w 231"/>
                <a:gd name="T35" fmla="*/ 14 h 99"/>
                <a:gd name="T36" fmla="*/ 223 w 231"/>
                <a:gd name="T37" fmla="*/ 28 h 99"/>
                <a:gd name="T38" fmla="*/ 215 w 231"/>
                <a:gd name="T39" fmla="*/ 41 h 99"/>
                <a:gd name="T40" fmla="*/ 204 w 231"/>
                <a:gd name="T41" fmla="*/ 51 h 99"/>
                <a:gd name="T42" fmla="*/ 193 w 231"/>
                <a:gd name="T43" fmla="*/ 63 h 99"/>
                <a:gd name="T44" fmla="*/ 179 w 231"/>
                <a:gd name="T45" fmla="*/ 71 h 99"/>
                <a:gd name="T46" fmla="*/ 164 w 231"/>
                <a:gd name="T47" fmla="*/ 82 h 99"/>
                <a:gd name="T48" fmla="*/ 149 w 231"/>
                <a:gd name="T4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99">
                  <a:moveTo>
                    <a:pt x="149" y="90"/>
                  </a:moveTo>
                  <a:lnTo>
                    <a:pt x="132" y="95"/>
                  </a:lnTo>
                  <a:lnTo>
                    <a:pt x="113" y="98"/>
                  </a:lnTo>
                  <a:lnTo>
                    <a:pt x="95" y="99"/>
                  </a:lnTo>
                  <a:lnTo>
                    <a:pt x="75" y="99"/>
                  </a:lnTo>
                  <a:lnTo>
                    <a:pt x="55" y="99"/>
                  </a:lnTo>
                  <a:lnTo>
                    <a:pt x="36" y="96"/>
                  </a:lnTo>
                  <a:lnTo>
                    <a:pt x="17" y="93"/>
                  </a:lnTo>
                  <a:lnTo>
                    <a:pt x="0" y="90"/>
                  </a:lnTo>
                  <a:lnTo>
                    <a:pt x="31" y="87"/>
                  </a:lnTo>
                  <a:lnTo>
                    <a:pt x="57" y="86"/>
                  </a:lnTo>
                  <a:lnTo>
                    <a:pt x="84" y="84"/>
                  </a:lnTo>
                  <a:lnTo>
                    <a:pt x="111" y="80"/>
                  </a:lnTo>
                  <a:lnTo>
                    <a:pt x="137" y="71"/>
                  </a:lnTo>
                  <a:lnTo>
                    <a:pt x="166" y="57"/>
                  </a:lnTo>
                  <a:lnTo>
                    <a:pt x="196" y="33"/>
                  </a:lnTo>
                  <a:lnTo>
                    <a:pt x="231" y="0"/>
                  </a:lnTo>
                  <a:lnTo>
                    <a:pt x="229" y="14"/>
                  </a:lnTo>
                  <a:lnTo>
                    <a:pt x="223" y="28"/>
                  </a:lnTo>
                  <a:lnTo>
                    <a:pt x="215" y="41"/>
                  </a:lnTo>
                  <a:lnTo>
                    <a:pt x="204" y="51"/>
                  </a:lnTo>
                  <a:lnTo>
                    <a:pt x="193" y="63"/>
                  </a:lnTo>
                  <a:lnTo>
                    <a:pt x="179" y="71"/>
                  </a:lnTo>
                  <a:lnTo>
                    <a:pt x="164" y="82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37151" y="4432300"/>
              <a:ext cx="601663" cy="200025"/>
            </a:xfrm>
            <a:custGeom>
              <a:avLst/>
              <a:gdLst>
                <a:gd name="T0" fmla="*/ 330 w 379"/>
                <a:gd name="T1" fmla="*/ 64 h 126"/>
                <a:gd name="T2" fmla="*/ 379 w 379"/>
                <a:gd name="T3" fmla="*/ 126 h 126"/>
                <a:gd name="T4" fmla="*/ 364 w 379"/>
                <a:gd name="T5" fmla="*/ 114 h 126"/>
                <a:gd name="T6" fmla="*/ 349 w 379"/>
                <a:gd name="T7" fmla="*/ 101 h 126"/>
                <a:gd name="T8" fmla="*/ 331 w 379"/>
                <a:gd name="T9" fmla="*/ 86 h 126"/>
                <a:gd name="T10" fmla="*/ 314 w 379"/>
                <a:gd name="T11" fmla="*/ 73 h 126"/>
                <a:gd name="T12" fmla="*/ 295 w 379"/>
                <a:gd name="T13" fmla="*/ 60 h 126"/>
                <a:gd name="T14" fmla="*/ 276 w 379"/>
                <a:gd name="T15" fmla="*/ 48 h 126"/>
                <a:gd name="T16" fmla="*/ 255 w 379"/>
                <a:gd name="T17" fmla="*/ 40 h 126"/>
                <a:gd name="T18" fmla="*/ 232 w 379"/>
                <a:gd name="T19" fmla="*/ 34 h 126"/>
                <a:gd name="T20" fmla="*/ 204 w 379"/>
                <a:gd name="T21" fmla="*/ 28 h 126"/>
                <a:gd name="T22" fmla="*/ 175 w 379"/>
                <a:gd name="T23" fmla="*/ 25 h 126"/>
                <a:gd name="T24" fmla="*/ 145 w 379"/>
                <a:gd name="T25" fmla="*/ 24 h 126"/>
                <a:gd name="T26" fmla="*/ 116 w 379"/>
                <a:gd name="T27" fmla="*/ 25 h 126"/>
                <a:gd name="T28" fmla="*/ 86 w 379"/>
                <a:gd name="T29" fmla="*/ 26 h 126"/>
                <a:gd name="T30" fmla="*/ 55 w 379"/>
                <a:gd name="T31" fmla="*/ 31 h 126"/>
                <a:gd name="T32" fmla="*/ 27 w 379"/>
                <a:gd name="T33" fmla="*/ 35 h 126"/>
                <a:gd name="T34" fmla="*/ 0 w 379"/>
                <a:gd name="T35" fmla="*/ 41 h 126"/>
                <a:gd name="T36" fmla="*/ 17 w 379"/>
                <a:gd name="T37" fmla="*/ 31 h 126"/>
                <a:gd name="T38" fmla="*/ 34 w 379"/>
                <a:gd name="T39" fmla="*/ 22 h 126"/>
                <a:gd name="T40" fmla="*/ 55 w 379"/>
                <a:gd name="T41" fmla="*/ 15 h 126"/>
                <a:gd name="T42" fmla="*/ 76 w 379"/>
                <a:gd name="T43" fmla="*/ 9 h 126"/>
                <a:gd name="T44" fmla="*/ 97 w 379"/>
                <a:gd name="T45" fmla="*/ 5 h 126"/>
                <a:gd name="T46" fmla="*/ 120 w 379"/>
                <a:gd name="T47" fmla="*/ 2 h 126"/>
                <a:gd name="T48" fmla="*/ 143 w 379"/>
                <a:gd name="T49" fmla="*/ 0 h 126"/>
                <a:gd name="T50" fmla="*/ 168 w 379"/>
                <a:gd name="T51" fmla="*/ 0 h 126"/>
                <a:gd name="T52" fmla="*/ 191 w 379"/>
                <a:gd name="T53" fmla="*/ 3 h 126"/>
                <a:gd name="T54" fmla="*/ 213 w 379"/>
                <a:gd name="T55" fmla="*/ 6 h 126"/>
                <a:gd name="T56" fmla="*/ 236 w 379"/>
                <a:gd name="T57" fmla="*/ 12 h 126"/>
                <a:gd name="T58" fmla="*/ 257 w 379"/>
                <a:gd name="T59" fmla="*/ 18 h 126"/>
                <a:gd name="T60" fmla="*/ 278 w 379"/>
                <a:gd name="T61" fmla="*/ 26 h 126"/>
                <a:gd name="T62" fmla="*/ 297 w 379"/>
                <a:gd name="T63" fmla="*/ 38 h 126"/>
                <a:gd name="T64" fmla="*/ 314 w 379"/>
                <a:gd name="T65" fmla="*/ 50 h 126"/>
                <a:gd name="T66" fmla="*/ 330 w 379"/>
                <a:gd name="T67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9" h="126">
                  <a:moveTo>
                    <a:pt x="330" y="64"/>
                  </a:moveTo>
                  <a:lnTo>
                    <a:pt x="379" y="126"/>
                  </a:lnTo>
                  <a:lnTo>
                    <a:pt x="364" y="114"/>
                  </a:lnTo>
                  <a:lnTo>
                    <a:pt x="349" y="101"/>
                  </a:lnTo>
                  <a:lnTo>
                    <a:pt x="331" y="86"/>
                  </a:lnTo>
                  <a:lnTo>
                    <a:pt x="314" y="73"/>
                  </a:lnTo>
                  <a:lnTo>
                    <a:pt x="295" y="60"/>
                  </a:lnTo>
                  <a:lnTo>
                    <a:pt x="276" y="48"/>
                  </a:lnTo>
                  <a:lnTo>
                    <a:pt x="255" y="40"/>
                  </a:lnTo>
                  <a:lnTo>
                    <a:pt x="232" y="34"/>
                  </a:lnTo>
                  <a:lnTo>
                    <a:pt x="204" y="28"/>
                  </a:lnTo>
                  <a:lnTo>
                    <a:pt x="175" y="25"/>
                  </a:lnTo>
                  <a:lnTo>
                    <a:pt x="145" y="24"/>
                  </a:lnTo>
                  <a:lnTo>
                    <a:pt x="116" y="25"/>
                  </a:lnTo>
                  <a:lnTo>
                    <a:pt x="86" y="26"/>
                  </a:lnTo>
                  <a:lnTo>
                    <a:pt x="55" y="31"/>
                  </a:lnTo>
                  <a:lnTo>
                    <a:pt x="27" y="35"/>
                  </a:lnTo>
                  <a:lnTo>
                    <a:pt x="0" y="41"/>
                  </a:lnTo>
                  <a:lnTo>
                    <a:pt x="17" y="31"/>
                  </a:lnTo>
                  <a:lnTo>
                    <a:pt x="34" y="22"/>
                  </a:lnTo>
                  <a:lnTo>
                    <a:pt x="55" y="15"/>
                  </a:lnTo>
                  <a:lnTo>
                    <a:pt x="76" y="9"/>
                  </a:lnTo>
                  <a:lnTo>
                    <a:pt x="97" y="5"/>
                  </a:lnTo>
                  <a:lnTo>
                    <a:pt x="120" y="2"/>
                  </a:lnTo>
                  <a:lnTo>
                    <a:pt x="143" y="0"/>
                  </a:lnTo>
                  <a:lnTo>
                    <a:pt x="168" y="0"/>
                  </a:lnTo>
                  <a:lnTo>
                    <a:pt x="191" y="3"/>
                  </a:lnTo>
                  <a:lnTo>
                    <a:pt x="213" y="6"/>
                  </a:lnTo>
                  <a:lnTo>
                    <a:pt x="236" y="12"/>
                  </a:lnTo>
                  <a:lnTo>
                    <a:pt x="257" y="18"/>
                  </a:lnTo>
                  <a:lnTo>
                    <a:pt x="278" y="26"/>
                  </a:lnTo>
                  <a:lnTo>
                    <a:pt x="297" y="38"/>
                  </a:lnTo>
                  <a:lnTo>
                    <a:pt x="314" y="50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14976" y="4779963"/>
              <a:ext cx="300038" cy="147637"/>
            </a:xfrm>
            <a:custGeom>
              <a:avLst/>
              <a:gdLst>
                <a:gd name="T0" fmla="*/ 181 w 189"/>
                <a:gd name="T1" fmla="*/ 57 h 93"/>
                <a:gd name="T2" fmla="*/ 168 w 189"/>
                <a:gd name="T3" fmla="*/ 68 h 93"/>
                <a:gd name="T4" fmla="*/ 153 w 189"/>
                <a:gd name="T5" fmla="*/ 77 h 93"/>
                <a:gd name="T6" fmla="*/ 135 w 189"/>
                <a:gd name="T7" fmla="*/ 83 h 93"/>
                <a:gd name="T8" fmla="*/ 118 w 189"/>
                <a:gd name="T9" fmla="*/ 89 h 93"/>
                <a:gd name="T10" fmla="*/ 99 w 189"/>
                <a:gd name="T11" fmla="*/ 92 h 93"/>
                <a:gd name="T12" fmla="*/ 80 w 189"/>
                <a:gd name="T13" fmla="*/ 93 h 93"/>
                <a:gd name="T14" fmla="*/ 59 w 189"/>
                <a:gd name="T15" fmla="*/ 92 h 93"/>
                <a:gd name="T16" fmla="*/ 40 w 189"/>
                <a:gd name="T17" fmla="*/ 89 h 93"/>
                <a:gd name="T18" fmla="*/ 0 w 189"/>
                <a:gd name="T19" fmla="*/ 71 h 93"/>
                <a:gd name="T20" fmla="*/ 23 w 189"/>
                <a:gd name="T21" fmla="*/ 73 h 93"/>
                <a:gd name="T22" fmla="*/ 46 w 189"/>
                <a:gd name="T23" fmla="*/ 73 h 93"/>
                <a:gd name="T24" fmla="*/ 69 w 189"/>
                <a:gd name="T25" fmla="*/ 71 h 93"/>
                <a:gd name="T26" fmla="*/ 90 w 189"/>
                <a:gd name="T27" fmla="*/ 68 h 93"/>
                <a:gd name="T28" fmla="*/ 111 w 189"/>
                <a:gd name="T29" fmla="*/ 64 h 93"/>
                <a:gd name="T30" fmla="*/ 130 w 189"/>
                <a:gd name="T31" fmla="*/ 58 h 93"/>
                <a:gd name="T32" fmla="*/ 147 w 189"/>
                <a:gd name="T33" fmla="*/ 49 h 93"/>
                <a:gd name="T34" fmla="*/ 164 w 189"/>
                <a:gd name="T35" fmla="*/ 39 h 93"/>
                <a:gd name="T36" fmla="*/ 172 w 189"/>
                <a:gd name="T37" fmla="*/ 30 h 93"/>
                <a:gd name="T38" fmla="*/ 177 w 189"/>
                <a:gd name="T39" fmla="*/ 20 h 93"/>
                <a:gd name="T40" fmla="*/ 181 w 189"/>
                <a:gd name="T41" fmla="*/ 10 h 93"/>
                <a:gd name="T42" fmla="*/ 183 w 189"/>
                <a:gd name="T43" fmla="*/ 0 h 93"/>
                <a:gd name="T44" fmla="*/ 187 w 189"/>
                <a:gd name="T45" fmla="*/ 14 h 93"/>
                <a:gd name="T46" fmla="*/ 189 w 189"/>
                <a:gd name="T47" fmla="*/ 29 h 93"/>
                <a:gd name="T48" fmla="*/ 187 w 189"/>
                <a:gd name="T49" fmla="*/ 44 h 93"/>
                <a:gd name="T50" fmla="*/ 181 w 189"/>
                <a:gd name="T51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93">
                  <a:moveTo>
                    <a:pt x="181" y="57"/>
                  </a:moveTo>
                  <a:lnTo>
                    <a:pt x="168" y="68"/>
                  </a:lnTo>
                  <a:lnTo>
                    <a:pt x="153" y="77"/>
                  </a:lnTo>
                  <a:lnTo>
                    <a:pt x="135" y="83"/>
                  </a:lnTo>
                  <a:lnTo>
                    <a:pt x="118" y="89"/>
                  </a:lnTo>
                  <a:lnTo>
                    <a:pt x="99" y="92"/>
                  </a:lnTo>
                  <a:lnTo>
                    <a:pt x="80" y="93"/>
                  </a:lnTo>
                  <a:lnTo>
                    <a:pt x="59" y="92"/>
                  </a:lnTo>
                  <a:lnTo>
                    <a:pt x="40" y="89"/>
                  </a:lnTo>
                  <a:lnTo>
                    <a:pt x="0" y="71"/>
                  </a:lnTo>
                  <a:lnTo>
                    <a:pt x="23" y="73"/>
                  </a:lnTo>
                  <a:lnTo>
                    <a:pt x="46" y="73"/>
                  </a:lnTo>
                  <a:lnTo>
                    <a:pt x="69" y="71"/>
                  </a:lnTo>
                  <a:lnTo>
                    <a:pt x="90" y="68"/>
                  </a:lnTo>
                  <a:lnTo>
                    <a:pt x="111" y="64"/>
                  </a:lnTo>
                  <a:lnTo>
                    <a:pt x="130" y="58"/>
                  </a:lnTo>
                  <a:lnTo>
                    <a:pt x="147" y="49"/>
                  </a:lnTo>
                  <a:lnTo>
                    <a:pt x="164" y="39"/>
                  </a:lnTo>
                  <a:lnTo>
                    <a:pt x="172" y="30"/>
                  </a:lnTo>
                  <a:lnTo>
                    <a:pt x="177" y="20"/>
                  </a:lnTo>
                  <a:lnTo>
                    <a:pt x="181" y="10"/>
                  </a:lnTo>
                  <a:lnTo>
                    <a:pt x="183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7" y="44"/>
                  </a:lnTo>
                  <a:lnTo>
                    <a:pt x="181" y="5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8" name="Freeform 31"/>
            <p:cNvSpPr>
              <a:spLocks/>
            </p:cNvSpPr>
            <p:nvPr/>
          </p:nvSpPr>
          <p:spPr bwMode="auto">
            <a:xfrm>
              <a:off x="4772026" y="4946650"/>
              <a:ext cx="36513" cy="68262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9" name="Freeform 32"/>
            <p:cNvSpPr>
              <a:spLocks/>
            </p:cNvSpPr>
            <p:nvPr/>
          </p:nvSpPr>
          <p:spPr bwMode="auto">
            <a:xfrm>
              <a:off x="4868863" y="4956175"/>
              <a:ext cx="36513" cy="68262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1" name="Freeform 33"/>
            <p:cNvSpPr>
              <a:spLocks/>
            </p:cNvSpPr>
            <p:nvPr/>
          </p:nvSpPr>
          <p:spPr bwMode="auto">
            <a:xfrm>
              <a:off x="4956176" y="4903788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2" name="Freeform 34"/>
            <p:cNvSpPr>
              <a:spLocks/>
            </p:cNvSpPr>
            <p:nvPr/>
          </p:nvSpPr>
          <p:spPr bwMode="auto">
            <a:xfrm>
              <a:off x="4321176" y="4629150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3" name="Freeform 35"/>
            <p:cNvSpPr>
              <a:spLocks/>
            </p:cNvSpPr>
            <p:nvPr/>
          </p:nvSpPr>
          <p:spPr bwMode="auto">
            <a:xfrm>
              <a:off x="4233863" y="4633913"/>
              <a:ext cx="33338" cy="69850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4" name="Freeform 36"/>
            <p:cNvSpPr>
              <a:spLocks/>
            </p:cNvSpPr>
            <p:nvPr/>
          </p:nvSpPr>
          <p:spPr bwMode="auto">
            <a:xfrm>
              <a:off x="4160838" y="4624388"/>
              <a:ext cx="33338" cy="50800"/>
            </a:xfrm>
            <a:custGeom>
              <a:avLst/>
              <a:gdLst>
                <a:gd name="T0" fmla="*/ 19 w 21"/>
                <a:gd name="T1" fmla="*/ 24 h 32"/>
                <a:gd name="T2" fmla="*/ 15 w 21"/>
                <a:gd name="T3" fmla="*/ 19 h 32"/>
                <a:gd name="T4" fmla="*/ 14 w 21"/>
                <a:gd name="T5" fmla="*/ 15 h 32"/>
                <a:gd name="T6" fmla="*/ 14 w 21"/>
                <a:gd name="T7" fmla="*/ 10 h 32"/>
                <a:gd name="T8" fmla="*/ 14 w 21"/>
                <a:gd name="T9" fmla="*/ 6 h 32"/>
                <a:gd name="T10" fmla="*/ 14 w 21"/>
                <a:gd name="T11" fmla="*/ 5 h 32"/>
                <a:gd name="T12" fmla="*/ 12 w 21"/>
                <a:gd name="T13" fmla="*/ 2 h 32"/>
                <a:gd name="T14" fmla="*/ 10 w 21"/>
                <a:gd name="T15" fmla="*/ 0 h 32"/>
                <a:gd name="T16" fmla="*/ 8 w 21"/>
                <a:gd name="T17" fmla="*/ 0 h 32"/>
                <a:gd name="T18" fmla="*/ 6 w 21"/>
                <a:gd name="T19" fmla="*/ 0 h 32"/>
                <a:gd name="T20" fmla="*/ 2 w 21"/>
                <a:gd name="T21" fmla="*/ 2 h 32"/>
                <a:gd name="T22" fmla="*/ 0 w 21"/>
                <a:gd name="T23" fmla="*/ 5 h 32"/>
                <a:gd name="T24" fmla="*/ 0 w 21"/>
                <a:gd name="T25" fmla="*/ 6 h 32"/>
                <a:gd name="T26" fmla="*/ 0 w 21"/>
                <a:gd name="T27" fmla="*/ 13 h 32"/>
                <a:gd name="T28" fmla="*/ 0 w 21"/>
                <a:gd name="T29" fmla="*/ 19 h 32"/>
                <a:gd name="T30" fmla="*/ 4 w 21"/>
                <a:gd name="T31" fmla="*/ 25 h 32"/>
                <a:gd name="T32" fmla="*/ 10 w 21"/>
                <a:gd name="T33" fmla="*/ 31 h 32"/>
                <a:gd name="T34" fmla="*/ 12 w 21"/>
                <a:gd name="T35" fmla="*/ 32 h 32"/>
                <a:gd name="T36" fmla="*/ 14 w 21"/>
                <a:gd name="T37" fmla="*/ 32 h 32"/>
                <a:gd name="T38" fmla="*/ 17 w 21"/>
                <a:gd name="T39" fmla="*/ 32 h 32"/>
                <a:gd name="T40" fmla="*/ 19 w 21"/>
                <a:gd name="T41" fmla="*/ 31 h 32"/>
                <a:gd name="T42" fmla="*/ 21 w 21"/>
                <a:gd name="T43" fmla="*/ 29 h 32"/>
                <a:gd name="T44" fmla="*/ 21 w 21"/>
                <a:gd name="T45" fmla="*/ 26 h 32"/>
                <a:gd name="T46" fmla="*/ 21 w 21"/>
                <a:gd name="T47" fmla="*/ 25 h 32"/>
                <a:gd name="T48" fmla="*/ 19 w 21"/>
                <a:gd name="T49" fmla="*/ 24 h 32"/>
                <a:gd name="T50" fmla="*/ 19 w 21"/>
                <a:gd name="T5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lnTo>
                    <a:pt x="15" y="19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5" name="Freeform 37"/>
            <p:cNvSpPr>
              <a:spLocks/>
            </p:cNvSpPr>
            <p:nvPr/>
          </p:nvSpPr>
          <p:spPr bwMode="auto">
            <a:xfrm>
              <a:off x="2828926" y="4397375"/>
              <a:ext cx="1893888" cy="1189037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6" name="Freeform 38"/>
            <p:cNvSpPr>
              <a:spLocks/>
            </p:cNvSpPr>
            <p:nvPr/>
          </p:nvSpPr>
          <p:spPr bwMode="auto">
            <a:xfrm>
              <a:off x="2886076" y="4445000"/>
              <a:ext cx="1755775" cy="1085850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7" name="Freeform 39"/>
            <p:cNvSpPr>
              <a:spLocks/>
            </p:cNvSpPr>
            <p:nvPr/>
          </p:nvSpPr>
          <p:spPr bwMode="auto">
            <a:xfrm>
              <a:off x="519113" y="2832100"/>
              <a:ext cx="2628900" cy="2238375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8" name="Freeform 40"/>
            <p:cNvSpPr>
              <a:spLocks/>
            </p:cNvSpPr>
            <p:nvPr/>
          </p:nvSpPr>
          <p:spPr bwMode="auto">
            <a:xfrm>
              <a:off x="625476" y="2906713"/>
              <a:ext cx="2301875" cy="1646237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9" name="Freeform 41"/>
            <p:cNvSpPr>
              <a:spLocks/>
            </p:cNvSpPr>
            <p:nvPr/>
          </p:nvSpPr>
          <p:spPr bwMode="auto">
            <a:xfrm>
              <a:off x="1304926" y="3119438"/>
              <a:ext cx="1393825" cy="111442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0" name="Freeform 42"/>
            <p:cNvSpPr>
              <a:spLocks/>
            </p:cNvSpPr>
            <p:nvPr/>
          </p:nvSpPr>
          <p:spPr bwMode="auto">
            <a:xfrm>
              <a:off x="1190626" y="3925888"/>
              <a:ext cx="1873250" cy="1082675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1" name="Freeform 43"/>
            <p:cNvSpPr>
              <a:spLocks/>
            </p:cNvSpPr>
            <p:nvPr/>
          </p:nvSpPr>
          <p:spPr bwMode="auto">
            <a:xfrm>
              <a:off x="1822451" y="4713288"/>
              <a:ext cx="138113" cy="88900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2" name="Freeform 44"/>
            <p:cNvSpPr>
              <a:spLocks/>
            </p:cNvSpPr>
            <p:nvPr/>
          </p:nvSpPr>
          <p:spPr bwMode="auto">
            <a:xfrm>
              <a:off x="2087563" y="4546600"/>
              <a:ext cx="139700" cy="88900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3" name="Freeform 45"/>
            <p:cNvSpPr>
              <a:spLocks/>
            </p:cNvSpPr>
            <p:nvPr/>
          </p:nvSpPr>
          <p:spPr bwMode="auto">
            <a:xfrm>
              <a:off x="2451101" y="4092575"/>
              <a:ext cx="392113" cy="307975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4" name="Freeform 46"/>
            <p:cNvSpPr>
              <a:spLocks/>
            </p:cNvSpPr>
            <p:nvPr/>
          </p:nvSpPr>
          <p:spPr bwMode="auto">
            <a:xfrm>
              <a:off x="939801" y="3443288"/>
              <a:ext cx="455613" cy="895350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5" name="Freeform 47"/>
            <p:cNvSpPr>
              <a:spLocks/>
            </p:cNvSpPr>
            <p:nvPr/>
          </p:nvSpPr>
          <p:spPr bwMode="auto">
            <a:xfrm>
              <a:off x="836613" y="3930650"/>
              <a:ext cx="217488" cy="42386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6" name="Freeform 48"/>
            <p:cNvSpPr>
              <a:spLocks/>
            </p:cNvSpPr>
            <p:nvPr/>
          </p:nvSpPr>
          <p:spPr bwMode="auto">
            <a:xfrm>
              <a:off x="3587751" y="5173663"/>
              <a:ext cx="168275" cy="61912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7" name="Freeform 49"/>
            <p:cNvSpPr>
              <a:spLocks/>
            </p:cNvSpPr>
            <p:nvPr/>
          </p:nvSpPr>
          <p:spPr bwMode="auto">
            <a:xfrm>
              <a:off x="3508376" y="5083175"/>
              <a:ext cx="163513" cy="60325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8" name="Freeform 50"/>
            <p:cNvSpPr>
              <a:spLocks/>
            </p:cNvSpPr>
            <p:nvPr/>
          </p:nvSpPr>
          <p:spPr bwMode="auto">
            <a:xfrm>
              <a:off x="3430588" y="4992688"/>
              <a:ext cx="157163" cy="55562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9" name="Freeform 51"/>
            <p:cNvSpPr>
              <a:spLocks/>
            </p:cNvSpPr>
            <p:nvPr/>
          </p:nvSpPr>
          <p:spPr bwMode="auto">
            <a:xfrm>
              <a:off x="3354388" y="4902200"/>
              <a:ext cx="147638" cy="53975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0" name="Freeform 52"/>
            <p:cNvSpPr>
              <a:spLocks/>
            </p:cNvSpPr>
            <p:nvPr/>
          </p:nvSpPr>
          <p:spPr bwMode="auto">
            <a:xfrm>
              <a:off x="3275013" y="4810125"/>
              <a:ext cx="142875" cy="523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1" name="Freeform 53"/>
            <p:cNvSpPr>
              <a:spLocks/>
            </p:cNvSpPr>
            <p:nvPr/>
          </p:nvSpPr>
          <p:spPr bwMode="auto">
            <a:xfrm>
              <a:off x="3197226" y="4719638"/>
              <a:ext cx="136525" cy="50800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2" name="Freeform 54"/>
            <p:cNvSpPr>
              <a:spLocks/>
            </p:cNvSpPr>
            <p:nvPr/>
          </p:nvSpPr>
          <p:spPr bwMode="auto">
            <a:xfrm>
              <a:off x="3117851" y="4629150"/>
              <a:ext cx="130175" cy="49212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3" name="Freeform 55"/>
            <p:cNvSpPr>
              <a:spLocks/>
            </p:cNvSpPr>
            <p:nvPr/>
          </p:nvSpPr>
          <p:spPr bwMode="auto">
            <a:xfrm>
              <a:off x="3040063" y="4538663"/>
              <a:ext cx="123825" cy="4603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4" name="Freeform 56"/>
            <p:cNvSpPr>
              <a:spLocks/>
            </p:cNvSpPr>
            <p:nvPr/>
          </p:nvSpPr>
          <p:spPr bwMode="auto">
            <a:xfrm>
              <a:off x="3906838" y="5119688"/>
              <a:ext cx="176213" cy="60325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5" name="Freeform 57"/>
            <p:cNvSpPr>
              <a:spLocks/>
            </p:cNvSpPr>
            <p:nvPr/>
          </p:nvSpPr>
          <p:spPr bwMode="auto">
            <a:xfrm>
              <a:off x="3813176" y="5033963"/>
              <a:ext cx="169863" cy="5873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6" name="Freeform 58"/>
            <p:cNvSpPr>
              <a:spLocks/>
            </p:cNvSpPr>
            <p:nvPr/>
          </p:nvSpPr>
          <p:spPr bwMode="auto">
            <a:xfrm>
              <a:off x="3719513" y="4948238"/>
              <a:ext cx="163513" cy="55562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7" name="Freeform 59"/>
            <p:cNvSpPr>
              <a:spLocks/>
            </p:cNvSpPr>
            <p:nvPr/>
          </p:nvSpPr>
          <p:spPr bwMode="auto">
            <a:xfrm>
              <a:off x="3625851" y="4862513"/>
              <a:ext cx="157163" cy="53975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8" name="Freeform 60"/>
            <p:cNvSpPr>
              <a:spLocks/>
            </p:cNvSpPr>
            <p:nvPr/>
          </p:nvSpPr>
          <p:spPr bwMode="auto">
            <a:xfrm>
              <a:off x="3532188" y="4775200"/>
              <a:ext cx="149225" cy="523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9" name="Freeform 61"/>
            <p:cNvSpPr>
              <a:spLocks/>
            </p:cNvSpPr>
            <p:nvPr/>
          </p:nvSpPr>
          <p:spPr bwMode="auto">
            <a:xfrm>
              <a:off x="3438526" y="4689475"/>
              <a:ext cx="142875" cy="50800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0" name="Freeform 62"/>
            <p:cNvSpPr>
              <a:spLocks/>
            </p:cNvSpPr>
            <p:nvPr/>
          </p:nvSpPr>
          <p:spPr bwMode="auto">
            <a:xfrm>
              <a:off x="3344863" y="4603750"/>
              <a:ext cx="136525" cy="49212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1" name="Freeform 63"/>
            <p:cNvSpPr>
              <a:spLocks/>
            </p:cNvSpPr>
            <p:nvPr/>
          </p:nvSpPr>
          <p:spPr bwMode="auto">
            <a:xfrm>
              <a:off x="3251201" y="4518025"/>
              <a:ext cx="130175" cy="4603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2" name="Freeform 64"/>
            <p:cNvSpPr>
              <a:spLocks/>
            </p:cNvSpPr>
            <p:nvPr/>
          </p:nvSpPr>
          <p:spPr bwMode="auto">
            <a:xfrm>
              <a:off x="4191001" y="5073650"/>
              <a:ext cx="184150" cy="57150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3" name="Freeform 65"/>
            <p:cNvSpPr>
              <a:spLocks/>
            </p:cNvSpPr>
            <p:nvPr/>
          </p:nvSpPr>
          <p:spPr bwMode="auto">
            <a:xfrm>
              <a:off x="4086226" y="4989513"/>
              <a:ext cx="174625" cy="55562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4" name="Freeform 66"/>
            <p:cNvSpPr>
              <a:spLocks/>
            </p:cNvSpPr>
            <p:nvPr/>
          </p:nvSpPr>
          <p:spPr bwMode="auto">
            <a:xfrm>
              <a:off x="3976688" y="4908550"/>
              <a:ext cx="169863" cy="53975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5" name="Freeform 67"/>
            <p:cNvSpPr>
              <a:spLocks/>
            </p:cNvSpPr>
            <p:nvPr/>
          </p:nvSpPr>
          <p:spPr bwMode="auto">
            <a:xfrm>
              <a:off x="3868738" y="4827588"/>
              <a:ext cx="161925" cy="50800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6" name="Freeform 68"/>
            <p:cNvSpPr>
              <a:spLocks/>
            </p:cNvSpPr>
            <p:nvPr/>
          </p:nvSpPr>
          <p:spPr bwMode="auto">
            <a:xfrm>
              <a:off x="3762376" y="4745038"/>
              <a:ext cx="153988" cy="50800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7" name="Freeform 69"/>
            <p:cNvSpPr>
              <a:spLocks/>
            </p:cNvSpPr>
            <p:nvPr/>
          </p:nvSpPr>
          <p:spPr bwMode="auto">
            <a:xfrm>
              <a:off x="3652838" y="4664075"/>
              <a:ext cx="152400" cy="4603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8" name="Freeform 70"/>
            <p:cNvSpPr>
              <a:spLocks/>
            </p:cNvSpPr>
            <p:nvPr/>
          </p:nvSpPr>
          <p:spPr bwMode="auto">
            <a:xfrm>
              <a:off x="3548063" y="4581525"/>
              <a:ext cx="141288" cy="4603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9" name="Freeform 71"/>
            <p:cNvSpPr>
              <a:spLocks/>
            </p:cNvSpPr>
            <p:nvPr/>
          </p:nvSpPr>
          <p:spPr bwMode="auto">
            <a:xfrm>
              <a:off x="3438526" y="4500563"/>
              <a:ext cx="136525" cy="42862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0" name="Freeform 72"/>
            <p:cNvSpPr>
              <a:spLocks/>
            </p:cNvSpPr>
            <p:nvPr/>
          </p:nvSpPr>
          <p:spPr bwMode="auto">
            <a:xfrm>
              <a:off x="1528763" y="3343275"/>
              <a:ext cx="1000125" cy="571500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1" name="Freeform 73"/>
            <p:cNvSpPr>
              <a:spLocks/>
            </p:cNvSpPr>
            <p:nvPr/>
          </p:nvSpPr>
          <p:spPr bwMode="auto">
            <a:xfrm>
              <a:off x="1598613" y="3382963"/>
              <a:ext cx="879475" cy="485775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2" name="Freeform 74"/>
            <p:cNvSpPr>
              <a:spLocks/>
            </p:cNvSpPr>
            <p:nvPr/>
          </p:nvSpPr>
          <p:spPr bwMode="auto">
            <a:xfrm>
              <a:off x="1552576" y="3478213"/>
              <a:ext cx="169863" cy="5873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3" name="Freeform 75"/>
            <p:cNvSpPr>
              <a:spLocks/>
            </p:cNvSpPr>
            <p:nvPr/>
          </p:nvSpPr>
          <p:spPr bwMode="auto">
            <a:xfrm>
              <a:off x="1816101" y="3354388"/>
              <a:ext cx="114300" cy="120650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4" name="Freeform 76"/>
            <p:cNvSpPr>
              <a:spLocks/>
            </p:cNvSpPr>
            <p:nvPr/>
          </p:nvSpPr>
          <p:spPr bwMode="auto">
            <a:xfrm>
              <a:off x="2057401" y="3294063"/>
              <a:ext cx="60325" cy="13017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5" name="Freeform 97"/>
            <p:cNvSpPr>
              <a:spLocks/>
            </p:cNvSpPr>
            <p:nvPr/>
          </p:nvSpPr>
          <p:spPr bwMode="auto">
            <a:xfrm>
              <a:off x="1655763" y="4908550"/>
              <a:ext cx="1658938" cy="3778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6" name="Freeform 98"/>
            <p:cNvSpPr>
              <a:spLocks/>
            </p:cNvSpPr>
            <p:nvPr/>
          </p:nvSpPr>
          <p:spPr bwMode="auto">
            <a:xfrm>
              <a:off x="4814888" y="3417888"/>
              <a:ext cx="341313" cy="234950"/>
            </a:xfrm>
            <a:custGeom>
              <a:avLst/>
              <a:gdLst>
                <a:gd name="T0" fmla="*/ 106 w 215"/>
                <a:gd name="T1" fmla="*/ 148 h 148"/>
                <a:gd name="T2" fmla="*/ 129 w 215"/>
                <a:gd name="T3" fmla="*/ 147 h 148"/>
                <a:gd name="T4" fmla="*/ 148 w 215"/>
                <a:gd name="T5" fmla="*/ 142 h 148"/>
                <a:gd name="T6" fmla="*/ 167 w 215"/>
                <a:gd name="T7" fmla="*/ 135 h 148"/>
                <a:gd name="T8" fmla="*/ 184 w 215"/>
                <a:gd name="T9" fmla="*/ 126 h 148"/>
                <a:gd name="T10" fmla="*/ 196 w 215"/>
                <a:gd name="T11" fmla="*/ 115 h 148"/>
                <a:gd name="T12" fmla="*/ 207 w 215"/>
                <a:gd name="T13" fmla="*/ 103 h 148"/>
                <a:gd name="T14" fmla="*/ 213 w 215"/>
                <a:gd name="T15" fmla="*/ 89 h 148"/>
                <a:gd name="T16" fmla="*/ 215 w 215"/>
                <a:gd name="T17" fmla="*/ 74 h 148"/>
                <a:gd name="T18" fmla="*/ 213 w 215"/>
                <a:gd name="T19" fmla="*/ 59 h 148"/>
                <a:gd name="T20" fmla="*/ 207 w 215"/>
                <a:gd name="T21" fmla="*/ 45 h 148"/>
                <a:gd name="T22" fmla="*/ 196 w 215"/>
                <a:gd name="T23" fmla="*/ 33 h 148"/>
                <a:gd name="T24" fmla="*/ 184 w 215"/>
                <a:gd name="T25" fmla="*/ 21 h 148"/>
                <a:gd name="T26" fmla="*/ 167 w 215"/>
                <a:gd name="T27" fmla="*/ 13 h 148"/>
                <a:gd name="T28" fmla="*/ 148 w 215"/>
                <a:gd name="T29" fmla="*/ 5 h 148"/>
                <a:gd name="T30" fmla="*/ 129 w 215"/>
                <a:gd name="T31" fmla="*/ 1 h 148"/>
                <a:gd name="T32" fmla="*/ 106 w 215"/>
                <a:gd name="T33" fmla="*/ 0 h 148"/>
                <a:gd name="T34" fmla="*/ 85 w 215"/>
                <a:gd name="T35" fmla="*/ 1 h 148"/>
                <a:gd name="T36" fmla="*/ 64 w 215"/>
                <a:gd name="T37" fmla="*/ 5 h 148"/>
                <a:gd name="T38" fmla="*/ 47 w 215"/>
                <a:gd name="T39" fmla="*/ 13 h 148"/>
                <a:gd name="T40" fmla="*/ 30 w 215"/>
                <a:gd name="T41" fmla="*/ 21 h 148"/>
                <a:gd name="T42" fmla="*/ 19 w 215"/>
                <a:gd name="T43" fmla="*/ 33 h 148"/>
                <a:gd name="T44" fmla="*/ 7 w 215"/>
                <a:gd name="T45" fmla="*/ 45 h 148"/>
                <a:gd name="T46" fmla="*/ 1 w 215"/>
                <a:gd name="T47" fmla="*/ 59 h 148"/>
                <a:gd name="T48" fmla="*/ 0 w 215"/>
                <a:gd name="T49" fmla="*/ 74 h 148"/>
                <a:gd name="T50" fmla="*/ 1 w 215"/>
                <a:gd name="T51" fmla="*/ 89 h 148"/>
                <a:gd name="T52" fmla="*/ 7 w 215"/>
                <a:gd name="T53" fmla="*/ 103 h 148"/>
                <a:gd name="T54" fmla="*/ 19 w 215"/>
                <a:gd name="T55" fmla="*/ 115 h 148"/>
                <a:gd name="T56" fmla="*/ 30 w 215"/>
                <a:gd name="T57" fmla="*/ 126 h 148"/>
                <a:gd name="T58" fmla="*/ 47 w 215"/>
                <a:gd name="T59" fmla="*/ 135 h 148"/>
                <a:gd name="T60" fmla="*/ 64 w 215"/>
                <a:gd name="T61" fmla="*/ 142 h 148"/>
                <a:gd name="T62" fmla="*/ 85 w 215"/>
                <a:gd name="T63" fmla="*/ 147 h 148"/>
                <a:gd name="T64" fmla="*/ 106 w 215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148">
                  <a:moveTo>
                    <a:pt x="106" y="148"/>
                  </a:moveTo>
                  <a:lnTo>
                    <a:pt x="129" y="147"/>
                  </a:lnTo>
                  <a:lnTo>
                    <a:pt x="148" y="142"/>
                  </a:lnTo>
                  <a:lnTo>
                    <a:pt x="167" y="135"/>
                  </a:lnTo>
                  <a:lnTo>
                    <a:pt x="184" y="126"/>
                  </a:lnTo>
                  <a:lnTo>
                    <a:pt x="196" y="115"/>
                  </a:lnTo>
                  <a:lnTo>
                    <a:pt x="207" y="103"/>
                  </a:lnTo>
                  <a:lnTo>
                    <a:pt x="213" y="89"/>
                  </a:lnTo>
                  <a:lnTo>
                    <a:pt x="215" y="74"/>
                  </a:lnTo>
                  <a:lnTo>
                    <a:pt x="213" y="59"/>
                  </a:lnTo>
                  <a:lnTo>
                    <a:pt x="207" y="45"/>
                  </a:lnTo>
                  <a:lnTo>
                    <a:pt x="196" y="33"/>
                  </a:lnTo>
                  <a:lnTo>
                    <a:pt x="184" y="21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4" y="5"/>
                  </a:lnTo>
                  <a:lnTo>
                    <a:pt x="47" y="13"/>
                  </a:lnTo>
                  <a:lnTo>
                    <a:pt x="30" y="21"/>
                  </a:lnTo>
                  <a:lnTo>
                    <a:pt x="19" y="33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1" y="89"/>
                  </a:lnTo>
                  <a:lnTo>
                    <a:pt x="7" y="103"/>
                  </a:lnTo>
                  <a:lnTo>
                    <a:pt x="19" y="115"/>
                  </a:lnTo>
                  <a:lnTo>
                    <a:pt x="30" y="126"/>
                  </a:lnTo>
                  <a:lnTo>
                    <a:pt x="47" y="135"/>
                  </a:lnTo>
                  <a:lnTo>
                    <a:pt x="64" y="142"/>
                  </a:lnTo>
                  <a:lnTo>
                    <a:pt x="85" y="147"/>
                  </a:lnTo>
                  <a:lnTo>
                    <a:pt x="106" y="1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7" name="Freeform 99"/>
            <p:cNvSpPr>
              <a:spLocks/>
            </p:cNvSpPr>
            <p:nvPr/>
          </p:nvSpPr>
          <p:spPr bwMode="auto">
            <a:xfrm>
              <a:off x="4879976" y="3498850"/>
              <a:ext cx="122238" cy="92075"/>
            </a:xfrm>
            <a:custGeom>
              <a:avLst/>
              <a:gdLst>
                <a:gd name="T0" fmla="*/ 38 w 77"/>
                <a:gd name="T1" fmla="*/ 58 h 58"/>
                <a:gd name="T2" fmla="*/ 54 w 77"/>
                <a:gd name="T3" fmla="*/ 55 h 58"/>
                <a:gd name="T4" fmla="*/ 65 w 77"/>
                <a:gd name="T5" fmla="*/ 49 h 58"/>
                <a:gd name="T6" fmla="*/ 73 w 77"/>
                <a:gd name="T7" fmla="*/ 40 h 58"/>
                <a:gd name="T8" fmla="*/ 77 w 77"/>
                <a:gd name="T9" fmla="*/ 29 h 58"/>
                <a:gd name="T10" fmla="*/ 73 w 77"/>
                <a:gd name="T11" fmla="*/ 17 h 58"/>
                <a:gd name="T12" fmla="*/ 65 w 77"/>
                <a:gd name="T13" fmla="*/ 8 h 58"/>
                <a:gd name="T14" fmla="*/ 54 w 77"/>
                <a:gd name="T15" fmla="*/ 3 h 58"/>
                <a:gd name="T16" fmla="*/ 38 w 77"/>
                <a:gd name="T17" fmla="*/ 0 h 58"/>
                <a:gd name="T18" fmla="*/ 23 w 77"/>
                <a:gd name="T19" fmla="*/ 3 h 58"/>
                <a:gd name="T20" fmla="*/ 12 w 77"/>
                <a:gd name="T21" fmla="*/ 8 h 58"/>
                <a:gd name="T22" fmla="*/ 4 w 77"/>
                <a:gd name="T23" fmla="*/ 17 h 58"/>
                <a:gd name="T24" fmla="*/ 0 w 77"/>
                <a:gd name="T25" fmla="*/ 29 h 58"/>
                <a:gd name="T26" fmla="*/ 4 w 77"/>
                <a:gd name="T27" fmla="*/ 40 h 58"/>
                <a:gd name="T28" fmla="*/ 12 w 77"/>
                <a:gd name="T29" fmla="*/ 49 h 58"/>
                <a:gd name="T30" fmla="*/ 23 w 77"/>
                <a:gd name="T31" fmla="*/ 55 h 58"/>
                <a:gd name="T32" fmla="*/ 38 w 7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58">
                  <a:moveTo>
                    <a:pt x="38" y="58"/>
                  </a:moveTo>
                  <a:lnTo>
                    <a:pt x="54" y="55"/>
                  </a:lnTo>
                  <a:lnTo>
                    <a:pt x="65" y="49"/>
                  </a:lnTo>
                  <a:lnTo>
                    <a:pt x="73" y="40"/>
                  </a:lnTo>
                  <a:lnTo>
                    <a:pt x="77" y="29"/>
                  </a:lnTo>
                  <a:lnTo>
                    <a:pt x="73" y="17"/>
                  </a:lnTo>
                  <a:lnTo>
                    <a:pt x="65" y="8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49"/>
                  </a:lnTo>
                  <a:lnTo>
                    <a:pt x="23" y="55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8" name="Freeform 100"/>
            <p:cNvSpPr>
              <a:spLocks/>
            </p:cNvSpPr>
            <p:nvPr/>
          </p:nvSpPr>
          <p:spPr bwMode="auto">
            <a:xfrm>
              <a:off x="4811713" y="3298825"/>
              <a:ext cx="395288" cy="150812"/>
            </a:xfrm>
            <a:custGeom>
              <a:avLst/>
              <a:gdLst>
                <a:gd name="T0" fmla="*/ 0 w 249"/>
                <a:gd name="T1" fmla="*/ 60 h 95"/>
                <a:gd name="T2" fmla="*/ 7 w 249"/>
                <a:gd name="T3" fmla="*/ 54 h 95"/>
                <a:gd name="T4" fmla="*/ 28 w 249"/>
                <a:gd name="T5" fmla="*/ 38 h 95"/>
                <a:gd name="T6" fmla="*/ 59 w 249"/>
                <a:gd name="T7" fmla="*/ 21 h 95"/>
                <a:gd name="T8" fmla="*/ 97 w 249"/>
                <a:gd name="T9" fmla="*/ 6 h 95"/>
                <a:gd name="T10" fmla="*/ 139 w 249"/>
                <a:gd name="T11" fmla="*/ 0 h 95"/>
                <a:gd name="T12" fmla="*/ 180 w 249"/>
                <a:gd name="T13" fmla="*/ 9 h 95"/>
                <a:gd name="T14" fmla="*/ 217 w 249"/>
                <a:gd name="T15" fmla="*/ 40 h 95"/>
                <a:gd name="T16" fmla="*/ 249 w 249"/>
                <a:gd name="T17" fmla="*/ 95 h 95"/>
                <a:gd name="T18" fmla="*/ 245 w 249"/>
                <a:gd name="T19" fmla="*/ 89 h 95"/>
                <a:gd name="T20" fmla="*/ 236 w 249"/>
                <a:gd name="T21" fmla="*/ 76 h 95"/>
                <a:gd name="T22" fmla="*/ 220 w 249"/>
                <a:gd name="T23" fmla="*/ 59 h 95"/>
                <a:gd name="T24" fmla="*/ 196 w 249"/>
                <a:gd name="T25" fmla="*/ 41 h 95"/>
                <a:gd name="T26" fmla="*/ 161 w 249"/>
                <a:gd name="T27" fmla="*/ 29 h 95"/>
                <a:gd name="T28" fmla="*/ 118 w 249"/>
                <a:gd name="T29" fmla="*/ 25 h 95"/>
                <a:gd name="T30" fmla="*/ 64 w 249"/>
                <a:gd name="T31" fmla="*/ 34 h 95"/>
                <a:gd name="T32" fmla="*/ 0 w 249"/>
                <a:gd name="T3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95">
                  <a:moveTo>
                    <a:pt x="0" y="60"/>
                  </a:moveTo>
                  <a:lnTo>
                    <a:pt x="7" y="54"/>
                  </a:lnTo>
                  <a:lnTo>
                    <a:pt x="28" y="38"/>
                  </a:lnTo>
                  <a:lnTo>
                    <a:pt x="59" y="21"/>
                  </a:lnTo>
                  <a:lnTo>
                    <a:pt x="97" y="6"/>
                  </a:lnTo>
                  <a:lnTo>
                    <a:pt x="139" y="0"/>
                  </a:lnTo>
                  <a:lnTo>
                    <a:pt x="180" y="9"/>
                  </a:lnTo>
                  <a:lnTo>
                    <a:pt x="217" y="40"/>
                  </a:lnTo>
                  <a:lnTo>
                    <a:pt x="249" y="95"/>
                  </a:lnTo>
                  <a:lnTo>
                    <a:pt x="245" y="89"/>
                  </a:lnTo>
                  <a:lnTo>
                    <a:pt x="236" y="76"/>
                  </a:lnTo>
                  <a:lnTo>
                    <a:pt x="220" y="59"/>
                  </a:lnTo>
                  <a:lnTo>
                    <a:pt x="196" y="41"/>
                  </a:lnTo>
                  <a:lnTo>
                    <a:pt x="161" y="29"/>
                  </a:lnTo>
                  <a:lnTo>
                    <a:pt x="118" y="25"/>
                  </a:lnTo>
                  <a:lnTo>
                    <a:pt x="64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227400" name="Textfeld 227399"/>
          <p:cNvSpPr txBox="1"/>
          <p:nvPr/>
        </p:nvSpPr>
        <p:spPr>
          <a:xfrm>
            <a:off x="1252289" y="375920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User</a:t>
            </a:r>
          </a:p>
        </p:txBody>
      </p:sp>
      <p:pic>
        <p:nvPicPr>
          <p:cNvPr id="227429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1" y="1942113"/>
            <a:ext cx="1314802" cy="17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feld 105"/>
          <p:cNvSpPr txBox="1"/>
          <p:nvPr/>
        </p:nvSpPr>
        <p:spPr>
          <a:xfrm>
            <a:off x="5050139" y="368403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Server</a:t>
            </a:r>
          </a:p>
        </p:txBody>
      </p:sp>
      <p:graphicFrame>
        <p:nvGraphicFramePr>
          <p:cNvPr id="227401" name="Tabelle 227400"/>
          <p:cNvGraphicFramePr>
            <a:graphicFrameLocks noGrp="1"/>
          </p:cNvGraphicFramePr>
          <p:nvPr/>
        </p:nvGraphicFramePr>
        <p:xfrm>
          <a:off x="4835575" y="5033820"/>
          <a:ext cx="23079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i="1" dirty="0">
                          <a:solidFill>
                            <a:srgbClr val="0033CC"/>
                          </a:solidFill>
                        </a:rPr>
                        <a:t>h</a:t>
                      </a:r>
                      <a:r>
                        <a:rPr lang="de-DE" b="1" dirty="0">
                          <a:solidFill>
                            <a:srgbClr val="0033CC"/>
                          </a:solidFill>
                        </a:rPr>
                        <a:t>(</a:t>
                      </a:r>
                      <a:r>
                        <a:rPr lang="de-DE" dirty="0" err="1"/>
                        <a:t>bone</a:t>
                      </a:r>
                      <a:r>
                        <a:rPr lang="de-DE" b="1" dirty="0">
                          <a:solidFill>
                            <a:srgbClr val="0033CC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7403" name="Gerade Verbindung mit Pfeil 227402"/>
          <p:cNvCxnSpPr/>
          <p:nvPr/>
        </p:nvCxnSpPr>
        <p:spPr bwMode="auto">
          <a:xfrm flipV="1">
            <a:off x="2789074" y="3122274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3178147" y="34673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dog,bone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cxnSp>
        <p:nvCxnSpPr>
          <p:cNvPr id="227406" name="Gewinkelte Verbindung 227405"/>
          <p:cNvCxnSpPr/>
          <p:nvPr/>
        </p:nvCxnSpPr>
        <p:spPr bwMode="auto">
          <a:xfrm rot="16200000" flipH="1">
            <a:off x="3103401" y="4433425"/>
            <a:ext cx="2087479" cy="1034472"/>
          </a:xfrm>
          <a:prstGeom prst="bentConnector3">
            <a:avLst>
              <a:gd name="adj1" fmla="val 999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2" name="Gewinkelte Verbindung 227411"/>
          <p:cNvCxnSpPr/>
          <p:nvPr/>
        </p:nvCxnSpPr>
        <p:spPr bwMode="auto">
          <a:xfrm rot="5400000" flipH="1" flipV="1">
            <a:off x="6770272" y="5126183"/>
            <a:ext cx="1366982" cy="369457"/>
          </a:xfrm>
          <a:prstGeom prst="bentConnector3">
            <a:avLst>
              <a:gd name="adj1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5" name="Gewinkelte Verbindung 227414"/>
          <p:cNvCxnSpPr>
            <a:endCxn id="8" idx="1"/>
          </p:cNvCxnSpPr>
          <p:nvPr/>
        </p:nvCxnSpPr>
        <p:spPr bwMode="auto">
          <a:xfrm>
            <a:off x="4110195" y="3906923"/>
            <a:ext cx="1551716" cy="513692"/>
          </a:xfrm>
          <a:prstGeom prst="bentConnector3">
            <a:avLst>
              <a:gd name="adj1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6" name="Textfeld 125"/>
          <p:cNvSpPr txBox="1"/>
          <p:nvPr/>
        </p:nvSpPr>
        <p:spPr>
          <a:xfrm>
            <a:off x="7290060" y="3679872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  <a:sym typeface="Symbol" pitchFamily="18" charset="2"/>
              </a:rPr>
              <a:t>≟</a:t>
            </a:r>
            <a:endParaRPr kumimoji="0" lang="de-DE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1" name="Gewinkelte Verbindung 227430"/>
          <p:cNvCxnSpPr>
            <a:stCxn id="126" idx="0"/>
          </p:cNvCxnSpPr>
          <p:nvPr/>
        </p:nvCxnSpPr>
        <p:spPr bwMode="auto">
          <a:xfrm rot="5400000" flipH="1" flipV="1">
            <a:off x="7137826" y="2569614"/>
            <a:ext cx="1601688" cy="618829"/>
          </a:xfrm>
          <a:prstGeom prst="bentConnector3">
            <a:avLst>
              <a:gd name="adj1" fmla="val 10017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Textfeld 140"/>
          <p:cNvSpPr txBox="1"/>
          <p:nvPr/>
        </p:nvSpPr>
        <p:spPr>
          <a:xfrm>
            <a:off x="7637264" y="155633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yes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8172426" y="1699562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grant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3" name="Textfeld 142"/>
          <p:cNvSpPr txBox="1"/>
          <p:nvPr/>
        </p:nvSpPr>
        <p:spPr>
          <a:xfrm>
            <a:off x="8172427" y="4017927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deny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5" name="Gerade Verbindung mit Pfeil 227434"/>
          <p:cNvCxnSpPr>
            <a:endCxn id="143" idx="1"/>
          </p:cNvCxnSpPr>
          <p:nvPr/>
        </p:nvCxnSpPr>
        <p:spPr bwMode="auto">
          <a:xfrm>
            <a:off x="7892116" y="4341092"/>
            <a:ext cx="280311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7" name="Textfeld 146"/>
          <p:cNvSpPr txBox="1"/>
          <p:nvPr/>
        </p:nvSpPr>
        <p:spPr>
          <a:xfrm>
            <a:off x="7824521" y="38332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no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661911" y="4053362"/>
            <a:ext cx="1265361" cy="734506"/>
          </a:xfrm>
          <a:prstGeom prst="rect">
            <a:avLst/>
          </a:prstGeom>
          <a:ln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5689297" y="4097449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calculates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(bone)</a:t>
            </a:r>
          </a:p>
        </p:txBody>
      </p:sp>
      <p:cxnSp>
        <p:nvCxnSpPr>
          <p:cNvPr id="227376" name="Gerade Verbindung mit Pfeil 227375"/>
          <p:cNvCxnSpPr>
            <a:stCxn id="8" idx="3"/>
          </p:cNvCxnSpPr>
          <p:nvPr/>
        </p:nvCxnSpPr>
        <p:spPr bwMode="auto">
          <a:xfrm flipV="1">
            <a:off x="6927272" y="4420614"/>
            <a:ext cx="362788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22857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One-way functions – cryptographic hash functions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424" y="776317"/>
            <a:ext cx="8791575" cy="6081683"/>
          </a:xfrm>
        </p:spPr>
        <p:txBody>
          <a:bodyPr/>
          <a:lstStyle/>
          <a:p>
            <a:r>
              <a:rPr lang="en-GB" dirty="0"/>
              <a:t>One-way function </a:t>
            </a:r>
            <a:r>
              <a:rPr lang="en-GB" i="1" dirty="0"/>
              <a:t>f:</a:t>
            </a:r>
          </a:p>
          <a:p>
            <a:pPr lvl="1"/>
            <a:r>
              <a:rPr lang="en-GB" dirty="0"/>
              <a:t>calculating </a:t>
            </a:r>
            <a:r>
              <a:rPr lang="en-GB" i="1" dirty="0"/>
              <a:t>f</a:t>
            </a:r>
            <a:r>
              <a:rPr lang="en-GB" dirty="0"/>
              <a:t>(x)=y is easy</a:t>
            </a:r>
          </a:p>
          <a:p>
            <a:pPr lvl="1"/>
            <a:r>
              <a:rPr lang="en-GB" dirty="0"/>
              <a:t>calculating </a:t>
            </a:r>
            <a:r>
              <a:rPr lang="en-GB" i="1" dirty="0"/>
              <a:t>f</a:t>
            </a:r>
            <a:r>
              <a:rPr lang="en-GB" baseline="30000" dirty="0"/>
              <a:t>-1</a:t>
            </a:r>
            <a:r>
              <a:rPr lang="en-GB" dirty="0"/>
              <a:t>(y)=x is hard</a:t>
            </a:r>
          </a:p>
          <a:p>
            <a:pPr lvl="2"/>
            <a:r>
              <a:rPr lang="en-GB" dirty="0"/>
              <a:t>computation / storage</a:t>
            </a:r>
          </a:p>
          <a:p>
            <a:pPr lvl="1"/>
            <a:r>
              <a:rPr lang="en-GB" dirty="0"/>
              <a:t>open question: Do one-way functions exist?</a:t>
            </a:r>
          </a:p>
          <a:p>
            <a:r>
              <a:rPr lang="en-GB" dirty="0"/>
              <a:t>Cryptographic hash function </a:t>
            </a:r>
            <a:r>
              <a:rPr lang="en-GB" i="1" dirty="0"/>
              <a:t>h</a:t>
            </a:r>
          </a:p>
          <a:p>
            <a:pPr lvl="1"/>
            <a:r>
              <a:rPr lang="en-GB" dirty="0"/>
              <a:t>might have different properties depending on the use case</a:t>
            </a:r>
          </a:p>
          <a:p>
            <a:pPr lvl="1"/>
            <a:r>
              <a:rPr lang="en-GB" dirty="0">
                <a:solidFill>
                  <a:srgbClr val="0033CC"/>
                </a:solidFill>
              </a:rPr>
              <a:t>collision resistance:</a:t>
            </a:r>
          </a:p>
          <a:p>
            <a:pPr lvl="2"/>
            <a:r>
              <a:rPr lang="en-GB" dirty="0"/>
              <a:t>it is hard to find </a:t>
            </a:r>
            <a:r>
              <a:rPr lang="en-GB" i="1" dirty="0"/>
              <a:t>x</a:t>
            </a:r>
            <a:r>
              <a:rPr lang="en-GB" dirty="0"/>
              <a:t>, </a:t>
            </a:r>
            <a:r>
              <a:rPr lang="en-GB" i="1" dirty="0"/>
              <a:t>y</a:t>
            </a:r>
            <a:r>
              <a:rPr lang="en-GB" dirty="0"/>
              <a:t> with </a:t>
            </a:r>
            <a:r>
              <a:rPr lang="en-GB" i="1" dirty="0"/>
              <a:t>h</a:t>
            </a:r>
            <a:r>
              <a:rPr lang="en-GB" dirty="0"/>
              <a:t>(y)=</a:t>
            </a:r>
            <a:r>
              <a:rPr lang="en-GB" i="1" dirty="0"/>
              <a:t>h</a:t>
            </a:r>
            <a:r>
              <a:rPr lang="en-GB" dirty="0"/>
              <a:t>(x) and </a:t>
            </a:r>
            <a:r>
              <a:rPr lang="en-GB" dirty="0" err="1"/>
              <a:t>y≠x</a:t>
            </a:r>
            <a:endParaRPr lang="en-GB" dirty="0"/>
          </a:p>
          <a:p>
            <a:pPr lvl="2"/>
            <a:r>
              <a:rPr lang="en-GB" dirty="0"/>
              <a:t>note: </a:t>
            </a:r>
            <a:r>
              <a:rPr lang="en-GB" i="1" dirty="0"/>
              <a:t>h</a:t>
            </a:r>
            <a:r>
              <a:rPr lang="en-GB" dirty="0"/>
              <a:t> is usually not </a:t>
            </a:r>
            <a:r>
              <a:rPr lang="en-GB" i="1" dirty="0"/>
              <a:t>collision free</a:t>
            </a:r>
            <a:r>
              <a:rPr lang="en-GB" dirty="0"/>
              <a:t>, because |</a:t>
            </a:r>
            <a:r>
              <a:rPr lang="en-GB" i="1" dirty="0"/>
              <a:t>h</a:t>
            </a:r>
            <a:r>
              <a:rPr lang="en-GB" dirty="0"/>
              <a:t>(x)| </a:t>
            </a:r>
            <a:r>
              <a:rPr lang="en-GB" dirty="0">
                <a:latin typeface="Arial Unicode MS"/>
                <a:ea typeface="Arial Unicode MS"/>
                <a:cs typeface="Arial Unicode MS"/>
              </a:rPr>
              <a:t>≪ </a:t>
            </a:r>
            <a:r>
              <a:rPr lang="en-GB" dirty="0"/>
              <a:t>|x|</a:t>
            </a:r>
            <a:endParaRPr lang="en-GB" dirty="0">
              <a:solidFill>
                <a:srgbClr val="0033CC"/>
              </a:solidFill>
            </a:endParaRPr>
          </a:p>
          <a:p>
            <a:pPr lvl="1"/>
            <a:r>
              <a:rPr lang="en-GB" dirty="0" err="1">
                <a:solidFill>
                  <a:srgbClr val="0033CC"/>
                </a:solidFill>
              </a:rPr>
              <a:t>preimage</a:t>
            </a:r>
            <a:r>
              <a:rPr lang="en-GB" dirty="0">
                <a:solidFill>
                  <a:srgbClr val="0033CC"/>
                </a:solidFill>
              </a:rPr>
              <a:t> resistance / one-way function / </a:t>
            </a:r>
            <a:r>
              <a:rPr lang="en-GB" dirty="0"/>
              <a:t>secrecy </a:t>
            </a:r>
          </a:p>
          <a:p>
            <a:pPr lvl="2"/>
            <a:r>
              <a:rPr lang="en-GB" dirty="0"/>
              <a:t>given </a:t>
            </a:r>
            <a:r>
              <a:rPr lang="en-GB" i="1" dirty="0"/>
              <a:t>h</a:t>
            </a:r>
            <a:r>
              <a:rPr lang="en-GB" dirty="0"/>
              <a:t>(x) it is hard to find </a:t>
            </a:r>
            <a:r>
              <a:rPr lang="en-GB" i="1" dirty="0"/>
              <a:t>x</a:t>
            </a:r>
          </a:p>
          <a:p>
            <a:pPr lvl="1"/>
            <a:r>
              <a:rPr lang="en-GB" dirty="0"/>
              <a:t>second-</a:t>
            </a:r>
            <a:r>
              <a:rPr lang="en-GB" dirty="0" err="1"/>
              <a:t>preimage</a:t>
            </a:r>
            <a:r>
              <a:rPr lang="en-GB" dirty="0"/>
              <a:t> resistance / weak collision resistance / binding</a:t>
            </a:r>
          </a:p>
          <a:p>
            <a:pPr lvl="2"/>
            <a:r>
              <a:rPr lang="en-GB" dirty="0"/>
              <a:t>given x, </a:t>
            </a:r>
            <a:r>
              <a:rPr lang="en-GB" i="1" dirty="0"/>
              <a:t>h</a:t>
            </a:r>
            <a:r>
              <a:rPr lang="en-GB" dirty="0"/>
              <a:t>(x) it is hard to find y with </a:t>
            </a:r>
            <a:r>
              <a:rPr lang="en-GB" i="1" dirty="0"/>
              <a:t>h</a:t>
            </a:r>
            <a:r>
              <a:rPr lang="en-GB" dirty="0"/>
              <a:t>(y)=</a:t>
            </a:r>
            <a:r>
              <a:rPr lang="en-GB" i="1" dirty="0"/>
              <a:t>h</a:t>
            </a:r>
            <a:r>
              <a:rPr lang="en-GB" dirty="0"/>
              <a:t>(x) and </a:t>
            </a:r>
            <a:r>
              <a:rPr lang="en-GB" dirty="0" err="1"/>
              <a:t>y≠x</a:t>
            </a:r>
            <a:endParaRPr lang="en-GB" dirty="0"/>
          </a:p>
          <a:p>
            <a:pPr lvl="1"/>
            <a:r>
              <a:rPr lang="en-GB" dirty="0"/>
              <a:t>Note: </a:t>
            </a:r>
          </a:p>
          <a:p>
            <a:pPr lvl="2"/>
            <a:r>
              <a:rPr lang="en-GB" i="1" dirty="0"/>
              <a:t>h</a:t>
            </a:r>
            <a:r>
              <a:rPr lang="en-GB" dirty="0"/>
              <a:t> is not necessarily a “random extractor”</a:t>
            </a:r>
          </a:p>
          <a:p>
            <a:pPr lvl="2"/>
            <a:r>
              <a:rPr lang="en-GB" dirty="0"/>
              <a:t>only one of “secrecy” and “binding” can be information theoretic secure</a:t>
            </a:r>
          </a:p>
          <a:p>
            <a:pPr lvl="1"/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18FBA-A406-4811-B27B-440CBB7974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30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for cryptographic hash functions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424" y="942109"/>
            <a:ext cx="8699211" cy="5915891"/>
          </a:xfrm>
        </p:spPr>
        <p:txBody>
          <a:bodyPr/>
          <a:lstStyle/>
          <a:p>
            <a:r>
              <a:rPr lang="en-GB" sz="1800" dirty="0"/>
              <a:t>MD5</a:t>
            </a:r>
          </a:p>
          <a:p>
            <a:pPr lvl="1"/>
            <a:r>
              <a:rPr lang="en-GB" sz="1600" dirty="0"/>
              <a:t>Message-Digest Algorithm</a:t>
            </a:r>
          </a:p>
          <a:p>
            <a:pPr lvl="1"/>
            <a:r>
              <a:rPr lang="en-GB" sz="1600" dirty="0"/>
              <a:t>developed by  Ronald </a:t>
            </a:r>
            <a:r>
              <a:rPr lang="en-GB" sz="1600" dirty="0" err="1"/>
              <a:t>Rivest</a:t>
            </a:r>
            <a:r>
              <a:rPr lang="en-GB" sz="1600" dirty="0"/>
              <a:t> (April 1992)</a:t>
            </a:r>
          </a:p>
          <a:p>
            <a:pPr lvl="1"/>
            <a:r>
              <a:rPr lang="en-GB" sz="1600" dirty="0"/>
              <a:t>produces 128 bit hash values</a:t>
            </a:r>
          </a:p>
          <a:p>
            <a:pPr lvl="1"/>
            <a:r>
              <a:rPr lang="en-GB" sz="1600" dirty="0"/>
              <a:t>can process arbitrary long inputs</a:t>
            </a:r>
          </a:p>
          <a:p>
            <a:pPr lvl="1"/>
            <a:r>
              <a:rPr lang="en-GB" sz="1600" b="1" dirty="0">
                <a:solidFill>
                  <a:srgbClr val="FF0000"/>
                </a:solidFill>
              </a:rPr>
              <a:t>today MD5 is broken!</a:t>
            </a:r>
          </a:p>
          <a:p>
            <a:r>
              <a:rPr lang="en-GB" sz="1800" dirty="0"/>
              <a:t>SHA-1</a:t>
            </a:r>
          </a:p>
          <a:p>
            <a:pPr lvl="1"/>
            <a:r>
              <a:rPr lang="en-GB" sz="1600" dirty="0"/>
              <a:t>Secure Hash Standard</a:t>
            </a:r>
          </a:p>
          <a:p>
            <a:pPr lvl="1"/>
            <a:r>
              <a:rPr lang="en-GB" sz="1600" dirty="0"/>
              <a:t>published 1993 as FIPS PUB 180 by US NIST</a:t>
            </a:r>
          </a:p>
          <a:p>
            <a:pPr lvl="1"/>
            <a:r>
              <a:rPr lang="en-GB" sz="1600" dirty="0"/>
              <a:t>produces 160 bit hash values</a:t>
            </a:r>
          </a:p>
          <a:p>
            <a:pPr lvl="1"/>
            <a:r>
              <a:rPr lang="en-GB" sz="1600" b="1" dirty="0">
                <a:solidFill>
                  <a:srgbClr val="FF0000"/>
                </a:solidFill>
              </a:rPr>
              <a:t>today SHA-1 is insecure!</a:t>
            </a:r>
          </a:p>
          <a:p>
            <a:r>
              <a:rPr lang="en-GB" sz="1800" dirty="0"/>
              <a:t>SHA-2</a:t>
            </a:r>
          </a:p>
          <a:p>
            <a:pPr lvl="1"/>
            <a:r>
              <a:rPr lang="en-GB" sz="1600" dirty="0"/>
              <a:t>set of hash functions, with hash values of 224, 256, 384, 512 bit</a:t>
            </a:r>
          </a:p>
          <a:p>
            <a:pPr lvl="1"/>
            <a:r>
              <a:rPr lang="en-GB" sz="1600" dirty="0"/>
              <a:t>published 2001 as FIPS PUB 180-2 by NIST (current version: FIPS 180-4)</a:t>
            </a:r>
          </a:p>
          <a:p>
            <a:pPr lvl="1"/>
            <a:r>
              <a:rPr lang="en-GB" sz="1600" b="1" dirty="0">
                <a:solidFill>
                  <a:srgbClr val="009900"/>
                </a:solidFill>
              </a:rPr>
              <a:t>SHA-2 hash functions are believed to be secure</a:t>
            </a:r>
          </a:p>
          <a:p>
            <a:r>
              <a:rPr lang="en-GB" sz="1800" dirty="0"/>
              <a:t>SHA-3</a:t>
            </a:r>
          </a:p>
          <a:p>
            <a:pPr lvl="1"/>
            <a:r>
              <a:rPr lang="en-GB" sz="1400" dirty="0"/>
              <a:t>result of the NIST Cryptographic Hash Algorithm Competition started November 2007</a:t>
            </a:r>
          </a:p>
          <a:p>
            <a:pPr lvl="1"/>
            <a:r>
              <a:rPr lang="en-GB" sz="1400" dirty="0"/>
              <a:t>3 selection rounds, 5 finalists</a:t>
            </a:r>
          </a:p>
          <a:p>
            <a:pPr lvl="1"/>
            <a:r>
              <a:rPr lang="en-GB" sz="1400" dirty="0"/>
              <a:t>October 2012: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Keccak</a:t>
            </a:r>
            <a:r>
              <a:rPr lang="en-GB" sz="1400" dirty="0"/>
              <a:t> is winner</a:t>
            </a:r>
          </a:p>
          <a:p>
            <a:pPr lvl="1"/>
            <a:r>
              <a:rPr lang="en-GB" sz="1400" dirty="0"/>
              <a:t>FIPS 202: “SHA-3 Standard: Permutation-Based Hash and Extendable-Output Functions” (08/15)</a:t>
            </a:r>
          </a:p>
          <a:p>
            <a:pPr lvl="1"/>
            <a:endParaRPr lang="en-GB" b="1" dirty="0">
              <a:solidFill>
                <a:srgbClr val="009900"/>
              </a:solidFill>
            </a:endParaRPr>
          </a:p>
          <a:p>
            <a:endParaRPr lang="en-GB" sz="1800" b="1" dirty="0">
              <a:solidFill>
                <a:srgbClr val="FF0000"/>
              </a:solidFill>
            </a:endParaRPr>
          </a:p>
          <a:p>
            <a:pPr lvl="1"/>
            <a:endParaRPr lang="en-GB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18FBA-A406-4811-B27B-440CBB7974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4767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2400"/>
            <a:ext cx="3478491" cy="609600"/>
          </a:xfrm>
        </p:spPr>
        <p:txBody>
          <a:bodyPr/>
          <a:lstStyle/>
          <a:p>
            <a:r>
              <a:rPr lang="de-DE" dirty="0"/>
              <a:t>MD5 Hash in the Wild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85" y="3800763"/>
            <a:ext cx="2918779" cy="293382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18FBA-A406-4811-B27B-440CBB7974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52425" y="942109"/>
            <a:ext cx="8439150" cy="571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United States Cyber Command (USCYBERCOM)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E00"/>
              </a:buClr>
              <a:buSzPct val="100000"/>
              <a:buFontTx/>
              <a:buChar char="–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  <a:sym typeface="Symbol" pitchFamily="18" charset="2"/>
              </a:rPr>
              <a:t>mission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  <a:sym typeface="Symbol" pitchFamily="18" charset="2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  <a:sym typeface="Symbol" pitchFamily="18" charset="2"/>
              </a:rPr>
              <a:t>statement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  <a:sym typeface="Symbol" pitchFamily="18" charset="2"/>
              </a:rPr>
              <a:t>:=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  <a:sym typeface="Symbol" pitchFamily="18" charset="2"/>
              </a:rPr>
              <a:t>“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  <a:sym typeface="Symbol" pitchFamily="18" charset="2"/>
              </a:rPr>
              <a:t>USCYBERCOM plans, coordinates, integrates, synchronizes and conducts activities to: direct the operations and defense of specified Department of Defense information networks and; prepare to, and when directed, conduct full spectrum military cyberspace operations in order to enable actions in all domains, ensure US/Allied freedom of action in cyberspace and deny the same to our adversaries.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  <a:sym typeface="Symbol" pitchFamily="18" charset="2"/>
              </a:rPr>
              <a:t>”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47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18FBA-A406-4811-B27B-440CBB7974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4085" y="3800763"/>
            <a:ext cx="2918779" cy="29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0" y="152400"/>
            <a:ext cx="347849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MD5 Hash in the Wild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40" y="-2238"/>
            <a:ext cx="6833784" cy="6851465"/>
          </a:xfrm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0" y="942109"/>
            <a:ext cx="8439150" cy="571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mission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statement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:=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“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USCYBERCOM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plans, coordinates, integrates,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synchronizes and conducts activities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to: direct the operations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defense of  specified Department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of Defense information networks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and; prepare to, and when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directed, conduct full spectrum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military cyberspace operations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in order to enable actions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all domains, ensure US/Allied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freedom of action in cyber-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space and deny the same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to our adversaries.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88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5378E-6 L -0.1908 -0.26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9" y="-132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 —</a:t>
            </a:r>
            <a:br>
              <a:rPr lang="de-DE" dirty="0"/>
            </a:br>
            <a:r>
              <a:rPr lang="de-DE" dirty="0"/>
              <a:t>ein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77970" y="1544128"/>
                <a:ext cx="7880230" cy="4967883"/>
              </a:xfrm>
            </p:spPr>
            <p:txBody>
              <a:bodyPr/>
              <a:lstStyle/>
              <a:p>
                <a:r>
                  <a:rPr lang="de-DE" sz="1800" dirty="0">
                    <a:solidFill>
                      <a:schemeClr val="accent2"/>
                    </a:solidFill>
                  </a:rPr>
                  <a:t>Problem: </a:t>
                </a:r>
                <a:r>
                  <a:rPr lang="de-DE" sz="1800" dirty="0" err="1">
                    <a:solidFill>
                      <a:schemeClr val="accent2"/>
                    </a:solidFill>
                  </a:rPr>
                  <a:t>Faktorisierung</a:t>
                </a:r>
                <a:r>
                  <a:rPr lang="de-DE" sz="1800" dirty="0">
                    <a:solidFill>
                      <a:schemeClr val="accent2"/>
                    </a:solidFill>
                  </a:rPr>
                  <a:t> von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de-DE" sz="1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de-DE" sz="1800" dirty="0"/>
              </a:p>
              <a:p>
                <a:endParaRPr lang="de-DE" sz="1800" dirty="0"/>
              </a:p>
              <a:p>
                <a:r>
                  <a:rPr lang="de-DE" sz="1800" dirty="0" err="1"/>
                  <a:t>Brute</a:t>
                </a:r>
                <a:r>
                  <a:rPr lang="de-DE" sz="1800" dirty="0"/>
                  <a:t>-Force-Algorithmen:</a:t>
                </a:r>
              </a:p>
              <a:p>
                <a:pPr marL="457200" lvl="1" indent="0">
                  <a:buNone/>
                </a:pPr>
                <a:r>
                  <a:rPr lang="de-DE" sz="1800" dirty="0"/>
                  <a:t>a) für alle </a:t>
                </a:r>
                <a14:m>
                  <m:oMath xmlns:m="http://schemas.openxmlformats.org/officeDocument/2006/math">
                    <m:r>
                      <a:rPr lang="de-DE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de-D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de-DE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1&lt;</m:t>
                    </m:r>
                    <m:r>
                      <a:rPr lang="de-D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de-D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e-DE" sz="1800" dirty="0">
                  <a:solidFill>
                    <a:schemeClr val="tx1"/>
                  </a:solidFill>
                </a:endParaRPr>
              </a:p>
              <a:p>
                <a:pPr marL="914400" lvl="2" indent="0">
                  <a:buNone/>
                </a:pPr>
                <a:r>
                  <a:rPr lang="de-DE" sz="1800" dirty="0">
                    <a:solidFill>
                      <a:schemeClr val="tx1"/>
                    </a:solidFill>
                  </a:rPr>
                  <a:t>teste: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de-D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1800" dirty="0">
                    <a:solidFill>
                      <a:schemeClr val="tx1"/>
                    </a:solidFill>
                  </a:rPr>
                  <a:t> ?</a:t>
                </a:r>
                <a:endParaRPr lang="de-DE" sz="1800" dirty="0"/>
              </a:p>
              <a:p>
                <a:pPr marL="457200" lvl="1" indent="0">
                  <a:buNone/>
                </a:pPr>
                <a:endParaRPr lang="de-DE" sz="1800" dirty="0"/>
              </a:p>
              <a:p>
                <a:pPr marL="457200" lvl="1" indent="0">
                  <a:buNone/>
                </a:pPr>
                <a:r>
                  <a:rPr lang="de-DE" sz="1800" dirty="0"/>
                  <a:t>b) für alle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1&lt;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de-DE" sz="1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de-DE" sz="1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sz="1800" dirty="0">
                  <a:solidFill>
                    <a:schemeClr val="tx1"/>
                  </a:solidFill>
                </a:endParaRPr>
              </a:p>
              <a:p>
                <a:pPr marL="914400" lvl="2" indent="0">
                  <a:buNone/>
                </a:pPr>
                <a:r>
                  <a:rPr lang="de-DE" sz="1800" dirty="0">
                    <a:solidFill>
                      <a:schemeClr val="tx1"/>
                    </a:solidFill>
                  </a:rPr>
                  <a:t>teste: </a:t>
                </a:r>
                <a14:m>
                  <m:oMath xmlns:m="http://schemas.openxmlformats.org/officeDocument/2006/math"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1800" dirty="0">
                    <a:solidFill>
                      <a:schemeClr val="tx1"/>
                    </a:solidFill>
                  </a:rPr>
                  <a:t> ?</a:t>
                </a:r>
                <a:endParaRPr lang="de-DE" sz="1800" dirty="0"/>
              </a:p>
              <a:p>
                <a:pPr marL="0" indent="0"/>
                <a:endParaRPr lang="de-DE" sz="1800" dirty="0"/>
              </a:p>
              <a:p>
                <a:pPr marL="457200" lvl="1" indent="0">
                  <a:buNone/>
                </a:pPr>
                <a:r>
                  <a:rPr lang="de-DE" sz="1800" dirty="0"/>
                  <a:t>c) für alle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1&lt;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de-DE" sz="1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1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de-DE" sz="1800" dirty="0">
                  <a:solidFill>
                    <a:schemeClr val="tx1"/>
                  </a:solidFill>
                </a:endParaRPr>
              </a:p>
              <a:p>
                <a:pPr marL="914400" lvl="2" indent="0">
                  <a:buNone/>
                </a:pPr>
                <a:r>
                  <a:rPr lang="de-DE" sz="1800" dirty="0">
                    <a:solidFill>
                      <a:schemeClr val="tx1"/>
                    </a:solidFill>
                  </a:rPr>
                  <a:t>teste: </a:t>
                </a:r>
                <a14:m>
                  <m:oMath xmlns:m="http://schemas.openxmlformats.org/officeDocument/2006/math"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1800" dirty="0">
                    <a:solidFill>
                      <a:schemeClr val="tx1"/>
                    </a:solidFill>
                  </a:rPr>
                  <a:t> ?</a:t>
                </a:r>
                <a:endParaRPr lang="de-DE" sz="1800" dirty="0"/>
              </a:p>
              <a:p>
                <a:pPr marL="0" indent="0"/>
                <a:endParaRPr lang="de-DE" sz="1800" dirty="0"/>
              </a:p>
              <a:p>
                <a:pPr marL="457200" lvl="1" indent="0">
                  <a:buNone/>
                </a:pPr>
                <a:r>
                  <a:rPr lang="de-DE" sz="1800" dirty="0"/>
                  <a:t>d) für alle </a:t>
                </a: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a:rPr lang="de-DE" sz="1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de-DE" sz="1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1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de-DE" sz="1800" dirty="0">
                  <a:solidFill>
                    <a:schemeClr val="tx1"/>
                  </a:solidFill>
                </a:endParaRPr>
              </a:p>
              <a:p>
                <a:pPr marL="914400" lvl="2" indent="0">
                  <a:buNone/>
                </a:pPr>
                <a:r>
                  <a:rPr lang="de-DE" sz="1800" dirty="0">
                    <a:solidFill>
                      <a:schemeClr val="tx1"/>
                    </a:solidFill>
                  </a:rPr>
                  <a:t>teste: </a:t>
                </a:r>
                <a14:m>
                  <m:oMath xmlns:m="http://schemas.openxmlformats.org/officeDocument/2006/math"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de-DE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1800" dirty="0">
                    <a:solidFill>
                      <a:schemeClr val="tx1"/>
                    </a:solidFill>
                  </a:rPr>
                  <a:t> ?</a:t>
                </a:r>
                <a:endParaRPr lang="de-DE" sz="1800" dirty="0"/>
              </a:p>
              <a:p>
                <a:pPr marL="0" indent="0"/>
                <a:endParaRPr lang="de-DE" sz="1800" dirty="0"/>
              </a:p>
              <a:p>
                <a:pPr marL="0" indent="0"/>
                <a:endParaRPr lang="de-DE" sz="1800" dirty="0"/>
              </a:p>
              <a:p>
                <a:pPr marL="0" indent="0"/>
                <a:r>
                  <a:rPr lang="de-DE" sz="1800" dirty="0"/>
                  <a:t>Vorteil: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DE" sz="1800" dirty="0"/>
                  <a:t>in der Regel einfach umzusetzen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sz="1800" dirty="0"/>
              </a:p>
              <a:p>
                <a:pPr marL="0" indent="0"/>
                <a:r>
                  <a:rPr lang="de-DE" sz="1800" dirty="0"/>
                  <a:t>Nachteil: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de-DE" sz="1800" dirty="0"/>
                  <a:t>für viele Probleme sehr aufwendig</a:t>
                </a:r>
              </a:p>
              <a:p>
                <a:pPr marL="0" indent="0"/>
                <a:endParaRPr lang="de-DE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970" y="1544128"/>
                <a:ext cx="7880230" cy="4967883"/>
              </a:xfrm>
              <a:blipFill>
                <a:blip r:embed="rId3"/>
                <a:stretch>
                  <a:fillRect l="-1856" t="-613" b="-441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084804" y="2631989"/>
            <a:ext cx="3824418" cy="332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1D4B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1400">
                <a:solidFill>
                  <a:srgbClr val="001D4B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de-DE" sz="1800" b="0" kern="0" dirty="0" err="1">
                <a:solidFill>
                  <a:schemeClr val="accent2"/>
                </a:solidFill>
              </a:rPr>
              <a:t>brute-force</a:t>
            </a:r>
            <a:r>
              <a:rPr lang="de-DE" sz="1800" b="0" kern="0" dirty="0">
                <a:solidFill>
                  <a:schemeClr val="accent2"/>
                </a:solidFill>
              </a:rPr>
              <a:t> </a:t>
            </a:r>
            <a:r>
              <a:rPr lang="de-DE" sz="1800" b="0" kern="0" dirty="0"/>
              <a:t>– Durchprobieren </a:t>
            </a:r>
            <a:r>
              <a:rPr lang="de-DE" sz="1800" i="1" kern="0" dirty="0">
                <a:solidFill>
                  <a:srgbClr val="FF0000"/>
                </a:solidFill>
              </a:rPr>
              <a:t>aller </a:t>
            </a:r>
            <a:r>
              <a:rPr lang="de-DE" sz="1800" b="0" kern="0" dirty="0"/>
              <a:t> möglichen Lösungskandidaten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de-DE" sz="1800" b="0" kern="0" dirty="0">
                <a:sym typeface="Wingdings" panose="05000000000000000000" pitchFamily="2" charset="2"/>
              </a:rPr>
              <a:t>was zählt zu „</a:t>
            </a:r>
            <a:r>
              <a:rPr lang="de-DE" sz="1800" b="0" i="1" kern="0" dirty="0">
                <a:sym typeface="Wingdings" panose="05000000000000000000" pitchFamily="2" charset="2"/>
              </a:rPr>
              <a:t>alle</a:t>
            </a:r>
            <a:r>
              <a:rPr lang="de-DE" sz="1800" b="0" kern="0" dirty="0">
                <a:sym typeface="Wingdings" panose="05000000000000000000" pitchFamily="2" charset="2"/>
              </a:rPr>
              <a:t>“?</a:t>
            </a:r>
          </a:p>
          <a:p>
            <a:pPr>
              <a:buFont typeface="Wingdings" panose="05000000000000000000" pitchFamily="2" charset="2"/>
              <a:buChar char="è"/>
            </a:pPr>
            <a:endParaRPr lang="de-DE" sz="1800" b="0" kern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de-DE" sz="1800" b="0" kern="0" dirty="0">
                <a:sym typeface="Wingdings" panose="05000000000000000000" pitchFamily="2" charset="2"/>
              </a:rPr>
              <a:t>Effizienz / Komplexität eines </a:t>
            </a:r>
            <a:r>
              <a:rPr lang="de-DE" sz="1800" b="0" kern="0" dirty="0" err="1">
                <a:sym typeface="Wingdings" panose="05000000000000000000" pitchFamily="2" charset="2"/>
              </a:rPr>
              <a:t>Brute</a:t>
            </a:r>
            <a:r>
              <a:rPr lang="de-DE" sz="1800" b="0" kern="0" dirty="0">
                <a:sym typeface="Wingdings" panose="05000000000000000000" pitchFamily="2" charset="2"/>
              </a:rPr>
              <a:t>-Force-Algorithmus ein mögliches Gütekriterium</a:t>
            </a:r>
            <a:endParaRPr lang="de-DE" sz="1800" b="0" kern="0" dirty="0"/>
          </a:p>
          <a:p>
            <a:pPr marL="0" indent="0"/>
            <a:endParaRPr lang="de-DE" sz="1800" b="0" kern="0" dirty="0"/>
          </a:p>
          <a:p>
            <a:pPr marL="0" indent="0"/>
            <a:endParaRPr lang="de-DE" sz="1800" b="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 txBox="1">
                <a:spLocks/>
              </p:cNvSpPr>
              <p:nvPr/>
            </p:nvSpPr>
            <p:spPr bwMode="auto">
              <a:xfrm>
                <a:off x="4959177" y="5381367"/>
                <a:ext cx="3824418" cy="731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defRPr sz="1400">
                    <a:solidFill>
                      <a:srgbClr val="001D4B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rgbClr val="001D4B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§"/>
                  <a:defRPr sz="1400">
                    <a:solidFill>
                      <a:srgbClr val="001D4B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-"/>
                  <a:defRPr sz="1400">
                    <a:solidFill>
                      <a:srgbClr val="001D4B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-"/>
                  <a:defRPr sz="1400">
                    <a:solidFill>
                      <a:srgbClr val="001D4B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-"/>
                  <a:defRPr sz="1400">
                    <a:solidFill>
                      <a:srgbClr val="001D4B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-"/>
                  <a:defRPr sz="1400">
                    <a:solidFill>
                      <a:srgbClr val="001D4B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-"/>
                  <a:defRPr sz="1400">
                    <a:solidFill>
                      <a:srgbClr val="001D4B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-"/>
                  <a:defRPr sz="1400">
                    <a:solidFill>
                      <a:srgbClr val="001D4B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3600" b="0" i="1" kern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600" b="0" i="1" kern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3600" b="0" i="1" kern="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3600" b="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de-DE" sz="3600" b="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3600" b="0" i="0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600" b="0" i="1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3600" b="0" i="0" kern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de-DE" sz="3600" b="0" kern="0" dirty="0"/>
              </a:p>
              <a:p>
                <a:pPr marL="0" indent="0"/>
                <a:endParaRPr lang="de-DE" sz="3600" b="0" kern="0" dirty="0"/>
              </a:p>
            </p:txBody>
          </p:sp>
        </mc:Choice>
        <mc:Fallback xmlns="">
          <p:sp>
            <p:nvSpPr>
              <p:cNvPr id="5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9177" y="5381367"/>
                <a:ext cx="3824418" cy="731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00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t="16155" r="15544" b="27619"/>
          <a:stretch/>
        </p:blipFill>
        <p:spPr bwMode="auto">
          <a:xfrm>
            <a:off x="370105" y="0"/>
            <a:ext cx="8414657" cy="68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080648" y="942109"/>
            <a:ext cx="3450771" cy="582880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mission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statement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:=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“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USCYBERCOM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plans, coordinates, integrates,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synchronizes and conducts activities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to: direct the operations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defense of  specified Department 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of Defense information networks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and; prepare to, and when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directed, conduct full spectrum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military cyberspace operations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in order to enable actions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all domains, ensure US/Allied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freedom of action in cyber-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space and deny the same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to our adversaries.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MD5(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mission statement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)=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9ec4c12949a4f31474f299058ce2b22a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pitchFamily="18" charset="2"/>
              </a:rPr>
              <a:t>(Remember: MD5 is broken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Wingdings" pitchFamily="2" charset="2"/>
              </a:rPr>
              <a:t> find other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  <a:sym typeface="Wingdings" pitchFamily="2" charset="2"/>
              </a:rPr>
              <a:t>interesting mission statements…)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73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9165" y="909800"/>
            <a:ext cx="8439150" cy="4953000"/>
          </a:xfrm>
        </p:spPr>
        <p:txBody>
          <a:bodyPr/>
          <a:lstStyle/>
          <a:p>
            <a:r>
              <a:rPr lang="en-GB" dirty="0"/>
              <a:t>Enhanced approach using one way (hash) functions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pSp>
        <p:nvGrpSpPr>
          <p:cNvPr id="227399" name="Gruppieren 227398"/>
          <p:cNvGrpSpPr/>
          <p:nvPr/>
        </p:nvGrpSpPr>
        <p:grpSpPr>
          <a:xfrm flipH="1">
            <a:off x="416238" y="2525590"/>
            <a:ext cx="2208929" cy="1119187"/>
            <a:chOff x="519113" y="2832100"/>
            <a:chExt cx="5918200" cy="2754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3263" y="3681413"/>
              <a:ext cx="0" cy="158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14826" y="4806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90988" y="4037013"/>
              <a:ext cx="290513" cy="301625"/>
            </a:xfrm>
            <a:custGeom>
              <a:avLst/>
              <a:gdLst>
                <a:gd name="T0" fmla="*/ 183 w 183"/>
                <a:gd name="T1" fmla="*/ 48 h 190"/>
                <a:gd name="T2" fmla="*/ 179 w 183"/>
                <a:gd name="T3" fmla="*/ 0 h 190"/>
                <a:gd name="T4" fmla="*/ 132 w 183"/>
                <a:gd name="T5" fmla="*/ 34 h 190"/>
                <a:gd name="T6" fmla="*/ 130 w 183"/>
                <a:gd name="T7" fmla="*/ 35 h 190"/>
                <a:gd name="T8" fmla="*/ 124 w 183"/>
                <a:gd name="T9" fmla="*/ 38 h 190"/>
                <a:gd name="T10" fmla="*/ 115 w 183"/>
                <a:gd name="T11" fmla="*/ 42 h 190"/>
                <a:gd name="T12" fmla="*/ 103 w 183"/>
                <a:gd name="T13" fmla="*/ 48 h 190"/>
                <a:gd name="T14" fmla="*/ 92 w 183"/>
                <a:gd name="T15" fmla="*/ 53 h 190"/>
                <a:gd name="T16" fmla="*/ 77 w 183"/>
                <a:gd name="T17" fmla="*/ 54 h 190"/>
                <a:gd name="T18" fmla="*/ 63 w 183"/>
                <a:gd name="T19" fmla="*/ 54 h 190"/>
                <a:gd name="T20" fmla="*/ 50 w 183"/>
                <a:gd name="T21" fmla="*/ 51 h 190"/>
                <a:gd name="T22" fmla="*/ 16 w 183"/>
                <a:gd name="T23" fmla="*/ 37 h 190"/>
                <a:gd name="T24" fmla="*/ 6 w 183"/>
                <a:gd name="T25" fmla="*/ 66 h 190"/>
                <a:gd name="T26" fmla="*/ 2 w 183"/>
                <a:gd name="T27" fmla="*/ 77 h 190"/>
                <a:gd name="T28" fmla="*/ 0 w 183"/>
                <a:gd name="T29" fmla="*/ 101 h 190"/>
                <a:gd name="T30" fmla="*/ 4 w 183"/>
                <a:gd name="T31" fmla="*/ 130 h 190"/>
                <a:gd name="T32" fmla="*/ 20 w 183"/>
                <a:gd name="T33" fmla="*/ 157 h 190"/>
                <a:gd name="T34" fmla="*/ 25 w 183"/>
                <a:gd name="T35" fmla="*/ 163 h 190"/>
                <a:gd name="T36" fmla="*/ 31 w 183"/>
                <a:gd name="T37" fmla="*/ 169 h 190"/>
                <a:gd name="T38" fmla="*/ 39 w 183"/>
                <a:gd name="T39" fmla="*/ 173 h 190"/>
                <a:gd name="T40" fmla="*/ 46 w 183"/>
                <a:gd name="T41" fmla="*/ 178 h 190"/>
                <a:gd name="T42" fmla="*/ 54 w 183"/>
                <a:gd name="T43" fmla="*/ 182 h 190"/>
                <a:gd name="T44" fmla="*/ 63 w 183"/>
                <a:gd name="T45" fmla="*/ 185 h 190"/>
                <a:gd name="T46" fmla="*/ 73 w 183"/>
                <a:gd name="T47" fmla="*/ 188 h 190"/>
                <a:gd name="T48" fmla="*/ 82 w 183"/>
                <a:gd name="T49" fmla="*/ 190 h 190"/>
                <a:gd name="T50" fmla="*/ 86 w 183"/>
                <a:gd name="T51" fmla="*/ 190 h 190"/>
                <a:gd name="T52" fmla="*/ 92 w 183"/>
                <a:gd name="T53" fmla="*/ 190 h 190"/>
                <a:gd name="T54" fmla="*/ 98 w 183"/>
                <a:gd name="T55" fmla="*/ 188 h 190"/>
                <a:gd name="T56" fmla="*/ 109 w 183"/>
                <a:gd name="T57" fmla="*/ 185 h 190"/>
                <a:gd name="T58" fmla="*/ 126 w 183"/>
                <a:gd name="T59" fmla="*/ 178 h 190"/>
                <a:gd name="T60" fmla="*/ 143 w 183"/>
                <a:gd name="T61" fmla="*/ 166 h 190"/>
                <a:gd name="T62" fmla="*/ 160 w 183"/>
                <a:gd name="T63" fmla="*/ 150 h 190"/>
                <a:gd name="T64" fmla="*/ 174 w 183"/>
                <a:gd name="T65" fmla="*/ 125 h 190"/>
                <a:gd name="T66" fmla="*/ 183 w 183"/>
                <a:gd name="T67" fmla="*/ 92 h 190"/>
                <a:gd name="T68" fmla="*/ 183 w 183"/>
                <a:gd name="T69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90">
                  <a:moveTo>
                    <a:pt x="183" y="48"/>
                  </a:moveTo>
                  <a:lnTo>
                    <a:pt x="179" y="0"/>
                  </a:lnTo>
                  <a:lnTo>
                    <a:pt x="132" y="34"/>
                  </a:lnTo>
                  <a:lnTo>
                    <a:pt x="130" y="35"/>
                  </a:lnTo>
                  <a:lnTo>
                    <a:pt x="124" y="38"/>
                  </a:lnTo>
                  <a:lnTo>
                    <a:pt x="115" y="42"/>
                  </a:lnTo>
                  <a:lnTo>
                    <a:pt x="103" y="48"/>
                  </a:lnTo>
                  <a:lnTo>
                    <a:pt x="92" y="53"/>
                  </a:lnTo>
                  <a:lnTo>
                    <a:pt x="77" y="54"/>
                  </a:lnTo>
                  <a:lnTo>
                    <a:pt x="63" y="54"/>
                  </a:lnTo>
                  <a:lnTo>
                    <a:pt x="50" y="51"/>
                  </a:lnTo>
                  <a:lnTo>
                    <a:pt x="16" y="3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101"/>
                  </a:lnTo>
                  <a:lnTo>
                    <a:pt x="4" y="130"/>
                  </a:lnTo>
                  <a:lnTo>
                    <a:pt x="20" y="157"/>
                  </a:lnTo>
                  <a:lnTo>
                    <a:pt x="25" y="163"/>
                  </a:lnTo>
                  <a:lnTo>
                    <a:pt x="31" y="169"/>
                  </a:lnTo>
                  <a:lnTo>
                    <a:pt x="39" y="173"/>
                  </a:lnTo>
                  <a:lnTo>
                    <a:pt x="46" y="178"/>
                  </a:lnTo>
                  <a:lnTo>
                    <a:pt x="54" y="182"/>
                  </a:lnTo>
                  <a:lnTo>
                    <a:pt x="63" y="185"/>
                  </a:lnTo>
                  <a:lnTo>
                    <a:pt x="73" y="188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2" y="190"/>
                  </a:lnTo>
                  <a:lnTo>
                    <a:pt x="98" y="188"/>
                  </a:lnTo>
                  <a:lnTo>
                    <a:pt x="109" y="185"/>
                  </a:lnTo>
                  <a:lnTo>
                    <a:pt x="126" y="178"/>
                  </a:lnTo>
                  <a:lnTo>
                    <a:pt x="143" y="166"/>
                  </a:lnTo>
                  <a:lnTo>
                    <a:pt x="160" y="150"/>
                  </a:lnTo>
                  <a:lnTo>
                    <a:pt x="174" y="125"/>
                  </a:lnTo>
                  <a:lnTo>
                    <a:pt x="183" y="92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40201" y="4117975"/>
              <a:ext cx="193675" cy="182562"/>
            </a:xfrm>
            <a:custGeom>
              <a:avLst/>
              <a:gdLst>
                <a:gd name="T0" fmla="*/ 6 w 122"/>
                <a:gd name="T1" fmla="*/ 21 h 115"/>
                <a:gd name="T2" fmla="*/ 4 w 122"/>
                <a:gd name="T3" fmla="*/ 25 h 115"/>
                <a:gd name="T4" fmla="*/ 2 w 122"/>
                <a:gd name="T5" fmla="*/ 34 h 115"/>
                <a:gd name="T6" fmla="*/ 0 w 122"/>
                <a:gd name="T7" fmla="*/ 48 h 115"/>
                <a:gd name="T8" fmla="*/ 2 w 122"/>
                <a:gd name="T9" fmla="*/ 64 h 115"/>
                <a:gd name="T10" fmla="*/ 6 w 122"/>
                <a:gd name="T11" fmla="*/ 80 h 115"/>
                <a:gd name="T12" fmla="*/ 15 w 122"/>
                <a:gd name="T13" fmla="*/ 96 h 115"/>
                <a:gd name="T14" fmla="*/ 32 w 122"/>
                <a:gd name="T15" fmla="*/ 108 h 115"/>
                <a:gd name="T16" fmla="*/ 57 w 122"/>
                <a:gd name="T17" fmla="*/ 115 h 115"/>
                <a:gd name="T18" fmla="*/ 61 w 122"/>
                <a:gd name="T19" fmla="*/ 115 h 115"/>
                <a:gd name="T20" fmla="*/ 68 w 122"/>
                <a:gd name="T21" fmla="*/ 112 h 115"/>
                <a:gd name="T22" fmla="*/ 80 w 122"/>
                <a:gd name="T23" fmla="*/ 108 h 115"/>
                <a:gd name="T24" fmla="*/ 93 w 122"/>
                <a:gd name="T25" fmla="*/ 98 h 115"/>
                <a:gd name="T26" fmla="*/ 105 w 122"/>
                <a:gd name="T27" fmla="*/ 85 h 115"/>
                <a:gd name="T28" fmla="*/ 116 w 122"/>
                <a:gd name="T29" fmla="*/ 64 h 115"/>
                <a:gd name="T30" fmla="*/ 122 w 122"/>
                <a:gd name="T31" fmla="*/ 37 h 115"/>
                <a:gd name="T32" fmla="*/ 122 w 122"/>
                <a:gd name="T33" fmla="*/ 0 h 115"/>
                <a:gd name="T34" fmla="*/ 120 w 122"/>
                <a:gd name="T35" fmla="*/ 2 h 115"/>
                <a:gd name="T36" fmla="*/ 110 w 122"/>
                <a:gd name="T37" fmla="*/ 6 h 115"/>
                <a:gd name="T38" fmla="*/ 99 w 122"/>
                <a:gd name="T39" fmla="*/ 13 h 115"/>
                <a:gd name="T40" fmla="*/ 84 w 122"/>
                <a:gd name="T41" fmla="*/ 19 h 115"/>
                <a:gd name="T42" fmla="*/ 67 w 122"/>
                <a:gd name="T43" fmla="*/ 25 h 115"/>
                <a:gd name="T44" fmla="*/ 46 w 122"/>
                <a:gd name="T45" fmla="*/ 28 h 115"/>
                <a:gd name="T46" fmla="*/ 27 w 122"/>
                <a:gd name="T47" fmla="*/ 26 h 115"/>
                <a:gd name="T48" fmla="*/ 6 w 122"/>
                <a:gd name="T4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" y="21"/>
                  </a:moveTo>
                  <a:lnTo>
                    <a:pt x="4" y="25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6" y="80"/>
                  </a:lnTo>
                  <a:lnTo>
                    <a:pt x="15" y="96"/>
                  </a:lnTo>
                  <a:lnTo>
                    <a:pt x="32" y="108"/>
                  </a:lnTo>
                  <a:lnTo>
                    <a:pt x="57" y="115"/>
                  </a:lnTo>
                  <a:lnTo>
                    <a:pt x="61" y="115"/>
                  </a:lnTo>
                  <a:lnTo>
                    <a:pt x="68" y="112"/>
                  </a:lnTo>
                  <a:lnTo>
                    <a:pt x="80" y="108"/>
                  </a:lnTo>
                  <a:lnTo>
                    <a:pt x="93" y="98"/>
                  </a:lnTo>
                  <a:lnTo>
                    <a:pt x="105" y="85"/>
                  </a:lnTo>
                  <a:lnTo>
                    <a:pt x="116" y="64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0" y="6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7" y="25"/>
                  </a:lnTo>
                  <a:lnTo>
                    <a:pt x="46" y="28"/>
                  </a:lnTo>
                  <a:lnTo>
                    <a:pt x="27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29013" y="2878138"/>
              <a:ext cx="2908300" cy="2459037"/>
            </a:xfrm>
            <a:custGeom>
              <a:avLst/>
              <a:gdLst>
                <a:gd name="T0" fmla="*/ 1388 w 1832"/>
                <a:gd name="T1" fmla="*/ 514 h 1549"/>
                <a:gd name="T2" fmla="*/ 1550 w 1832"/>
                <a:gd name="T3" fmla="*/ 586 h 1549"/>
                <a:gd name="T4" fmla="*/ 1727 w 1832"/>
                <a:gd name="T5" fmla="*/ 605 h 1549"/>
                <a:gd name="T6" fmla="*/ 1678 w 1832"/>
                <a:gd name="T7" fmla="*/ 404 h 1549"/>
                <a:gd name="T8" fmla="*/ 1661 w 1832"/>
                <a:gd name="T9" fmla="*/ 239 h 1549"/>
                <a:gd name="T10" fmla="*/ 1455 w 1832"/>
                <a:gd name="T11" fmla="*/ 108 h 1549"/>
                <a:gd name="T12" fmla="*/ 1306 w 1832"/>
                <a:gd name="T13" fmla="*/ 107 h 1549"/>
                <a:gd name="T14" fmla="*/ 1158 w 1832"/>
                <a:gd name="T15" fmla="*/ 157 h 1549"/>
                <a:gd name="T16" fmla="*/ 1063 w 1832"/>
                <a:gd name="T17" fmla="*/ 112 h 1549"/>
                <a:gd name="T18" fmla="*/ 948 w 1832"/>
                <a:gd name="T19" fmla="*/ 104 h 1549"/>
                <a:gd name="T20" fmla="*/ 889 w 1832"/>
                <a:gd name="T21" fmla="*/ 105 h 1549"/>
                <a:gd name="T22" fmla="*/ 752 w 1832"/>
                <a:gd name="T23" fmla="*/ 25 h 1549"/>
                <a:gd name="T24" fmla="*/ 638 w 1832"/>
                <a:gd name="T25" fmla="*/ 2 h 1549"/>
                <a:gd name="T26" fmla="*/ 507 w 1832"/>
                <a:gd name="T27" fmla="*/ 19 h 1549"/>
                <a:gd name="T28" fmla="*/ 381 w 1832"/>
                <a:gd name="T29" fmla="*/ 101 h 1549"/>
                <a:gd name="T30" fmla="*/ 242 w 1832"/>
                <a:gd name="T31" fmla="*/ 169 h 1549"/>
                <a:gd name="T32" fmla="*/ 217 w 1832"/>
                <a:gd name="T33" fmla="*/ 245 h 1549"/>
                <a:gd name="T34" fmla="*/ 394 w 1832"/>
                <a:gd name="T35" fmla="*/ 310 h 1549"/>
                <a:gd name="T36" fmla="*/ 547 w 1832"/>
                <a:gd name="T37" fmla="*/ 273 h 1549"/>
                <a:gd name="T38" fmla="*/ 581 w 1832"/>
                <a:gd name="T39" fmla="*/ 302 h 1549"/>
                <a:gd name="T40" fmla="*/ 589 w 1832"/>
                <a:gd name="T41" fmla="*/ 373 h 1549"/>
                <a:gd name="T42" fmla="*/ 434 w 1832"/>
                <a:gd name="T43" fmla="*/ 376 h 1549"/>
                <a:gd name="T44" fmla="*/ 290 w 1832"/>
                <a:gd name="T45" fmla="*/ 417 h 1549"/>
                <a:gd name="T46" fmla="*/ 101 w 1832"/>
                <a:gd name="T47" fmla="*/ 437 h 1549"/>
                <a:gd name="T48" fmla="*/ 0 w 1832"/>
                <a:gd name="T49" fmla="*/ 525 h 1549"/>
                <a:gd name="T50" fmla="*/ 73 w 1832"/>
                <a:gd name="T51" fmla="*/ 628 h 1549"/>
                <a:gd name="T52" fmla="*/ 113 w 1832"/>
                <a:gd name="T53" fmla="*/ 662 h 1549"/>
                <a:gd name="T54" fmla="*/ 332 w 1832"/>
                <a:gd name="T55" fmla="*/ 807 h 1549"/>
                <a:gd name="T56" fmla="*/ 446 w 1832"/>
                <a:gd name="T57" fmla="*/ 802 h 1549"/>
                <a:gd name="T58" fmla="*/ 600 w 1832"/>
                <a:gd name="T59" fmla="*/ 793 h 1549"/>
                <a:gd name="T60" fmla="*/ 657 w 1832"/>
                <a:gd name="T61" fmla="*/ 806 h 1549"/>
                <a:gd name="T62" fmla="*/ 592 w 1832"/>
                <a:gd name="T63" fmla="*/ 855 h 1549"/>
                <a:gd name="T64" fmla="*/ 568 w 1832"/>
                <a:gd name="T65" fmla="*/ 987 h 1549"/>
                <a:gd name="T66" fmla="*/ 490 w 1832"/>
                <a:gd name="T67" fmla="*/ 981 h 1549"/>
                <a:gd name="T68" fmla="*/ 383 w 1832"/>
                <a:gd name="T69" fmla="*/ 1019 h 1549"/>
                <a:gd name="T70" fmla="*/ 343 w 1832"/>
                <a:gd name="T71" fmla="*/ 1157 h 1549"/>
                <a:gd name="T72" fmla="*/ 412 w 1832"/>
                <a:gd name="T73" fmla="*/ 1180 h 1549"/>
                <a:gd name="T74" fmla="*/ 452 w 1832"/>
                <a:gd name="T75" fmla="*/ 1207 h 1549"/>
                <a:gd name="T76" fmla="*/ 533 w 1832"/>
                <a:gd name="T77" fmla="*/ 1207 h 1549"/>
                <a:gd name="T78" fmla="*/ 564 w 1832"/>
                <a:gd name="T79" fmla="*/ 1176 h 1549"/>
                <a:gd name="T80" fmla="*/ 655 w 1832"/>
                <a:gd name="T81" fmla="*/ 1140 h 1549"/>
                <a:gd name="T82" fmla="*/ 728 w 1832"/>
                <a:gd name="T83" fmla="*/ 1107 h 1549"/>
                <a:gd name="T84" fmla="*/ 811 w 1832"/>
                <a:gd name="T85" fmla="*/ 1144 h 1549"/>
                <a:gd name="T86" fmla="*/ 720 w 1832"/>
                <a:gd name="T87" fmla="*/ 1256 h 1549"/>
                <a:gd name="T88" fmla="*/ 716 w 1832"/>
                <a:gd name="T89" fmla="*/ 1370 h 1549"/>
                <a:gd name="T90" fmla="*/ 768 w 1832"/>
                <a:gd name="T91" fmla="*/ 1402 h 1549"/>
                <a:gd name="T92" fmla="*/ 846 w 1832"/>
                <a:gd name="T93" fmla="*/ 1409 h 1549"/>
                <a:gd name="T94" fmla="*/ 897 w 1832"/>
                <a:gd name="T95" fmla="*/ 1402 h 1549"/>
                <a:gd name="T96" fmla="*/ 962 w 1832"/>
                <a:gd name="T97" fmla="*/ 1357 h 1549"/>
                <a:gd name="T98" fmla="*/ 990 w 1832"/>
                <a:gd name="T99" fmla="*/ 1349 h 1549"/>
                <a:gd name="T100" fmla="*/ 1028 w 1832"/>
                <a:gd name="T101" fmla="*/ 1285 h 1549"/>
                <a:gd name="T102" fmla="*/ 1091 w 1832"/>
                <a:gd name="T103" fmla="*/ 1285 h 1549"/>
                <a:gd name="T104" fmla="*/ 1242 w 1832"/>
                <a:gd name="T105" fmla="*/ 1368 h 1549"/>
                <a:gd name="T106" fmla="*/ 1482 w 1832"/>
                <a:gd name="T107" fmla="*/ 1505 h 1549"/>
                <a:gd name="T108" fmla="*/ 1562 w 1832"/>
                <a:gd name="T109" fmla="*/ 1476 h 1549"/>
                <a:gd name="T110" fmla="*/ 1619 w 1832"/>
                <a:gd name="T111" fmla="*/ 1193 h 1549"/>
                <a:gd name="T112" fmla="*/ 1503 w 1832"/>
                <a:gd name="T113" fmla="*/ 1026 h 1549"/>
                <a:gd name="T114" fmla="*/ 1356 w 1832"/>
                <a:gd name="T115" fmla="*/ 892 h 1549"/>
                <a:gd name="T116" fmla="*/ 1287 w 1832"/>
                <a:gd name="T117" fmla="*/ 669 h 1549"/>
                <a:gd name="T118" fmla="*/ 1337 w 1832"/>
                <a:gd name="T119" fmla="*/ 458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2" h="1549">
                  <a:moveTo>
                    <a:pt x="1337" y="458"/>
                  </a:moveTo>
                  <a:lnTo>
                    <a:pt x="1341" y="463"/>
                  </a:lnTo>
                  <a:lnTo>
                    <a:pt x="1343" y="468"/>
                  </a:lnTo>
                  <a:lnTo>
                    <a:pt x="1346" y="472"/>
                  </a:lnTo>
                  <a:lnTo>
                    <a:pt x="1350" y="478"/>
                  </a:lnTo>
                  <a:lnTo>
                    <a:pt x="1369" y="497"/>
                  </a:lnTo>
                  <a:lnTo>
                    <a:pt x="1388" y="514"/>
                  </a:lnTo>
                  <a:lnTo>
                    <a:pt x="1409" y="529"/>
                  </a:lnTo>
                  <a:lnTo>
                    <a:pt x="1430" y="542"/>
                  </a:lnTo>
                  <a:lnTo>
                    <a:pt x="1453" y="554"/>
                  </a:lnTo>
                  <a:lnTo>
                    <a:pt x="1478" y="564"/>
                  </a:lnTo>
                  <a:lnTo>
                    <a:pt x="1501" y="573"/>
                  </a:lnTo>
                  <a:lnTo>
                    <a:pt x="1525" y="580"/>
                  </a:lnTo>
                  <a:lnTo>
                    <a:pt x="1550" y="586"/>
                  </a:lnTo>
                  <a:lnTo>
                    <a:pt x="1577" y="592"/>
                  </a:lnTo>
                  <a:lnTo>
                    <a:pt x="1602" y="596"/>
                  </a:lnTo>
                  <a:lnTo>
                    <a:pt x="1628" y="599"/>
                  </a:lnTo>
                  <a:lnTo>
                    <a:pt x="1653" y="600"/>
                  </a:lnTo>
                  <a:lnTo>
                    <a:pt x="1678" y="603"/>
                  </a:lnTo>
                  <a:lnTo>
                    <a:pt x="1702" y="603"/>
                  </a:lnTo>
                  <a:lnTo>
                    <a:pt x="1727" y="605"/>
                  </a:lnTo>
                  <a:lnTo>
                    <a:pt x="1832" y="608"/>
                  </a:lnTo>
                  <a:lnTo>
                    <a:pt x="1704" y="520"/>
                  </a:lnTo>
                  <a:lnTo>
                    <a:pt x="1702" y="520"/>
                  </a:lnTo>
                  <a:lnTo>
                    <a:pt x="1678" y="500"/>
                  </a:lnTo>
                  <a:lnTo>
                    <a:pt x="1668" y="474"/>
                  </a:lnTo>
                  <a:lnTo>
                    <a:pt x="1670" y="443"/>
                  </a:lnTo>
                  <a:lnTo>
                    <a:pt x="1678" y="404"/>
                  </a:lnTo>
                  <a:lnTo>
                    <a:pt x="1681" y="388"/>
                  </a:lnTo>
                  <a:lnTo>
                    <a:pt x="1685" y="370"/>
                  </a:lnTo>
                  <a:lnTo>
                    <a:pt x="1687" y="353"/>
                  </a:lnTo>
                  <a:lnTo>
                    <a:pt x="1689" y="337"/>
                  </a:lnTo>
                  <a:lnTo>
                    <a:pt x="1685" y="303"/>
                  </a:lnTo>
                  <a:lnTo>
                    <a:pt x="1676" y="270"/>
                  </a:lnTo>
                  <a:lnTo>
                    <a:pt x="1661" y="239"/>
                  </a:lnTo>
                  <a:lnTo>
                    <a:pt x="1638" y="208"/>
                  </a:lnTo>
                  <a:lnTo>
                    <a:pt x="1609" y="181"/>
                  </a:lnTo>
                  <a:lnTo>
                    <a:pt x="1575" y="157"/>
                  </a:lnTo>
                  <a:lnTo>
                    <a:pt x="1537" y="136"/>
                  </a:lnTo>
                  <a:lnTo>
                    <a:pt x="1495" y="118"/>
                  </a:lnTo>
                  <a:lnTo>
                    <a:pt x="1476" y="112"/>
                  </a:lnTo>
                  <a:lnTo>
                    <a:pt x="1455" y="108"/>
                  </a:lnTo>
                  <a:lnTo>
                    <a:pt x="1434" y="105"/>
                  </a:lnTo>
                  <a:lnTo>
                    <a:pt x="1413" y="102"/>
                  </a:lnTo>
                  <a:lnTo>
                    <a:pt x="1392" y="101"/>
                  </a:lnTo>
                  <a:lnTo>
                    <a:pt x="1371" y="101"/>
                  </a:lnTo>
                  <a:lnTo>
                    <a:pt x="1350" y="102"/>
                  </a:lnTo>
                  <a:lnTo>
                    <a:pt x="1327" y="104"/>
                  </a:lnTo>
                  <a:lnTo>
                    <a:pt x="1306" y="107"/>
                  </a:lnTo>
                  <a:lnTo>
                    <a:pt x="1285" y="111"/>
                  </a:lnTo>
                  <a:lnTo>
                    <a:pt x="1263" y="115"/>
                  </a:lnTo>
                  <a:lnTo>
                    <a:pt x="1242" y="123"/>
                  </a:lnTo>
                  <a:lnTo>
                    <a:pt x="1221" y="130"/>
                  </a:lnTo>
                  <a:lnTo>
                    <a:pt x="1200" y="137"/>
                  </a:lnTo>
                  <a:lnTo>
                    <a:pt x="1179" y="147"/>
                  </a:lnTo>
                  <a:lnTo>
                    <a:pt x="1158" y="157"/>
                  </a:lnTo>
                  <a:lnTo>
                    <a:pt x="1145" y="150"/>
                  </a:lnTo>
                  <a:lnTo>
                    <a:pt x="1131" y="143"/>
                  </a:lnTo>
                  <a:lnTo>
                    <a:pt x="1118" y="136"/>
                  </a:lnTo>
                  <a:lnTo>
                    <a:pt x="1105" y="130"/>
                  </a:lnTo>
                  <a:lnTo>
                    <a:pt x="1091" y="124"/>
                  </a:lnTo>
                  <a:lnTo>
                    <a:pt x="1078" y="118"/>
                  </a:lnTo>
                  <a:lnTo>
                    <a:pt x="1063" y="112"/>
                  </a:lnTo>
                  <a:lnTo>
                    <a:pt x="1049" y="108"/>
                  </a:lnTo>
                  <a:lnTo>
                    <a:pt x="1044" y="107"/>
                  </a:lnTo>
                  <a:lnTo>
                    <a:pt x="1025" y="104"/>
                  </a:lnTo>
                  <a:lnTo>
                    <a:pt x="1004" y="102"/>
                  </a:lnTo>
                  <a:lnTo>
                    <a:pt x="985" y="102"/>
                  </a:lnTo>
                  <a:lnTo>
                    <a:pt x="966" y="102"/>
                  </a:lnTo>
                  <a:lnTo>
                    <a:pt x="948" y="104"/>
                  </a:lnTo>
                  <a:lnTo>
                    <a:pt x="929" y="105"/>
                  </a:lnTo>
                  <a:lnTo>
                    <a:pt x="910" y="108"/>
                  </a:lnTo>
                  <a:lnTo>
                    <a:pt x="893" y="112"/>
                  </a:lnTo>
                  <a:lnTo>
                    <a:pt x="891" y="111"/>
                  </a:lnTo>
                  <a:lnTo>
                    <a:pt x="891" y="108"/>
                  </a:lnTo>
                  <a:lnTo>
                    <a:pt x="891" y="107"/>
                  </a:lnTo>
                  <a:lnTo>
                    <a:pt x="889" y="105"/>
                  </a:lnTo>
                  <a:lnTo>
                    <a:pt x="888" y="98"/>
                  </a:lnTo>
                  <a:lnTo>
                    <a:pt x="876" y="90"/>
                  </a:lnTo>
                  <a:lnTo>
                    <a:pt x="851" y="74"/>
                  </a:lnTo>
                  <a:lnTo>
                    <a:pt x="827" y="60"/>
                  </a:lnTo>
                  <a:lnTo>
                    <a:pt x="802" y="47"/>
                  </a:lnTo>
                  <a:lnTo>
                    <a:pt x="777" y="35"/>
                  </a:lnTo>
                  <a:lnTo>
                    <a:pt x="752" y="25"/>
                  </a:lnTo>
                  <a:lnTo>
                    <a:pt x="728" y="18"/>
                  </a:lnTo>
                  <a:lnTo>
                    <a:pt x="703" y="10"/>
                  </a:lnTo>
                  <a:lnTo>
                    <a:pt x="678" y="6"/>
                  </a:lnTo>
                  <a:lnTo>
                    <a:pt x="676" y="0"/>
                  </a:lnTo>
                  <a:lnTo>
                    <a:pt x="674" y="6"/>
                  </a:lnTo>
                  <a:lnTo>
                    <a:pt x="655" y="3"/>
                  </a:lnTo>
                  <a:lnTo>
                    <a:pt x="638" y="2"/>
                  </a:lnTo>
                  <a:lnTo>
                    <a:pt x="619" y="2"/>
                  </a:lnTo>
                  <a:lnTo>
                    <a:pt x="602" y="2"/>
                  </a:lnTo>
                  <a:lnTo>
                    <a:pt x="583" y="3"/>
                  </a:lnTo>
                  <a:lnTo>
                    <a:pt x="566" y="5"/>
                  </a:lnTo>
                  <a:lnTo>
                    <a:pt x="547" y="7"/>
                  </a:lnTo>
                  <a:lnTo>
                    <a:pt x="530" y="12"/>
                  </a:lnTo>
                  <a:lnTo>
                    <a:pt x="507" y="19"/>
                  </a:lnTo>
                  <a:lnTo>
                    <a:pt x="484" y="26"/>
                  </a:lnTo>
                  <a:lnTo>
                    <a:pt x="465" y="37"/>
                  </a:lnTo>
                  <a:lnTo>
                    <a:pt x="446" y="48"/>
                  </a:lnTo>
                  <a:lnTo>
                    <a:pt x="429" y="61"/>
                  </a:lnTo>
                  <a:lnTo>
                    <a:pt x="412" y="74"/>
                  </a:lnTo>
                  <a:lnTo>
                    <a:pt x="396" y="88"/>
                  </a:lnTo>
                  <a:lnTo>
                    <a:pt x="381" y="101"/>
                  </a:lnTo>
                  <a:lnTo>
                    <a:pt x="360" y="120"/>
                  </a:lnTo>
                  <a:lnTo>
                    <a:pt x="341" y="136"/>
                  </a:lnTo>
                  <a:lnTo>
                    <a:pt x="322" y="149"/>
                  </a:lnTo>
                  <a:lnTo>
                    <a:pt x="303" y="159"/>
                  </a:lnTo>
                  <a:lnTo>
                    <a:pt x="284" y="166"/>
                  </a:lnTo>
                  <a:lnTo>
                    <a:pt x="265" y="169"/>
                  </a:lnTo>
                  <a:lnTo>
                    <a:pt x="242" y="169"/>
                  </a:lnTo>
                  <a:lnTo>
                    <a:pt x="219" y="166"/>
                  </a:lnTo>
                  <a:lnTo>
                    <a:pt x="116" y="160"/>
                  </a:lnTo>
                  <a:lnTo>
                    <a:pt x="136" y="178"/>
                  </a:lnTo>
                  <a:lnTo>
                    <a:pt x="155" y="195"/>
                  </a:lnTo>
                  <a:lnTo>
                    <a:pt x="174" y="213"/>
                  </a:lnTo>
                  <a:lnTo>
                    <a:pt x="195" y="229"/>
                  </a:lnTo>
                  <a:lnTo>
                    <a:pt x="217" y="245"/>
                  </a:lnTo>
                  <a:lnTo>
                    <a:pt x="240" y="261"/>
                  </a:lnTo>
                  <a:lnTo>
                    <a:pt x="263" y="274"/>
                  </a:lnTo>
                  <a:lnTo>
                    <a:pt x="288" y="286"/>
                  </a:lnTo>
                  <a:lnTo>
                    <a:pt x="313" y="296"/>
                  </a:lnTo>
                  <a:lnTo>
                    <a:pt x="339" y="303"/>
                  </a:lnTo>
                  <a:lnTo>
                    <a:pt x="366" y="309"/>
                  </a:lnTo>
                  <a:lnTo>
                    <a:pt x="394" y="310"/>
                  </a:lnTo>
                  <a:lnTo>
                    <a:pt x="423" y="309"/>
                  </a:lnTo>
                  <a:lnTo>
                    <a:pt x="453" y="305"/>
                  </a:lnTo>
                  <a:lnTo>
                    <a:pt x="484" y="296"/>
                  </a:lnTo>
                  <a:lnTo>
                    <a:pt x="516" y="283"/>
                  </a:lnTo>
                  <a:lnTo>
                    <a:pt x="528" y="280"/>
                  </a:lnTo>
                  <a:lnTo>
                    <a:pt x="537" y="277"/>
                  </a:lnTo>
                  <a:lnTo>
                    <a:pt x="547" y="273"/>
                  </a:lnTo>
                  <a:lnTo>
                    <a:pt x="558" y="270"/>
                  </a:lnTo>
                  <a:lnTo>
                    <a:pt x="568" y="265"/>
                  </a:lnTo>
                  <a:lnTo>
                    <a:pt x="577" y="261"/>
                  </a:lnTo>
                  <a:lnTo>
                    <a:pt x="587" y="257"/>
                  </a:lnTo>
                  <a:lnTo>
                    <a:pt x="596" y="251"/>
                  </a:lnTo>
                  <a:lnTo>
                    <a:pt x="583" y="277"/>
                  </a:lnTo>
                  <a:lnTo>
                    <a:pt x="581" y="302"/>
                  </a:lnTo>
                  <a:lnTo>
                    <a:pt x="587" y="324"/>
                  </a:lnTo>
                  <a:lnTo>
                    <a:pt x="594" y="343"/>
                  </a:lnTo>
                  <a:lnTo>
                    <a:pt x="600" y="354"/>
                  </a:lnTo>
                  <a:lnTo>
                    <a:pt x="602" y="360"/>
                  </a:lnTo>
                  <a:lnTo>
                    <a:pt x="602" y="364"/>
                  </a:lnTo>
                  <a:lnTo>
                    <a:pt x="598" y="366"/>
                  </a:lnTo>
                  <a:lnTo>
                    <a:pt x="589" y="373"/>
                  </a:lnTo>
                  <a:lnTo>
                    <a:pt x="568" y="372"/>
                  </a:lnTo>
                  <a:lnTo>
                    <a:pt x="545" y="370"/>
                  </a:lnTo>
                  <a:lnTo>
                    <a:pt x="522" y="370"/>
                  </a:lnTo>
                  <a:lnTo>
                    <a:pt x="501" y="370"/>
                  </a:lnTo>
                  <a:lnTo>
                    <a:pt x="478" y="372"/>
                  </a:lnTo>
                  <a:lnTo>
                    <a:pt x="457" y="373"/>
                  </a:lnTo>
                  <a:lnTo>
                    <a:pt x="434" y="376"/>
                  </a:lnTo>
                  <a:lnTo>
                    <a:pt x="413" y="379"/>
                  </a:lnTo>
                  <a:lnTo>
                    <a:pt x="391" y="383"/>
                  </a:lnTo>
                  <a:lnTo>
                    <a:pt x="370" y="388"/>
                  </a:lnTo>
                  <a:lnTo>
                    <a:pt x="349" y="394"/>
                  </a:lnTo>
                  <a:lnTo>
                    <a:pt x="330" y="401"/>
                  </a:lnTo>
                  <a:lnTo>
                    <a:pt x="309" y="408"/>
                  </a:lnTo>
                  <a:lnTo>
                    <a:pt x="290" y="417"/>
                  </a:lnTo>
                  <a:lnTo>
                    <a:pt x="271" y="427"/>
                  </a:lnTo>
                  <a:lnTo>
                    <a:pt x="252" y="437"/>
                  </a:lnTo>
                  <a:lnTo>
                    <a:pt x="219" y="431"/>
                  </a:lnTo>
                  <a:lnTo>
                    <a:pt x="187" y="429"/>
                  </a:lnTo>
                  <a:lnTo>
                    <a:pt x="156" y="429"/>
                  </a:lnTo>
                  <a:lnTo>
                    <a:pt x="128" y="431"/>
                  </a:lnTo>
                  <a:lnTo>
                    <a:pt x="101" y="437"/>
                  </a:lnTo>
                  <a:lnTo>
                    <a:pt x="77" y="445"/>
                  </a:lnTo>
                  <a:lnTo>
                    <a:pt x="54" y="455"/>
                  </a:lnTo>
                  <a:lnTo>
                    <a:pt x="35" y="468"/>
                  </a:lnTo>
                  <a:lnTo>
                    <a:pt x="29" y="474"/>
                  </a:lnTo>
                  <a:lnTo>
                    <a:pt x="17" y="488"/>
                  </a:lnTo>
                  <a:lnTo>
                    <a:pt x="6" y="504"/>
                  </a:lnTo>
                  <a:lnTo>
                    <a:pt x="0" y="525"/>
                  </a:lnTo>
                  <a:lnTo>
                    <a:pt x="2" y="548"/>
                  </a:lnTo>
                  <a:lnTo>
                    <a:pt x="6" y="564"/>
                  </a:lnTo>
                  <a:lnTo>
                    <a:pt x="16" y="580"/>
                  </a:lnTo>
                  <a:lnTo>
                    <a:pt x="27" y="593"/>
                  </a:lnTo>
                  <a:lnTo>
                    <a:pt x="40" y="606"/>
                  </a:lnTo>
                  <a:lnTo>
                    <a:pt x="56" y="618"/>
                  </a:lnTo>
                  <a:lnTo>
                    <a:pt x="73" y="628"/>
                  </a:lnTo>
                  <a:lnTo>
                    <a:pt x="92" y="635"/>
                  </a:lnTo>
                  <a:lnTo>
                    <a:pt x="111" y="643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6"/>
                  </a:lnTo>
                  <a:lnTo>
                    <a:pt x="113" y="662"/>
                  </a:lnTo>
                  <a:lnTo>
                    <a:pt x="118" y="681"/>
                  </a:lnTo>
                  <a:lnTo>
                    <a:pt x="128" y="701"/>
                  </a:lnTo>
                  <a:lnTo>
                    <a:pt x="145" y="724"/>
                  </a:lnTo>
                  <a:lnTo>
                    <a:pt x="170" y="746"/>
                  </a:lnTo>
                  <a:lnTo>
                    <a:pt x="210" y="768"/>
                  </a:lnTo>
                  <a:lnTo>
                    <a:pt x="263" y="788"/>
                  </a:lnTo>
                  <a:lnTo>
                    <a:pt x="332" y="807"/>
                  </a:lnTo>
                  <a:lnTo>
                    <a:pt x="334" y="807"/>
                  </a:lnTo>
                  <a:lnTo>
                    <a:pt x="334" y="807"/>
                  </a:lnTo>
                  <a:lnTo>
                    <a:pt x="356" y="810"/>
                  </a:lnTo>
                  <a:lnTo>
                    <a:pt x="379" y="810"/>
                  </a:lnTo>
                  <a:lnTo>
                    <a:pt x="400" y="809"/>
                  </a:lnTo>
                  <a:lnTo>
                    <a:pt x="423" y="806"/>
                  </a:lnTo>
                  <a:lnTo>
                    <a:pt x="446" y="802"/>
                  </a:lnTo>
                  <a:lnTo>
                    <a:pt x="469" y="796"/>
                  </a:lnTo>
                  <a:lnTo>
                    <a:pt x="492" y="788"/>
                  </a:lnTo>
                  <a:lnTo>
                    <a:pt x="512" y="781"/>
                  </a:lnTo>
                  <a:lnTo>
                    <a:pt x="564" y="788"/>
                  </a:lnTo>
                  <a:lnTo>
                    <a:pt x="575" y="790"/>
                  </a:lnTo>
                  <a:lnTo>
                    <a:pt x="587" y="791"/>
                  </a:lnTo>
                  <a:lnTo>
                    <a:pt x="600" y="793"/>
                  </a:lnTo>
                  <a:lnTo>
                    <a:pt x="613" y="794"/>
                  </a:lnTo>
                  <a:lnTo>
                    <a:pt x="627" y="794"/>
                  </a:lnTo>
                  <a:lnTo>
                    <a:pt x="642" y="794"/>
                  </a:lnTo>
                  <a:lnTo>
                    <a:pt x="655" y="793"/>
                  </a:lnTo>
                  <a:lnTo>
                    <a:pt x="671" y="791"/>
                  </a:lnTo>
                  <a:lnTo>
                    <a:pt x="665" y="799"/>
                  </a:lnTo>
                  <a:lnTo>
                    <a:pt x="657" y="806"/>
                  </a:lnTo>
                  <a:lnTo>
                    <a:pt x="648" y="813"/>
                  </a:lnTo>
                  <a:lnTo>
                    <a:pt x="638" y="822"/>
                  </a:lnTo>
                  <a:lnTo>
                    <a:pt x="627" y="829"/>
                  </a:lnTo>
                  <a:lnTo>
                    <a:pt x="617" y="836"/>
                  </a:lnTo>
                  <a:lnTo>
                    <a:pt x="606" y="844"/>
                  </a:lnTo>
                  <a:lnTo>
                    <a:pt x="596" y="853"/>
                  </a:lnTo>
                  <a:lnTo>
                    <a:pt x="592" y="855"/>
                  </a:lnTo>
                  <a:lnTo>
                    <a:pt x="591" y="858"/>
                  </a:lnTo>
                  <a:lnTo>
                    <a:pt x="575" y="890"/>
                  </a:lnTo>
                  <a:lnTo>
                    <a:pt x="570" y="925"/>
                  </a:lnTo>
                  <a:lnTo>
                    <a:pt x="572" y="957"/>
                  </a:lnTo>
                  <a:lnTo>
                    <a:pt x="577" y="988"/>
                  </a:lnTo>
                  <a:lnTo>
                    <a:pt x="577" y="988"/>
                  </a:lnTo>
                  <a:lnTo>
                    <a:pt x="568" y="987"/>
                  </a:lnTo>
                  <a:lnTo>
                    <a:pt x="556" y="985"/>
                  </a:lnTo>
                  <a:lnTo>
                    <a:pt x="547" y="984"/>
                  </a:lnTo>
                  <a:lnTo>
                    <a:pt x="535" y="982"/>
                  </a:lnTo>
                  <a:lnTo>
                    <a:pt x="524" y="981"/>
                  </a:lnTo>
                  <a:lnTo>
                    <a:pt x="512" y="981"/>
                  </a:lnTo>
                  <a:lnTo>
                    <a:pt x="501" y="981"/>
                  </a:lnTo>
                  <a:lnTo>
                    <a:pt x="490" y="981"/>
                  </a:lnTo>
                  <a:lnTo>
                    <a:pt x="488" y="981"/>
                  </a:lnTo>
                  <a:lnTo>
                    <a:pt x="488" y="981"/>
                  </a:lnTo>
                  <a:lnTo>
                    <a:pt x="465" y="984"/>
                  </a:lnTo>
                  <a:lnTo>
                    <a:pt x="442" y="989"/>
                  </a:lnTo>
                  <a:lnTo>
                    <a:pt x="421" y="997"/>
                  </a:lnTo>
                  <a:lnTo>
                    <a:pt x="402" y="1007"/>
                  </a:lnTo>
                  <a:lnTo>
                    <a:pt x="383" y="1019"/>
                  </a:lnTo>
                  <a:lnTo>
                    <a:pt x="366" y="1032"/>
                  </a:lnTo>
                  <a:lnTo>
                    <a:pt x="351" y="1048"/>
                  </a:lnTo>
                  <a:lnTo>
                    <a:pt x="339" y="1064"/>
                  </a:lnTo>
                  <a:lnTo>
                    <a:pt x="337" y="1067"/>
                  </a:lnTo>
                  <a:lnTo>
                    <a:pt x="328" y="1105"/>
                  </a:lnTo>
                  <a:lnTo>
                    <a:pt x="332" y="1134"/>
                  </a:lnTo>
                  <a:lnTo>
                    <a:pt x="343" y="1157"/>
                  </a:lnTo>
                  <a:lnTo>
                    <a:pt x="358" y="1175"/>
                  </a:lnTo>
                  <a:lnTo>
                    <a:pt x="379" y="1189"/>
                  </a:lnTo>
                  <a:lnTo>
                    <a:pt x="383" y="1188"/>
                  </a:lnTo>
                  <a:lnTo>
                    <a:pt x="393" y="1183"/>
                  </a:lnTo>
                  <a:lnTo>
                    <a:pt x="402" y="1180"/>
                  </a:lnTo>
                  <a:lnTo>
                    <a:pt x="408" y="1179"/>
                  </a:lnTo>
                  <a:lnTo>
                    <a:pt x="412" y="1180"/>
                  </a:lnTo>
                  <a:lnTo>
                    <a:pt x="415" y="1183"/>
                  </a:lnTo>
                  <a:lnTo>
                    <a:pt x="419" y="1186"/>
                  </a:lnTo>
                  <a:lnTo>
                    <a:pt x="423" y="1189"/>
                  </a:lnTo>
                  <a:lnTo>
                    <a:pt x="429" y="1193"/>
                  </a:lnTo>
                  <a:lnTo>
                    <a:pt x="436" y="1198"/>
                  </a:lnTo>
                  <a:lnTo>
                    <a:pt x="444" y="1202"/>
                  </a:lnTo>
                  <a:lnTo>
                    <a:pt x="452" y="1207"/>
                  </a:lnTo>
                  <a:lnTo>
                    <a:pt x="461" y="1209"/>
                  </a:lnTo>
                  <a:lnTo>
                    <a:pt x="471" y="1212"/>
                  </a:lnTo>
                  <a:lnTo>
                    <a:pt x="482" y="1215"/>
                  </a:lnTo>
                  <a:lnTo>
                    <a:pt x="495" y="1215"/>
                  </a:lnTo>
                  <a:lnTo>
                    <a:pt x="511" y="1214"/>
                  </a:lnTo>
                  <a:lnTo>
                    <a:pt x="522" y="1211"/>
                  </a:lnTo>
                  <a:lnTo>
                    <a:pt x="533" y="1207"/>
                  </a:lnTo>
                  <a:lnTo>
                    <a:pt x="543" y="1201"/>
                  </a:lnTo>
                  <a:lnTo>
                    <a:pt x="551" y="1195"/>
                  </a:lnTo>
                  <a:lnTo>
                    <a:pt x="556" y="1189"/>
                  </a:lnTo>
                  <a:lnTo>
                    <a:pt x="560" y="1183"/>
                  </a:lnTo>
                  <a:lnTo>
                    <a:pt x="564" y="1177"/>
                  </a:lnTo>
                  <a:lnTo>
                    <a:pt x="564" y="1177"/>
                  </a:lnTo>
                  <a:lnTo>
                    <a:pt x="564" y="1176"/>
                  </a:lnTo>
                  <a:lnTo>
                    <a:pt x="564" y="1176"/>
                  </a:lnTo>
                  <a:lnTo>
                    <a:pt x="566" y="1176"/>
                  </a:lnTo>
                  <a:lnTo>
                    <a:pt x="587" y="1173"/>
                  </a:lnTo>
                  <a:lnTo>
                    <a:pt x="608" y="1167"/>
                  </a:lnTo>
                  <a:lnTo>
                    <a:pt x="625" y="1158"/>
                  </a:lnTo>
                  <a:lnTo>
                    <a:pt x="640" y="1150"/>
                  </a:lnTo>
                  <a:lnTo>
                    <a:pt x="655" y="1140"/>
                  </a:lnTo>
                  <a:lnTo>
                    <a:pt x="667" y="1129"/>
                  </a:lnTo>
                  <a:lnTo>
                    <a:pt x="676" y="1121"/>
                  </a:lnTo>
                  <a:lnTo>
                    <a:pt x="684" y="1112"/>
                  </a:lnTo>
                  <a:lnTo>
                    <a:pt x="695" y="1107"/>
                  </a:lnTo>
                  <a:lnTo>
                    <a:pt x="707" y="1106"/>
                  </a:lnTo>
                  <a:lnTo>
                    <a:pt x="716" y="1106"/>
                  </a:lnTo>
                  <a:lnTo>
                    <a:pt x="728" y="1107"/>
                  </a:lnTo>
                  <a:lnTo>
                    <a:pt x="741" y="1112"/>
                  </a:lnTo>
                  <a:lnTo>
                    <a:pt x="754" y="1116"/>
                  </a:lnTo>
                  <a:lnTo>
                    <a:pt x="771" y="1124"/>
                  </a:lnTo>
                  <a:lnTo>
                    <a:pt x="789" y="1132"/>
                  </a:lnTo>
                  <a:lnTo>
                    <a:pt x="796" y="1137"/>
                  </a:lnTo>
                  <a:lnTo>
                    <a:pt x="804" y="1140"/>
                  </a:lnTo>
                  <a:lnTo>
                    <a:pt x="811" y="1144"/>
                  </a:lnTo>
                  <a:lnTo>
                    <a:pt x="819" y="1147"/>
                  </a:lnTo>
                  <a:lnTo>
                    <a:pt x="798" y="1161"/>
                  </a:lnTo>
                  <a:lnTo>
                    <a:pt x="779" y="1177"/>
                  </a:lnTo>
                  <a:lnTo>
                    <a:pt x="762" y="1195"/>
                  </a:lnTo>
                  <a:lnTo>
                    <a:pt x="747" y="1214"/>
                  </a:lnTo>
                  <a:lnTo>
                    <a:pt x="731" y="1234"/>
                  </a:lnTo>
                  <a:lnTo>
                    <a:pt x="720" y="1256"/>
                  </a:lnTo>
                  <a:lnTo>
                    <a:pt x="709" y="1281"/>
                  </a:lnTo>
                  <a:lnTo>
                    <a:pt x="697" y="1306"/>
                  </a:lnTo>
                  <a:lnTo>
                    <a:pt x="697" y="1311"/>
                  </a:lnTo>
                  <a:lnTo>
                    <a:pt x="697" y="1316"/>
                  </a:lnTo>
                  <a:lnTo>
                    <a:pt x="699" y="1332"/>
                  </a:lnTo>
                  <a:lnTo>
                    <a:pt x="705" y="1349"/>
                  </a:lnTo>
                  <a:lnTo>
                    <a:pt x="716" y="1370"/>
                  </a:lnTo>
                  <a:lnTo>
                    <a:pt x="733" y="1389"/>
                  </a:lnTo>
                  <a:lnTo>
                    <a:pt x="735" y="1390"/>
                  </a:lnTo>
                  <a:lnTo>
                    <a:pt x="739" y="1392"/>
                  </a:lnTo>
                  <a:lnTo>
                    <a:pt x="745" y="1395"/>
                  </a:lnTo>
                  <a:lnTo>
                    <a:pt x="750" y="1397"/>
                  </a:lnTo>
                  <a:lnTo>
                    <a:pt x="758" y="1400"/>
                  </a:lnTo>
                  <a:lnTo>
                    <a:pt x="768" y="1402"/>
                  </a:lnTo>
                  <a:lnTo>
                    <a:pt x="779" y="1402"/>
                  </a:lnTo>
                  <a:lnTo>
                    <a:pt x="789" y="1402"/>
                  </a:lnTo>
                  <a:lnTo>
                    <a:pt x="802" y="1399"/>
                  </a:lnTo>
                  <a:lnTo>
                    <a:pt x="813" y="1403"/>
                  </a:lnTo>
                  <a:lnTo>
                    <a:pt x="825" y="1408"/>
                  </a:lnTo>
                  <a:lnTo>
                    <a:pt x="834" y="1409"/>
                  </a:lnTo>
                  <a:lnTo>
                    <a:pt x="846" y="1409"/>
                  </a:lnTo>
                  <a:lnTo>
                    <a:pt x="855" y="1409"/>
                  </a:lnTo>
                  <a:lnTo>
                    <a:pt x="865" y="1408"/>
                  </a:lnTo>
                  <a:lnTo>
                    <a:pt x="874" y="1406"/>
                  </a:lnTo>
                  <a:lnTo>
                    <a:pt x="880" y="1405"/>
                  </a:lnTo>
                  <a:lnTo>
                    <a:pt x="886" y="1403"/>
                  </a:lnTo>
                  <a:lnTo>
                    <a:pt x="891" y="1402"/>
                  </a:lnTo>
                  <a:lnTo>
                    <a:pt x="897" y="1402"/>
                  </a:lnTo>
                  <a:lnTo>
                    <a:pt x="901" y="1402"/>
                  </a:lnTo>
                  <a:lnTo>
                    <a:pt x="916" y="1403"/>
                  </a:lnTo>
                  <a:lnTo>
                    <a:pt x="929" y="1396"/>
                  </a:lnTo>
                  <a:lnTo>
                    <a:pt x="941" y="1387"/>
                  </a:lnTo>
                  <a:lnTo>
                    <a:pt x="950" y="1376"/>
                  </a:lnTo>
                  <a:lnTo>
                    <a:pt x="956" y="1365"/>
                  </a:lnTo>
                  <a:lnTo>
                    <a:pt x="962" y="1357"/>
                  </a:lnTo>
                  <a:lnTo>
                    <a:pt x="962" y="1357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71" y="1354"/>
                  </a:lnTo>
                  <a:lnTo>
                    <a:pt x="981" y="1352"/>
                  </a:lnTo>
                  <a:lnTo>
                    <a:pt x="990" y="1349"/>
                  </a:lnTo>
                  <a:lnTo>
                    <a:pt x="998" y="1346"/>
                  </a:lnTo>
                  <a:lnTo>
                    <a:pt x="1013" y="1335"/>
                  </a:lnTo>
                  <a:lnTo>
                    <a:pt x="1021" y="1320"/>
                  </a:lnTo>
                  <a:lnTo>
                    <a:pt x="1025" y="1306"/>
                  </a:lnTo>
                  <a:lnTo>
                    <a:pt x="1027" y="1293"/>
                  </a:lnTo>
                  <a:lnTo>
                    <a:pt x="1028" y="1288"/>
                  </a:lnTo>
                  <a:lnTo>
                    <a:pt x="1028" y="1285"/>
                  </a:lnTo>
                  <a:lnTo>
                    <a:pt x="1028" y="1281"/>
                  </a:lnTo>
                  <a:lnTo>
                    <a:pt x="1030" y="1278"/>
                  </a:lnTo>
                  <a:lnTo>
                    <a:pt x="1042" y="1276"/>
                  </a:lnTo>
                  <a:lnTo>
                    <a:pt x="1055" y="1276"/>
                  </a:lnTo>
                  <a:lnTo>
                    <a:pt x="1067" y="1278"/>
                  </a:lnTo>
                  <a:lnTo>
                    <a:pt x="1080" y="1281"/>
                  </a:lnTo>
                  <a:lnTo>
                    <a:pt x="1091" y="1285"/>
                  </a:lnTo>
                  <a:lnTo>
                    <a:pt x="1103" y="1290"/>
                  </a:lnTo>
                  <a:lnTo>
                    <a:pt x="1114" y="1294"/>
                  </a:lnTo>
                  <a:lnTo>
                    <a:pt x="1124" y="1298"/>
                  </a:lnTo>
                  <a:lnTo>
                    <a:pt x="1148" y="1313"/>
                  </a:lnTo>
                  <a:lnTo>
                    <a:pt x="1177" y="1329"/>
                  </a:lnTo>
                  <a:lnTo>
                    <a:pt x="1207" y="1348"/>
                  </a:lnTo>
                  <a:lnTo>
                    <a:pt x="1242" y="1368"/>
                  </a:lnTo>
                  <a:lnTo>
                    <a:pt x="1276" y="1389"/>
                  </a:lnTo>
                  <a:lnTo>
                    <a:pt x="1312" y="1409"/>
                  </a:lnTo>
                  <a:lnTo>
                    <a:pt x="1348" y="1429"/>
                  </a:lnTo>
                  <a:lnTo>
                    <a:pt x="1384" y="1450"/>
                  </a:lnTo>
                  <a:lnTo>
                    <a:pt x="1419" y="1470"/>
                  </a:lnTo>
                  <a:lnTo>
                    <a:pt x="1451" y="1488"/>
                  </a:lnTo>
                  <a:lnTo>
                    <a:pt x="1482" y="1505"/>
                  </a:lnTo>
                  <a:lnTo>
                    <a:pt x="1506" y="1520"/>
                  </a:lnTo>
                  <a:lnTo>
                    <a:pt x="1527" y="1531"/>
                  </a:lnTo>
                  <a:lnTo>
                    <a:pt x="1544" y="1542"/>
                  </a:lnTo>
                  <a:lnTo>
                    <a:pt x="1554" y="1548"/>
                  </a:lnTo>
                  <a:lnTo>
                    <a:pt x="1558" y="1549"/>
                  </a:lnTo>
                  <a:lnTo>
                    <a:pt x="1560" y="1527"/>
                  </a:lnTo>
                  <a:lnTo>
                    <a:pt x="1562" y="1476"/>
                  </a:lnTo>
                  <a:lnTo>
                    <a:pt x="1563" y="1425"/>
                  </a:lnTo>
                  <a:lnTo>
                    <a:pt x="1565" y="1397"/>
                  </a:lnTo>
                  <a:lnTo>
                    <a:pt x="1596" y="1365"/>
                  </a:lnTo>
                  <a:lnTo>
                    <a:pt x="1615" y="1327"/>
                  </a:lnTo>
                  <a:lnTo>
                    <a:pt x="1624" y="1285"/>
                  </a:lnTo>
                  <a:lnTo>
                    <a:pt x="1626" y="1240"/>
                  </a:lnTo>
                  <a:lnTo>
                    <a:pt x="1619" y="1193"/>
                  </a:lnTo>
                  <a:lnTo>
                    <a:pt x="1603" y="1150"/>
                  </a:lnTo>
                  <a:lnTo>
                    <a:pt x="1581" y="1107"/>
                  </a:lnTo>
                  <a:lnTo>
                    <a:pt x="1550" y="1071"/>
                  </a:lnTo>
                  <a:lnTo>
                    <a:pt x="1539" y="1059"/>
                  </a:lnTo>
                  <a:lnTo>
                    <a:pt x="1527" y="1048"/>
                  </a:lnTo>
                  <a:lnTo>
                    <a:pt x="1514" y="1036"/>
                  </a:lnTo>
                  <a:lnTo>
                    <a:pt x="1503" y="1026"/>
                  </a:lnTo>
                  <a:lnTo>
                    <a:pt x="1491" y="1016"/>
                  </a:lnTo>
                  <a:lnTo>
                    <a:pt x="1478" y="1004"/>
                  </a:lnTo>
                  <a:lnTo>
                    <a:pt x="1466" y="994"/>
                  </a:lnTo>
                  <a:lnTo>
                    <a:pt x="1455" y="984"/>
                  </a:lnTo>
                  <a:lnTo>
                    <a:pt x="1419" y="953"/>
                  </a:lnTo>
                  <a:lnTo>
                    <a:pt x="1386" y="922"/>
                  </a:lnTo>
                  <a:lnTo>
                    <a:pt x="1356" y="892"/>
                  </a:lnTo>
                  <a:lnTo>
                    <a:pt x="1331" y="861"/>
                  </a:lnTo>
                  <a:lnTo>
                    <a:pt x="1310" y="828"/>
                  </a:lnTo>
                  <a:lnTo>
                    <a:pt x="1297" y="791"/>
                  </a:lnTo>
                  <a:lnTo>
                    <a:pt x="1289" y="752"/>
                  </a:lnTo>
                  <a:lnTo>
                    <a:pt x="1287" y="708"/>
                  </a:lnTo>
                  <a:lnTo>
                    <a:pt x="1287" y="704"/>
                  </a:lnTo>
                  <a:lnTo>
                    <a:pt x="1287" y="669"/>
                  </a:lnTo>
                  <a:lnTo>
                    <a:pt x="1291" y="634"/>
                  </a:lnTo>
                  <a:lnTo>
                    <a:pt x="1301" y="598"/>
                  </a:lnTo>
                  <a:lnTo>
                    <a:pt x="1312" y="560"/>
                  </a:lnTo>
                  <a:lnTo>
                    <a:pt x="1320" y="535"/>
                  </a:lnTo>
                  <a:lnTo>
                    <a:pt x="1327" y="509"/>
                  </a:lnTo>
                  <a:lnTo>
                    <a:pt x="1333" y="484"/>
                  </a:lnTo>
                  <a:lnTo>
                    <a:pt x="1337" y="45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9338" y="2927350"/>
              <a:ext cx="2681288" cy="2262187"/>
            </a:xfrm>
            <a:custGeom>
              <a:avLst/>
              <a:gdLst>
                <a:gd name="T0" fmla="*/ 787 w 1689"/>
                <a:gd name="T1" fmla="*/ 116 h 1425"/>
                <a:gd name="T2" fmla="*/ 794 w 1689"/>
                <a:gd name="T3" fmla="*/ 132 h 1425"/>
                <a:gd name="T4" fmla="*/ 1029 w 1689"/>
                <a:gd name="T5" fmla="*/ 116 h 1425"/>
                <a:gd name="T6" fmla="*/ 1152 w 1689"/>
                <a:gd name="T7" fmla="*/ 144 h 1425"/>
                <a:gd name="T8" fmla="*/ 1314 w 1689"/>
                <a:gd name="T9" fmla="*/ 99 h 1425"/>
                <a:gd name="T10" fmla="*/ 1510 w 1689"/>
                <a:gd name="T11" fmla="*/ 145 h 1425"/>
                <a:gd name="T12" fmla="*/ 1604 w 1689"/>
                <a:gd name="T13" fmla="*/ 360 h 1425"/>
                <a:gd name="T14" fmla="*/ 1664 w 1689"/>
                <a:gd name="T15" fmla="*/ 543 h 1425"/>
                <a:gd name="T16" fmla="*/ 1474 w 1689"/>
                <a:gd name="T17" fmla="*/ 513 h 1425"/>
                <a:gd name="T18" fmla="*/ 1326 w 1689"/>
                <a:gd name="T19" fmla="*/ 396 h 1425"/>
                <a:gd name="T20" fmla="*/ 1286 w 1689"/>
                <a:gd name="T21" fmla="*/ 231 h 1425"/>
                <a:gd name="T22" fmla="*/ 1217 w 1689"/>
                <a:gd name="T23" fmla="*/ 249 h 1425"/>
                <a:gd name="T24" fmla="*/ 1236 w 1689"/>
                <a:gd name="T25" fmla="*/ 526 h 1425"/>
                <a:gd name="T26" fmla="*/ 1337 w 1689"/>
                <a:gd name="T27" fmla="*/ 926 h 1425"/>
                <a:gd name="T28" fmla="*/ 1524 w 1689"/>
                <a:gd name="T29" fmla="*/ 1257 h 1425"/>
                <a:gd name="T30" fmla="*/ 1465 w 1689"/>
                <a:gd name="T31" fmla="*/ 1423 h 1425"/>
                <a:gd name="T32" fmla="*/ 1306 w 1689"/>
                <a:gd name="T33" fmla="*/ 1333 h 1425"/>
                <a:gd name="T34" fmla="*/ 1097 w 1689"/>
                <a:gd name="T35" fmla="*/ 1216 h 1425"/>
                <a:gd name="T36" fmla="*/ 960 w 1689"/>
                <a:gd name="T37" fmla="*/ 1231 h 1425"/>
                <a:gd name="T38" fmla="*/ 893 w 1689"/>
                <a:gd name="T39" fmla="*/ 1305 h 1425"/>
                <a:gd name="T40" fmla="*/ 804 w 1689"/>
                <a:gd name="T41" fmla="*/ 1349 h 1425"/>
                <a:gd name="T42" fmla="*/ 712 w 1689"/>
                <a:gd name="T43" fmla="*/ 1326 h 1425"/>
                <a:gd name="T44" fmla="*/ 751 w 1689"/>
                <a:gd name="T45" fmla="*/ 1186 h 1425"/>
                <a:gd name="T46" fmla="*/ 996 w 1689"/>
                <a:gd name="T47" fmla="*/ 1119 h 1425"/>
                <a:gd name="T48" fmla="*/ 1013 w 1689"/>
                <a:gd name="T49" fmla="*/ 1098 h 1425"/>
                <a:gd name="T50" fmla="*/ 1008 w 1689"/>
                <a:gd name="T51" fmla="*/ 1069 h 1425"/>
                <a:gd name="T52" fmla="*/ 931 w 1689"/>
                <a:gd name="T53" fmla="*/ 1072 h 1425"/>
                <a:gd name="T54" fmla="*/ 737 w 1689"/>
                <a:gd name="T55" fmla="*/ 1062 h 1425"/>
                <a:gd name="T56" fmla="*/ 573 w 1689"/>
                <a:gd name="T57" fmla="*/ 1100 h 1425"/>
                <a:gd name="T58" fmla="*/ 455 w 1689"/>
                <a:gd name="T59" fmla="*/ 1155 h 1425"/>
                <a:gd name="T60" fmla="*/ 349 w 1689"/>
                <a:gd name="T61" fmla="*/ 1123 h 1425"/>
                <a:gd name="T62" fmla="*/ 385 w 1689"/>
                <a:gd name="T63" fmla="*/ 1001 h 1425"/>
                <a:gd name="T64" fmla="*/ 541 w 1689"/>
                <a:gd name="T65" fmla="*/ 988 h 1425"/>
                <a:gd name="T66" fmla="*/ 642 w 1689"/>
                <a:gd name="T67" fmla="*/ 963 h 1425"/>
                <a:gd name="T68" fmla="*/ 732 w 1689"/>
                <a:gd name="T69" fmla="*/ 963 h 1425"/>
                <a:gd name="T70" fmla="*/ 602 w 1689"/>
                <a:gd name="T71" fmla="*/ 947 h 1425"/>
                <a:gd name="T72" fmla="*/ 615 w 1689"/>
                <a:gd name="T73" fmla="*/ 820 h 1425"/>
                <a:gd name="T74" fmla="*/ 718 w 1689"/>
                <a:gd name="T75" fmla="*/ 738 h 1425"/>
                <a:gd name="T76" fmla="*/ 829 w 1689"/>
                <a:gd name="T77" fmla="*/ 632 h 1425"/>
                <a:gd name="T78" fmla="*/ 572 w 1689"/>
                <a:gd name="T79" fmla="*/ 733 h 1425"/>
                <a:gd name="T80" fmla="*/ 606 w 1689"/>
                <a:gd name="T81" fmla="*/ 655 h 1425"/>
                <a:gd name="T82" fmla="*/ 558 w 1689"/>
                <a:gd name="T83" fmla="*/ 673 h 1425"/>
                <a:gd name="T84" fmla="*/ 356 w 1689"/>
                <a:gd name="T85" fmla="*/ 750 h 1425"/>
                <a:gd name="T86" fmla="*/ 111 w 1689"/>
                <a:gd name="T87" fmla="*/ 615 h 1425"/>
                <a:gd name="T88" fmla="*/ 14 w 1689"/>
                <a:gd name="T89" fmla="*/ 537 h 1425"/>
                <a:gd name="T90" fmla="*/ 67 w 1689"/>
                <a:gd name="T91" fmla="*/ 435 h 1425"/>
                <a:gd name="T92" fmla="*/ 278 w 1689"/>
                <a:gd name="T93" fmla="*/ 408 h 1425"/>
                <a:gd name="T94" fmla="*/ 549 w 1689"/>
                <a:gd name="T95" fmla="*/ 371 h 1425"/>
                <a:gd name="T96" fmla="*/ 732 w 1689"/>
                <a:gd name="T97" fmla="*/ 415 h 1425"/>
                <a:gd name="T98" fmla="*/ 600 w 1689"/>
                <a:gd name="T99" fmla="*/ 323 h 1425"/>
                <a:gd name="T100" fmla="*/ 629 w 1689"/>
                <a:gd name="T101" fmla="*/ 140 h 1425"/>
                <a:gd name="T102" fmla="*/ 524 w 1689"/>
                <a:gd name="T103" fmla="*/ 202 h 1425"/>
                <a:gd name="T104" fmla="*/ 235 w 1689"/>
                <a:gd name="T105" fmla="*/ 201 h 1425"/>
                <a:gd name="T106" fmla="*/ 311 w 1689"/>
                <a:gd name="T107" fmla="*/ 138 h 1425"/>
                <a:gd name="T108" fmla="*/ 457 w 1689"/>
                <a:gd name="T109" fmla="*/ 26 h 1425"/>
                <a:gd name="T110" fmla="*/ 631 w 1689"/>
                <a:gd name="T111" fmla="*/ 3 h 1425"/>
                <a:gd name="T112" fmla="*/ 781 w 1689"/>
                <a:gd name="T113" fmla="*/ 6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9" h="1425">
                  <a:moveTo>
                    <a:pt x="813" y="81"/>
                  </a:moveTo>
                  <a:lnTo>
                    <a:pt x="815" y="86"/>
                  </a:lnTo>
                  <a:lnTo>
                    <a:pt x="819" y="90"/>
                  </a:lnTo>
                  <a:lnTo>
                    <a:pt x="823" y="94"/>
                  </a:lnTo>
                  <a:lnTo>
                    <a:pt x="827" y="99"/>
                  </a:lnTo>
                  <a:lnTo>
                    <a:pt x="813" y="105"/>
                  </a:lnTo>
                  <a:lnTo>
                    <a:pt x="800" y="110"/>
                  </a:lnTo>
                  <a:lnTo>
                    <a:pt x="787" y="116"/>
                  </a:lnTo>
                  <a:lnTo>
                    <a:pt x="773" y="124"/>
                  </a:lnTo>
                  <a:lnTo>
                    <a:pt x="762" y="131"/>
                  </a:lnTo>
                  <a:lnTo>
                    <a:pt x="751" y="138"/>
                  </a:lnTo>
                  <a:lnTo>
                    <a:pt x="741" y="147"/>
                  </a:lnTo>
                  <a:lnTo>
                    <a:pt x="732" y="157"/>
                  </a:lnTo>
                  <a:lnTo>
                    <a:pt x="733" y="159"/>
                  </a:lnTo>
                  <a:lnTo>
                    <a:pt x="764" y="144"/>
                  </a:lnTo>
                  <a:lnTo>
                    <a:pt x="794" y="132"/>
                  </a:lnTo>
                  <a:lnTo>
                    <a:pt x="825" y="121"/>
                  </a:lnTo>
                  <a:lnTo>
                    <a:pt x="857" y="110"/>
                  </a:lnTo>
                  <a:lnTo>
                    <a:pt x="891" y="105"/>
                  </a:lnTo>
                  <a:lnTo>
                    <a:pt x="926" y="100"/>
                  </a:lnTo>
                  <a:lnTo>
                    <a:pt x="960" y="100"/>
                  </a:lnTo>
                  <a:lnTo>
                    <a:pt x="996" y="105"/>
                  </a:lnTo>
                  <a:lnTo>
                    <a:pt x="1013" y="110"/>
                  </a:lnTo>
                  <a:lnTo>
                    <a:pt x="1029" y="116"/>
                  </a:lnTo>
                  <a:lnTo>
                    <a:pt x="1046" y="122"/>
                  </a:lnTo>
                  <a:lnTo>
                    <a:pt x="1061" y="129"/>
                  </a:lnTo>
                  <a:lnTo>
                    <a:pt x="1076" y="137"/>
                  </a:lnTo>
                  <a:lnTo>
                    <a:pt x="1091" y="145"/>
                  </a:lnTo>
                  <a:lnTo>
                    <a:pt x="1105" y="154"/>
                  </a:lnTo>
                  <a:lnTo>
                    <a:pt x="1118" y="163"/>
                  </a:lnTo>
                  <a:lnTo>
                    <a:pt x="1135" y="153"/>
                  </a:lnTo>
                  <a:lnTo>
                    <a:pt x="1152" y="144"/>
                  </a:lnTo>
                  <a:lnTo>
                    <a:pt x="1171" y="135"/>
                  </a:lnTo>
                  <a:lnTo>
                    <a:pt x="1190" y="128"/>
                  </a:lnTo>
                  <a:lnTo>
                    <a:pt x="1209" y="121"/>
                  </a:lnTo>
                  <a:lnTo>
                    <a:pt x="1230" y="113"/>
                  </a:lnTo>
                  <a:lnTo>
                    <a:pt x="1251" y="109"/>
                  </a:lnTo>
                  <a:lnTo>
                    <a:pt x="1272" y="105"/>
                  </a:lnTo>
                  <a:lnTo>
                    <a:pt x="1293" y="100"/>
                  </a:lnTo>
                  <a:lnTo>
                    <a:pt x="1314" y="99"/>
                  </a:lnTo>
                  <a:lnTo>
                    <a:pt x="1335" y="97"/>
                  </a:lnTo>
                  <a:lnTo>
                    <a:pt x="1356" y="99"/>
                  </a:lnTo>
                  <a:lnTo>
                    <a:pt x="1377" y="100"/>
                  </a:lnTo>
                  <a:lnTo>
                    <a:pt x="1400" y="103"/>
                  </a:lnTo>
                  <a:lnTo>
                    <a:pt x="1421" y="108"/>
                  </a:lnTo>
                  <a:lnTo>
                    <a:pt x="1442" y="113"/>
                  </a:lnTo>
                  <a:lnTo>
                    <a:pt x="1478" y="128"/>
                  </a:lnTo>
                  <a:lnTo>
                    <a:pt x="1510" y="145"/>
                  </a:lnTo>
                  <a:lnTo>
                    <a:pt x="1539" y="167"/>
                  </a:lnTo>
                  <a:lnTo>
                    <a:pt x="1565" y="191"/>
                  </a:lnTo>
                  <a:lnTo>
                    <a:pt x="1584" y="217"/>
                  </a:lnTo>
                  <a:lnTo>
                    <a:pt x="1602" y="246"/>
                  </a:lnTo>
                  <a:lnTo>
                    <a:pt x="1611" y="275"/>
                  </a:lnTo>
                  <a:lnTo>
                    <a:pt x="1613" y="306"/>
                  </a:lnTo>
                  <a:lnTo>
                    <a:pt x="1611" y="332"/>
                  </a:lnTo>
                  <a:lnTo>
                    <a:pt x="1604" y="360"/>
                  </a:lnTo>
                  <a:lnTo>
                    <a:pt x="1598" y="387"/>
                  </a:lnTo>
                  <a:lnTo>
                    <a:pt x="1592" y="415"/>
                  </a:lnTo>
                  <a:lnTo>
                    <a:pt x="1592" y="443"/>
                  </a:lnTo>
                  <a:lnTo>
                    <a:pt x="1598" y="469"/>
                  </a:lnTo>
                  <a:lnTo>
                    <a:pt x="1615" y="492"/>
                  </a:lnTo>
                  <a:lnTo>
                    <a:pt x="1643" y="513"/>
                  </a:lnTo>
                  <a:lnTo>
                    <a:pt x="1689" y="545"/>
                  </a:lnTo>
                  <a:lnTo>
                    <a:pt x="1664" y="543"/>
                  </a:lnTo>
                  <a:lnTo>
                    <a:pt x="1640" y="543"/>
                  </a:lnTo>
                  <a:lnTo>
                    <a:pt x="1615" y="540"/>
                  </a:lnTo>
                  <a:lnTo>
                    <a:pt x="1590" y="539"/>
                  </a:lnTo>
                  <a:lnTo>
                    <a:pt x="1565" y="534"/>
                  </a:lnTo>
                  <a:lnTo>
                    <a:pt x="1543" y="532"/>
                  </a:lnTo>
                  <a:lnTo>
                    <a:pt x="1520" y="526"/>
                  </a:lnTo>
                  <a:lnTo>
                    <a:pt x="1497" y="520"/>
                  </a:lnTo>
                  <a:lnTo>
                    <a:pt x="1474" y="513"/>
                  </a:lnTo>
                  <a:lnTo>
                    <a:pt x="1453" y="505"/>
                  </a:lnTo>
                  <a:lnTo>
                    <a:pt x="1432" y="497"/>
                  </a:lnTo>
                  <a:lnTo>
                    <a:pt x="1413" y="486"/>
                  </a:lnTo>
                  <a:lnTo>
                    <a:pt x="1394" y="475"/>
                  </a:lnTo>
                  <a:lnTo>
                    <a:pt x="1377" y="462"/>
                  </a:lnTo>
                  <a:lnTo>
                    <a:pt x="1360" y="447"/>
                  </a:lnTo>
                  <a:lnTo>
                    <a:pt x="1345" y="431"/>
                  </a:lnTo>
                  <a:lnTo>
                    <a:pt x="1326" y="396"/>
                  </a:lnTo>
                  <a:lnTo>
                    <a:pt x="1320" y="358"/>
                  </a:lnTo>
                  <a:lnTo>
                    <a:pt x="1322" y="319"/>
                  </a:lnTo>
                  <a:lnTo>
                    <a:pt x="1327" y="279"/>
                  </a:lnTo>
                  <a:lnTo>
                    <a:pt x="1326" y="266"/>
                  </a:lnTo>
                  <a:lnTo>
                    <a:pt x="1320" y="252"/>
                  </a:lnTo>
                  <a:lnTo>
                    <a:pt x="1310" y="240"/>
                  </a:lnTo>
                  <a:lnTo>
                    <a:pt x="1295" y="233"/>
                  </a:lnTo>
                  <a:lnTo>
                    <a:pt x="1286" y="231"/>
                  </a:lnTo>
                  <a:lnTo>
                    <a:pt x="1278" y="231"/>
                  </a:lnTo>
                  <a:lnTo>
                    <a:pt x="1268" y="231"/>
                  </a:lnTo>
                  <a:lnTo>
                    <a:pt x="1259" y="231"/>
                  </a:lnTo>
                  <a:lnTo>
                    <a:pt x="1251" y="233"/>
                  </a:lnTo>
                  <a:lnTo>
                    <a:pt x="1244" y="234"/>
                  </a:lnTo>
                  <a:lnTo>
                    <a:pt x="1236" y="237"/>
                  </a:lnTo>
                  <a:lnTo>
                    <a:pt x="1228" y="242"/>
                  </a:lnTo>
                  <a:lnTo>
                    <a:pt x="1217" y="249"/>
                  </a:lnTo>
                  <a:lnTo>
                    <a:pt x="1215" y="259"/>
                  </a:lnTo>
                  <a:lnTo>
                    <a:pt x="1215" y="272"/>
                  </a:lnTo>
                  <a:lnTo>
                    <a:pt x="1217" y="282"/>
                  </a:lnTo>
                  <a:lnTo>
                    <a:pt x="1249" y="330"/>
                  </a:lnTo>
                  <a:lnTo>
                    <a:pt x="1263" y="379"/>
                  </a:lnTo>
                  <a:lnTo>
                    <a:pt x="1261" y="427"/>
                  </a:lnTo>
                  <a:lnTo>
                    <a:pt x="1251" y="476"/>
                  </a:lnTo>
                  <a:lnTo>
                    <a:pt x="1236" y="526"/>
                  </a:lnTo>
                  <a:lnTo>
                    <a:pt x="1221" y="575"/>
                  </a:lnTo>
                  <a:lnTo>
                    <a:pt x="1211" y="626"/>
                  </a:lnTo>
                  <a:lnTo>
                    <a:pt x="1211" y="676"/>
                  </a:lnTo>
                  <a:lnTo>
                    <a:pt x="1215" y="738"/>
                  </a:lnTo>
                  <a:lnTo>
                    <a:pt x="1230" y="792"/>
                  </a:lnTo>
                  <a:lnTo>
                    <a:pt x="1259" y="840"/>
                  </a:lnTo>
                  <a:lnTo>
                    <a:pt x="1295" y="886"/>
                  </a:lnTo>
                  <a:lnTo>
                    <a:pt x="1337" y="926"/>
                  </a:lnTo>
                  <a:lnTo>
                    <a:pt x="1385" y="969"/>
                  </a:lnTo>
                  <a:lnTo>
                    <a:pt x="1432" y="1011"/>
                  </a:lnTo>
                  <a:lnTo>
                    <a:pt x="1482" y="1058"/>
                  </a:lnTo>
                  <a:lnTo>
                    <a:pt x="1506" y="1091"/>
                  </a:lnTo>
                  <a:lnTo>
                    <a:pt x="1524" y="1130"/>
                  </a:lnTo>
                  <a:lnTo>
                    <a:pt x="1531" y="1173"/>
                  </a:lnTo>
                  <a:lnTo>
                    <a:pt x="1531" y="1216"/>
                  </a:lnTo>
                  <a:lnTo>
                    <a:pt x="1524" y="1257"/>
                  </a:lnTo>
                  <a:lnTo>
                    <a:pt x="1512" y="1295"/>
                  </a:lnTo>
                  <a:lnTo>
                    <a:pt x="1495" y="1327"/>
                  </a:lnTo>
                  <a:lnTo>
                    <a:pt x="1474" y="1349"/>
                  </a:lnTo>
                  <a:lnTo>
                    <a:pt x="1470" y="1371"/>
                  </a:lnTo>
                  <a:lnTo>
                    <a:pt x="1470" y="1388"/>
                  </a:lnTo>
                  <a:lnTo>
                    <a:pt x="1468" y="1404"/>
                  </a:lnTo>
                  <a:lnTo>
                    <a:pt x="1466" y="1425"/>
                  </a:lnTo>
                  <a:lnTo>
                    <a:pt x="1465" y="1423"/>
                  </a:lnTo>
                  <a:lnTo>
                    <a:pt x="1457" y="1419"/>
                  </a:lnTo>
                  <a:lnTo>
                    <a:pt x="1444" y="1412"/>
                  </a:lnTo>
                  <a:lnTo>
                    <a:pt x="1428" y="1403"/>
                  </a:lnTo>
                  <a:lnTo>
                    <a:pt x="1407" y="1391"/>
                  </a:lnTo>
                  <a:lnTo>
                    <a:pt x="1386" y="1380"/>
                  </a:lnTo>
                  <a:lnTo>
                    <a:pt x="1360" y="1365"/>
                  </a:lnTo>
                  <a:lnTo>
                    <a:pt x="1333" y="1349"/>
                  </a:lnTo>
                  <a:lnTo>
                    <a:pt x="1306" y="1333"/>
                  </a:lnTo>
                  <a:lnTo>
                    <a:pt x="1276" y="1317"/>
                  </a:lnTo>
                  <a:lnTo>
                    <a:pt x="1247" y="1301"/>
                  </a:lnTo>
                  <a:lnTo>
                    <a:pt x="1219" y="1283"/>
                  </a:lnTo>
                  <a:lnTo>
                    <a:pt x="1190" y="1267"/>
                  </a:lnTo>
                  <a:lnTo>
                    <a:pt x="1162" y="1251"/>
                  </a:lnTo>
                  <a:lnTo>
                    <a:pt x="1137" y="1235"/>
                  </a:lnTo>
                  <a:lnTo>
                    <a:pt x="1114" y="1222"/>
                  </a:lnTo>
                  <a:lnTo>
                    <a:pt x="1097" y="1216"/>
                  </a:lnTo>
                  <a:lnTo>
                    <a:pt x="1080" y="1212"/>
                  </a:lnTo>
                  <a:lnTo>
                    <a:pt x="1061" y="1211"/>
                  </a:lnTo>
                  <a:lnTo>
                    <a:pt x="1042" y="1211"/>
                  </a:lnTo>
                  <a:lnTo>
                    <a:pt x="1023" y="1212"/>
                  </a:lnTo>
                  <a:lnTo>
                    <a:pt x="1004" y="1213"/>
                  </a:lnTo>
                  <a:lnTo>
                    <a:pt x="987" y="1218"/>
                  </a:lnTo>
                  <a:lnTo>
                    <a:pt x="970" y="1222"/>
                  </a:lnTo>
                  <a:lnTo>
                    <a:pt x="960" y="1231"/>
                  </a:lnTo>
                  <a:lnTo>
                    <a:pt x="954" y="1243"/>
                  </a:lnTo>
                  <a:lnTo>
                    <a:pt x="952" y="1256"/>
                  </a:lnTo>
                  <a:lnTo>
                    <a:pt x="950" y="1269"/>
                  </a:lnTo>
                  <a:lnTo>
                    <a:pt x="947" y="1280"/>
                  </a:lnTo>
                  <a:lnTo>
                    <a:pt x="939" y="1291"/>
                  </a:lnTo>
                  <a:lnTo>
                    <a:pt x="926" y="1295"/>
                  </a:lnTo>
                  <a:lnTo>
                    <a:pt x="903" y="1294"/>
                  </a:lnTo>
                  <a:lnTo>
                    <a:pt x="893" y="1305"/>
                  </a:lnTo>
                  <a:lnTo>
                    <a:pt x="886" y="1318"/>
                  </a:lnTo>
                  <a:lnTo>
                    <a:pt x="880" y="1331"/>
                  </a:lnTo>
                  <a:lnTo>
                    <a:pt x="869" y="1342"/>
                  </a:lnTo>
                  <a:lnTo>
                    <a:pt x="855" y="1342"/>
                  </a:lnTo>
                  <a:lnTo>
                    <a:pt x="842" y="1343"/>
                  </a:lnTo>
                  <a:lnTo>
                    <a:pt x="829" y="1346"/>
                  </a:lnTo>
                  <a:lnTo>
                    <a:pt x="815" y="1349"/>
                  </a:lnTo>
                  <a:lnTo>
                    <a:pt x="804" y="1349"/>
                  </a:lnTo>
                  <a:lnTo>
                    <a:pt x="792" y="1347"/>
                  </a:lnTo>
                  <a:lnTo>
                    <a:pt x="783" y="1342"/>
                  </a:lnTo>
                  <a:lnTo>
                    <a:pt x="773" y="1331"/>
                  </a:lnTo>
                  <a:lnTo>
                    <a:pt x="762" y="1337"/>
                  </a:lnTo>
                  <a:lnTo>
                    <a:pt x="749" y="1342"/>
                  </a:lnTo>
                  <a:lnTo>
                    <a:pt x="735" y="1343"/>
                  </a:lnTo>
                  <a:lnTo>
                    <a:pt x="724" y="1337"/>
                  </a:lnTo>
                  <a:lnTo>
                    <a:pt x="712" y="1326"/>
                  </a:lnTo>
                  <a:lnTo>
                    <a:pt x="705" y="1313"/>
                  </a:lnTo>
                  <a:lnTo>
                    <a:pt x="699" y="1298"/>
                  </a:lnTo>
                  <a:lnTo>
                    <a:pt x="697" y="1282"/>
                  </a:lnTo>
                  <a:lnTo>
                    <a:pt x="705" y="1262"/>
                  </a:lnTo>
                  <a:lnTo>
                    <a:pt x="714" y="1243"/>
                  </a:lnTo>
                  <a:lnTo>
                    <a:pt x="726" y="1224"/>
                  </a:lnTo>
                  <a:lnTo>
                    <a:pt x="737" y="1205"/>
                  </a:lnTo>
                  <a:lnTo>
                    <a:pt x="751" y="1186"/>
                  </a:lnTo>
                  <a:lnTo>
                    <a:pt x="768" y="1168"/>
                  </a:lnTo>
                  <a:lnTo>
                    <a:pt x="785" y="1152"/>
                  </a:lnTo>
                  <a:lnTo>
                    <a:pt x="806" y="1138"/>
                  </a:lnTo>
                  <a:lnTo>
                    <a:pt x="840" y="1126"/>
                  </a:lnTo>
                  <a:lnTo>
                    <a:pt x="876" y="1120"/>
                  </a:lnTo>
                  <a:lnTo>
                    <a:pt x="916" y="1116"/>
                  </a:lnTo>
                  <a:lnTo>
                    <a:pt x="956" y="1116"/>
                  </a:lnTo>
                  <a:lnTo>
                    <a:pt x="996" y="1119"/>
                  </a:lnTo>
                  <a:lnTo>
                    <a:pt x="1036" y="1125"/>
                  </a:lnTo>
                  <a:lnTo>
                    <a:pt x="1072" y="1133"/>
                  </a:lnTo>
                  <a:lnTo>
                    <a:pt x="1105" y="1144"/>
                  </a:lnTo>
                  <a:lnTo>
                    <a:pt x="1091" y="1129"/>
                  </a:lnTo>
                  <a:lnTo>
                    <a:pt x="1074" y="1119"/>
                  </a:lnTo>
                  <a:lnTo>
                    <a:pt x="1055" y="1110"/>
                  </a:lnTo>
                  <a:lnTo>
                    <a:pt x="1034" y="1103"/>
                  </a:lnTo>
                  <a:lnTo>
                    <a:pt x="1013" y="1098"/>
                  </a:lnTo>
                  <a:lnTo>
                    <a:pt x="990" y="1095"/>
                  </a:lnTo>
                  <a:lnTo>
                    <a:pt x="966" y="1094"/>
                  </a:lnTo>
                  <a:lnTo>
                    <a:pt x="943" y="1094"/>
                  </a:lnTo>
                  <a:lnTo>
                    <a:pt x="954" y="1087"/>
                  </a:lnTo>
                  <a:lnTo>
                    <a:pt x="968" y="1081"/>
                  </a:lnTo>
                  <a:lnTo>
                    <a:pt x="981" y="1075"/>
                  </a:lnTo>
                  <a:lnTo>
                    <a:pt x="994" y="1072"/>
                  </a:lnTo>
                  <a:lnTo>
                    <a:pt x="1008" y="1069"/>
                  </a:lnTo>
                  <a:lnTo>
                    <a:pt x="1023" y="1066"/>
                  </a:lnTo>
                  <a:lnTo>
                    <a:pt x="1036" y="1063"/>
                  </a:lnTo>
                  <a:lnTo>
                    <a:pt x="1049" y="1060"/>
                  </a:lnTo>
                  <a:lnTo>
                    <a:pt x="1025" y="1058"/>
                  </a:lnTo>
                  <a:lnTo>
                    <a:pt x="1000" y="1056"/>
                  </a:lnTo>
                  <a:lnTo>
                    <a:pt x="977" y="1059"/>
                  </a:lnTo>
                  <a:lnTo>
                    <a:pt x="954" y="1065"/>
                  </a:lnTo>
                  <a:lnTo>
                    <a:pt x="931" y="1072"/>
                  </a:lnTo>
                  <a:lnTo>
                    <a:pt x="910" y="1082"/>
                  </a:lnTo>
                  <a:lnTo>
                    <a:pt x="891" y="1093"/>
                  </a:lnTo>
                  <a:lnTo>
                    <a:pt x="872" y="1104"/>
                  </a:lnTo>
                  <a:lnTo>
                    <a:pt x="851" y="1107"/>
                  </a:lnTo>
                  <a:lnTo>
                    <a:pt x="823" y="1100"/>
                  </a:lnTo>
                  <a:lnTo>
                    <a:pt x="794" y="1088"/>
                  </a:lnTo>
                  <a:lnTo>
                    <a:pt x="766" y="1074"/>
                  </a:lnTo>
                  <a:lnTo>
                    <a:pt x="737" y="1062"/>
                  </a:lnTo>
                  <a:lnTo>
                    <a:pt x="709" y="1052"/>
                  </a:lnTo>
                  <a:lnTo>
                    <a:pt x="680" y="1046"/>
                  </a:lnTo>
                  <a:lnTo>
                    <a:pt x="650" y="1049"/>
                  </a:lnTo>
                  <a:lnTo>
                    <a:pt x="619" y="1060"/>
                  </a:lnTo>
                  <a:lnTo>
                    <a:pt x="610" y="1071"/>
                  </a:lnTo>
                  <a:lnTo>
                    <a:pt x="598" y="1081"/>
                  </a:lnTo>
                  <a:lnTo>
                    <a:pt x="587" y="1091"/>
                  </a:lnTo>
                  <a:lnTo>
                    <a:pt x="573" y="1100"/>
                  </a:lnTo>
                  <a:lnTo>
                    <a:pt x="558" y="1107"/>
                  </a:lnTo>
                  <a:lnTo>
                    <a:pt x="543" y="1113"/>
                  </a:lnTo>
                  <a:lnTo>
                    <a:pt x="526" y="1114"/>
                  </a:lnTo>
                  <a:lnTo>
                    <a:pt x="509" y="1114"/>
                  </a:lnTo>
                  <a:lnTo>
                    <a:pt x="497" y="1126"/>
                  </a:lnTo>
                  <a:lnTo>
                    <a:pt x="488" y="1141"/>
                  </a:lnTo>
                  <a:lnTo>
                    <a:pt x="474" y="1151"/>
                  </a:lnTo>
                  <a:lnTo>
                    <a:pt x="455" y="1155"/>
                  </a:lnTo>
                  <a:lnTo>
                    <a:pt x="440" y="1154"/>
                  </a:lnTo>
                  <a:lnTo>
                    <a:pt x="427" y="1148"/>
                  </a:lnTo>
                  <a:lnTo>
                    <a:pt x="415" y="1141"/>
                  </a:lnTo>
                  <a:lnTo>
                    <a:pt x="406" y="1132"/>
                  </a:lnTo>
                  <a:lnTo>
                    <a:pt x="395" y="1126"/>
                  </a:lnTo>
                  <a:lnTo>
                    <a:pt x="381" y="1120"/>
                  </a:lnTo>
                  <a:lnTo>
                    <a:pt x="366" y="1119"/>
                  </a:lnTo>
                  <a:lnTo>
                    <a:pt x="349" y="1123"/>
                  </a:lnTo>
                  <a:lnTo>
                    <a:pt x="334" y="1106"/>
                  </a:lnTo>
                  <a:lnTo>
                    <a:pt x="328" y="1085"/>
                  </a:lnTo>
                  <a:lnTo>
                    <a:pt x="330" y="1065"/>
                  </a:lnTo>
                  <a:lnTo>
                    <a:pt x="336" y="1044"/>
                  </a:lnTo>
                  <a:lnTo>
                    <a:pt x="345" y="1033"/>
                  </a:lnTo>
                  <a:lnTo>
                    <a:pt x="356" y="1021"/>
                  </a:lnTo>
                  <a:lnTo>
                    <a:pt x="370" y="1009"/>
                  </a:lnTo>
                  <a:lnTo>
                    <a:pt x="385" y="1001"/>
                  </a:lnTo>
                  <a:lnTo>
                    <a:pt x="400" y="992"/>
                  </a:lnTo>
                  <a:lnTo>
                    <a:pt x="417" y="986"/>
                  </a:lnTo>
                  <a:lnTo>
                    <a:pt x="435" y="982"/>
                  </a:lnTo>
                  <a:lnTo>
                    <a:pt x="454" y="979"/>
                  </a:lnTo>
                  <a:lnTo>
                    <a:pt x="476" y="979"/>
                  </a:lnTo>
                  <a:lnTo>
                    <a:pt x="499" y="980"/>
                  </a:lnTo>
                  <a:lnTo>
                    <a:pt x="520" y="983"/>
                  </a:lnTo>
                  <a:lnTo>
                    <a:pt x="541" y="988"/>
                  </a:lnTo>
                  <a:lnTo>
                    <a:pt x="562" y="993"/>
                  </a:lnTo>
                  <a:lnTo>
                    <a:pt x="583" y="999"/>
                  </a:lnTo>
                  <a:lnTo>
                    <a:pt x="602" y="1004"/>
                  </a:lnTo>
                  <a:lnTo>
                    <a:pt x="621" y="1009"/>
                  </a:lnTo>
                  <a:lnTo>
                    <a:pt x="575" y="976"/>
                  </a:lnTo>
                  <a:lnTo>
                    <a:pt x="596" y="969"/>
                  </a:lnTo>
                  <a:lnTo>
                    <a:pt x="619" y="964"/>
                  </a:lnTo>
                  <a:lnTo>
                    <a:pt x="642" y="963"/>
                  </a:lnTo>
                  <a:lnTo>
                    <a:pt x="665" y="963"/>
                  </a:lnTo>
                  <a:lnTo>
                    <a:pt x="690" y="966"/>
                  </a:lnTo>
                  <a:lnTo>
                    <a:pt x="712" y="970"/>
                  </a:lnTo>
                  <a:lnTo>
                    <a:pt x="733" y="977"/>
                  </a:lnTo>
                  <a:lnTo>
                    <a:pt x="754" y="986"/>
                  </a:lnTo>
                  <a:lnTo>
                    <a:pt x="756" y="983"/>
                  </a:lnTo>
                  <a:lnTo>
                    <a:pt x="745" y="972"/>
                  </a:lnTo>
                  <a:lnTo>
                    <a:pt x="732" y="963"/>
                  </a:lnTo>
                  <a:lnTo>
                    <a:pt x="716" y="956"/>
                  </a:lnTo>
                  <a:lnTo>
                    <a:pt x="699" y="950"/>
                  </a:lnTo>
                  <a:lnTo>
                    <a:pt x="682" y="947"/>
                  </a:lnTo>
                  <a:lnTo>
                    <a:pt x="663" y="944"/>
                  </a:lnTo>
                  <a:lnTo>
                    <a:pt x="644" y="944"/>
                  </a:lnTo>
                  <a:lnTo>
                    <a:pt x="625" y="944"/>
                  </a:lnTo>
                  <a:lnTo>
                    <a:pt x="613" y="945"/>
                  </a:lnTo>
                  <a:lnTo>
                    <a:pt x="602" y="947"/>
                  </a:lnTo>
                  <a:lnTo>
                    <a:pt x="589" y="948"/>
                  </a:lnTo>
                  <a:lnTo>
                    <a:pt x="577" y="951"/>
                  </a:lnTo>
                  <a:lnTo>
                    <a:pt x="572" y="925"/>
                  </a:lnTo>
                  <a:lnTo>
                    <a:pt x="570" y="896"/>
                  </a:lnTo>
                  <a:lnTo>
                    <a:pt x="575" y="867"/>
                  </a:lnTo>
                  <a:lnTo>
                    <a:pt x="587" y="842"/>
                  </a:lnTo>
                  <a:lnTo>
                    <a:pt x="600" y="830"/>
                  </a:lnTo>
                  <a:lnTo>
                    <a:pt x="615" y="820"/>
                  </a:lnTo>
                  <a:lnTo>
                    <a:pt x="631" y="808"/>
                  </a:lnTo>
                  <a:lnTo>
                    <a:pt x="644" y="797"/>
                  </a:lnTo>
                  <a:lnTo>
                    <a:pt x="657" y="785"/>
                  </a:lnTo>
                  <a:lnTo>
                    <a:pt x="667" y="772"/>
                  </a:lnTo>
                  <a:lnTo>
                    <a:pt x="674" y="759"/>
                  </a:lnTo>
                  <a:lnTo>
                    <a:pt x="678" y="744"/>
                  </a:lnTo>
                  <a:lnTo>
                    <a:pt x="699" y="743"/>
                  </a:lnTo>
                  <a:lnTo>
                    <a:pt x="718" y="738"/>
                  </a:lnTo>
                  <a:lnTo>
                    <a:pt x="737" y="731"/>
                  </a:lnTo>
                  <a:lnTo>
                    <a:pt x="754" y="722"/>
                  </a:lnTo>
                  <a:lnTo>
                    <a:pt x="770" y="714"/>
                  </a:lnTo>
                  <a:lnTo>
                    <a:pt x="785" y="702"/>
                  </a:lnTo>
                  <a:lnTo>
                    <a:pt x="796" y="689"/>
                  </a:lnTo>
                  <a:lnTo>
                    <a:pt x="808" y="676"/>
                  </a:lnTo>
                  <a:lnTo>
                    <a:pt x="819" y="655"/>
                  </a:lnTo>
                  <a:lnTo>
                    <a:pt x="829" y="632"/>
                  </a:lnTo>
                  <a:lnTo>
                    <a:pt x="831" y="609"/>
                  </a:lnTo>
                  <a:lnTo>
                    <a:pt x="827" y="585"/>
                  </a:lnTo>
                  <a:lnTo>
                    <a:pt x="800" y="644"/>
                  </a:lnTo>
                  <a:lnTo>
                    <a:pt x="760" y="685"/>
                  </a:lnTo>
                  <a:lnTo>
                    <a:pt x="711" y="711"/>
                  </a:lnTo>
                  <a:lnTo>
                    <a:pt x="661" y="725"/>
                  </a:lnTo>
                  <a:lnTo>
                    <a:pt x="613" y="733"/>
                  </a:lnTo>
                  <a:lnTo>
                    <a:pt x="572" y="733"/>
                  </a:lnTo>
                  <a:lnTo>
                    <a:pt x="545" y="731"/>
                  </a:lnTo>
                  <a:lnTo>
                    <a:pt x="534" y="730"/>
                  </a:lnTo>
                  <a:lnTo>
                    <a:pt x="549" y="718"/>
                  </a:lnTo>
                  <a:lnTo>
                    <a:pt x="562" y="706"/>
                  </a:lnTo>
                  <a:lnTo>
                    <a:pt x="575" y="695"/>
                  </a:lnTo>
                  <a:lnTo>
                    <a:pt x="587" y="682"/>
                  </a:lnTo>
                  <a:lnTo>
                    <a:pt x="596" y="669"/>
                  </a:lnTo>
                  <a:lnTo>
                    <a:pt x="606" y="655"/>
                  </a:lnTo>
                  <a:lnTo>
                    <a:pt x="615" y="642"/>
                  </a:lnTo>
                  <a:lnTo>
                    <a:pt x="625" y="629"/>
                  </a:lnTo>
                  <a:lnTo>
                    <a:pt x="623" y="631"/>
                  </a:lnTo>
                  <a:lnTo>
                    <a:pt x="617" y="635"/>
                  </a:lnTo>
                  <a:lnTo>
                    <a:pt x="606" y="642"/>
                  </a:lnTo>
                  <a:lnTo>
                    <a:pt x="594" y="651"/>
                  </a:lnTo>
                  <a:lnTo>
                    <a:pt x="577" y="661"/>
                  </a:lnTo>
                  <a:lnTo>
                    <a:pt x="558" y="673"/>
                  </a:lnTo>
                  <a:lnTo>
                    <a:pt x="537" y="686"/>
                  </a:lnTo>
                  <a:lnTo>
                    <a:pt x="514" y="698"/>
                  </a:lnTo>
                  <a:lnTo>
                    <a:pt x="490" y="709"/>
                  </a:lnTo>
                  <a:lnTo>
                    <a:pt x="465" y="721"/>
                  </a:lnTo>
                  <a:lnTo>
                    <a:pt x="438" y="731"/>
                  </a:lnTo>
                  <a:lnTo>
                    <a:pt x="412" y="740"/>
                  </a:lnTo>
                  <a:lnTo>
                    <a:pt x="383" y="746"/>
                  </a:lnTo>
                  <a:lnTo>
                    <a:pt x="356" y="750"/>
                  </a:lnTo>
                  <a:lnTo>
                    <a:pt x="330" y="752"/>
                  </a:lnTo>
                  <a:lnTo>
                    <a:pt x="305" y="749"/>
                  </a:lnTo>
                  <a:lnTo>
                    <a:pt x="229" y="727"/>
                  </a:lnTo>
                  <a:lnTo>
                    <a:pt x="176" y="703"/>
                  </a:lnTo>
                  <a:lnTo>
                    <a:pt x="141" y="680"/>
                  </a:lnTo>
                  <a:lnTo>
                    <a:pt x="122" y="655"/>
                  </a:lnTo>
                  <a:lnTo>
                    <a:pt x="115" y="634"/>
                  </a:lnTo>
                  <a:lnTo>
                    <a:pt x="111" y="615"/>
                  </a:lnTo>
                  <a:lnTo>
                    <a:pt x="109" y="599"/>
                  </a:lnTo>
                  <a:lnTo>
                    <a:pt x="103" y="588"/>
                  </a:lnTo>
                  <a:lnTo>
                    <a:pt x="86" y="584"/>
                  </a:lnTo>
                  <a:lnTo>
                    <a:pt x="69" y="578"/>
                  </a:lnTo>
                  <a:lnTo>
                    <a:pt x="52" y="569"/>
                  </a:lnTo>
                  <a:lnTo>
                    <a:pt x="37" y="561"/>
                  </a:lnTo>
                  <a:lnTo>
                    <a:pt x="23" y="550"/>
                  </a:lnTo>
                  <a:lnTo>
                    <a:pt x="14" y="537"/>
                  </a:lnTo>
                  <a:lnTo>
                    <a:pt x="6" y="524"/>
                  </a:lnTo>
                  <a:lnTo>
                    <a:pt x="2" y="511"/>
                  </a:lnTo>
                  <a:lnTo>
                    <a:pt x="0" y="495"/>
                  </a:lnTo>
                  <a:lnTo>
                    <a:pt x="4" y="482"/>
                  </a:lnTo>
                  <a:lnTo>
                    <a:pt x="14" y="469"/>
                  </a:lnTo>
                  <a:lnTo>
                    <a:pt x="23" y="457"/>
                  </a:lnTo>
                  <a:lnTo>
                    <a:pt x="44" y="444"/>
                  </a:lnTo>
                  <a:lnTo>
                    <a:pt x="67" y="435"/>
                  </a:lnTo>
                  <a:lnTo>
                    <a:pt x="92" y="430"/>
                  </a:lnTo>
                  <a:lnTo>
                    <a:pt x="118" y="427"/>
                  </a:lnTo>
                  <a:lnTo>
                    <a:pt x="145" y="427"/>
                  </a:lnTo>
                  <a:lnTo>
                    <a:pt x="172" y="428"/>
                  </a:lnTo>
                  <a:lnTo>
                    <a:pt x="198" y="432"/>
                  </a:lnTo>
                  <a:lnTo>
                    <a:pt x="223" y="438"/>
                  </a:lnTo>
                  <a:lnTo>
                    <a:pt x="250" y="421"/>
                  </a:lnTo>
                  <a:lnTo>
                    <a:pt x="278" y="408"/>
                  </a:lnTo>
                  <a:lnTo>
                    <a:pt x="311" y="395"/>
                  </a:lnTo>
                  <a:lnTo>
                    <a:pt x="341" y="386"/>
                  </a:lnTo>
                  <a:lnTo>
                    <a:pt x="375" y="379"/>
                  </a:lnTo>
                  <a:lnTo>
                    <a:pt x="410" y="373"/>
                  </a:lnTo>
                  <a:lnTo>
                    <a:pt x="444" y="370"/>
                  </a:lnTo>
                  <a:lnTo>
                    <a:pt x="478" y="368"/>
                  </a:lnTo>
                  <a:lnTo>
                    <a:pt x="514" y="368"/>
                  </a:lnTo>
                  <a:lnTo>
                    <a:pt x="549" y="371"/>
                  </a:lnTo>
                  <a:lnTo>
                    <a:pt x="583" y="376"/>
                  </a:lnTo>
                  <a:lnTo>
                    <a:pt x="617" y="383"/>
                  </a:lnTo>
                  <a:lnTo>
                    <a:pt x="650" y="390"/>
                  </a:lnTo>
                  <a:lnTo>
                    <a:pt x="682" y="400"/>
                  </a:lnTo>
                  <a:lnTo>
                    <a:pt x="712" y="411"/>
                  </a:lnTo>
                  <a:lnTo>
                    <a:pt x="741" y="424"/>
                  </a:lnTo>
                  <a:lnTo>
                    <a:pt x="739" y="421"/>
                  </a:lnTo>
                  <a:lnTo>
                    <a:pt x="732" y="415"/>
                  </a:lnTo>
                  <a:lnTo>
                    <a:pt x="720" y="405"/>
                  </a:lnTo>
                  <a:lnTo>
                    <a:pt x="703" y="393"/>
                  </a:lnTo>
                  <a:lnTo>
                    <a:pt x="680" y="381"/>
                  </a:lnTo>
                  <a:lnTo>
                    <a:pt x="653" y="371"/>
                  </a:lnTo>
                  <a:lnTo>
                    <a:pt x="623" y="363"/>
                  </a:lnTo>
                  <a:lnTo>
                    <a:pt x="587" y="357"/>
                  </a:lnTo>
                  <a:lnTo>
                    <a:pt x="600" y="341"/>
                  </a:lnTo>
                  <a:lnTo>
                    <a:pt x="600" y="323"/>
                  </a:lnTo>
                  <a:lnTo>
                    <a:pt x="594" y="304"/>
                  </a:lnTo>
                  <a:lnTo>
                    <a:pt x="585" y="284"/>
                  </a:lnTo>
                  <a:lnTo>
                    <a:pt x="581" y="263"/>
                  </a:lnTo>
                  <a:lnTo>
                    <a:pt x="587" y="240"/>
                  </a:lnTo>
                  <a:lnTo>
                    <a:pt x="608" y="215"/>
                  </a:lnTo>
                  <a:lnTo>
                    <a:pt x="652" y="189"/>
                  </a:lnTo>
                  <a:lnTo>
                    <a:pt x="629" y="166"/>
                  </a:lnTo>
                  <a:lnTo>
                    <a:pt x="629" y="140"/>
                  </a:lnTo>
                  <a:lnTo>
                    <a:pt x="636" y="110"/>
                  </a:lnTo>
                  <a:lnTo>
                    <a:pt x="636" y="81"/>
                  </a:lnTo>
                  <a:lnTo>
                    <a:pt x="627" y="103"/>
                  </a:lnTo>
                  <a:lnTo>
                    <a:pt x="612" y="126"/>
                  </a:lnTo>
                  <a:lnTo>
                    <a:pt x="594" y="148"/>
                  </a:lnTo>
                  <a:lnTo>
                    <a:pt x="573" y="167"/>
                  </a:lnTo>
                  <a:lnTo>
                    <a:pt x="549" y="186"/>
                  </a:lnTo>
                  <a:lnTo>
                    <a:pt x="524" y="202"/>
                  </a:lnTo>
                  <a:lnTo>
                    <a:pt x="495" y="215"/>
                  </a:lnTo>
                  <a:lnTo>
                    <a:pt x="465" y="224"/>
                  </a:lnTo>
                  <a:lnTo>
                    <a:pt x="425" y="231"/>
                  </a:lnTo>
                  <a:lnTo>
                    <a:pt x="385" y="234"/>
                  </a:lnTo>
                  <a:lnTo>
                    <a:pt x="345" y="233"/>
                  </a:lnTo>
                  <a:lnTo>
                    <a:pt x="307" y="226"/>
                  </a:lnTo>
                  <a:lnTo>
                    <a:pt x="269" y="215"/>
                  </a:lnTo>
                  <a:lnTo>
                    <a:pt x="235" y="201"/>
                  </a:lnTo>
                  <a:lnTo>
                    <a:pt x="200" y="183"/>
                  </a:lnTo>
                  <a:lnTo>
                    <a:pt x="170" y="163"/>
                  </a:lnTo>
                  <a:lnTo>
                    <a:pt x="198" y="167"/>
                  </a:lnTo>
                  <a:lnTo>
                    <a:pt x="225" y="167"/>
                  </a:lnTo>
                  <a:lnTo>
                    <a:pt x="248" y="164"/>
                  </a:lnTo>
                  <a:lnTo>
                    <a:pt x="271" y="159"/>
                  </a:lnTo>
                  <a:lnTo>
                    <a:pt x="290" y="148"/>
                  </a:lnTo>
                  <a:lnTo>
                    <a:pt x="311" y="138"/>
                  </a:lnTo>
                  <a:lnTo>
                    <a:pt x="328" y="125"/>
                  </a:lnTo>
                  <a:lnTo>
                    <a:pt x="347" y="110"/>
                  </a:lnTo>
                  <a:lnTo>
                    <a:pt x="364" y="96"/>
                  </a:lnTo>
                  <a:lnTo>
                    <a:pt x="381" y="80"/>
                  </a:lnTo>
                  <a:lnTo>
                    <a:pt x="400" y="65"/>
                  </a:lnTo>
                  <a:lnTo>
                    <a:pt x="417" y="51"/>
                  </a:lnTo>
                  <a:lnTo>
                    <a:pt x="436" y="38"/>
                  </a:lnTo>
                  <a:lnTo>
                    <a:pt x="457" y="26"/>
                  </a:lnTo>
                  <a:lnTo>
                    <a:pt x="480" y="16"/>
                  </a:lnTo>
                  <a:lnTo>
                    <a:pt x="503" y="8"/>
                  </a:lnTo>
                  <a:lnTo>
                    <a:pt x="524" y="4"/>
                  </a:lnTo>
                  <a:lnTo>
                    <a:pt x="547" y="1"/>
                  </a:lnTo>
                  <a:lnTo>
                    <a:pt x="568" y="0"/>
                  </a:lnTo>
                  <a:lnTo>
                    <a:pt x="589" y="0"/>
                  </a:lnTo>
                  <a:lnTo>
                    <a:pt x="610" y="1"/>
                  </a:lnTo>
                  <a:lnTo>
                    <a:pt x="631" y="3"/>
                  </a:lnTo>
                  <a:lnTo>
                    <a:pt x="650" y="7"/>
                  </a:lnTo>
                  <a:lnTo>
                    <a:pt x="671" y="11"/>
                  </a:lnTo>
                  <a:lnTo>
                    <a:pt x="690" y="19"/>
                  </a:lnTo>
                  <a:lnTo>
                    <a:pt x="709" y="25"/>
                  </a:lnTo>
                  <a:lnTo>
                    <a:pt x="728" y="33"/>
                  </a:lnTo>
                  <a:lnTo>
                    <a:pt x="745" y="41"/>
                  </a:lnTo>
                  <a:lnTo>
                    <a:pt x="762" y="51"/>
                  </a:lnTo>
                  <a:lnTo>
                    <a:pt x="781" y="61"/>
                  </a:lnTo>
                  <a:lnTo>
                    <a:pt x="796" y="71"/>
                  </a:lnTo>
                  <a:lnTo>
                    <a:pt x="81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7501" y="3024188"/>
              <a:ext cx="377825" cy="168275"/>
            </a:xfrm>
            <a:custGeom>
              <a:avLst/>
              <a:gdLst>
                <a:gd name="T0" fmla="*/ 238 w 238"/>
                <a:gd name="T1" fmla="*/ 6 h 106"/>
                <a:gd name="T2" fmla="*/ 204 w 238"/>
                <a:gd name="T3" fmla="*/ 12 h 106"/>
                <a:gd name="T4" fmla="*/ 175 w 238"/>
                <a:gd name="T5" fmla="*/ 25 h 106"/>
                <a:gd name="T6" fmla="*/ 149 w 238"/>
                <a:gd name="T7" fmla="*/ 44 h 106"/>
                <a:gd name="T8" fmla="*/ 124 w 238"/>
                <a:gd name="T9" fmla="*/ 64 h 106"/>
                <a:gd name="T10" fmla="*/ 99 w 238"/>
                <a:gd name="T11" fmla="*/ 84 h 106"/>
                <a:gd name="T12" fmla="*/ 71 w 238"/>
                <a:gd name="T13" fmla="*/ 99 h 106"/>
                <a:gd name="T14" fmla="*/ 38 w 238"/>
                <a:gd name="T15" fmla="*/ 106 h 106"/>
                <a:gd name="T16" fmla="*/ 0 w 238"/>
                <a:gd name="T17" fmla="*/ 102 h 106"/>
                <a:gd name="T18" fmla="*/ 33 w 238"/>
                <a:gd name="T19" fmla="*/ 92 h 106"/>
                <a:gd name="T20" fmla="*/ 59 w 238"/>
                <a:gd name="T21" fmla="*/ 74 h 106"/>
                <a:gd name="T22" fmla="*/ 86 w 238"/>
                <a:gd name="T23" fmla="*/ 55 h 106"/>
                <a:gd name="T24" fmla="*/ 113 w 238"/>
                <a:gd name="T25" fmla="*/ 35 h 106"/>
                <a:gd name="T26" fmla="*/ 139 w 238"/>
                <a:gd name="T27" fmla="*/ 17 h 106"/>
                <a:gd name="T28" fmla="*/ 168 w 238"/>
                <a:gd name="T29" fmla="*/ 4 h 106"/>
                <a:gd name="T30" fmla="*/ 200 w 238"/>
                <a:gd name="T31" fmla="*/ 0 h 106"/>
                <a:gd name="T32" fmla="*/ 238 w 238"/>
                <a:gd name="T33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06">
                  <a:moveTo>
                    <a:pt x="238" y="6"/>
                  </a:moveTo>
                  <a:lnTo>
                    <a:pt x="204" y="12"/>
                  </a:lnTo>
                  <a:lnTo>
                    <a:pt x="175" y="25"/>
                  </a:lnTo>
                  <a:lnTo>
                    <a:pt x="149" y="44"/>
                  </a:lnTo>
                  <a:lnTo>
                    <a:pt x="124" y="64"/>
                  </a:lnTo>
                  <a:lnTo>
                    <a:pt x="99" y="84"/>
                  </a:lnTo>
                  <a:lnTo>
                    <a:pt x="71" y="99"/>
                  </a:lnTo>
                  <a:lnTo>
                    <a:pt x="38" y="106"/>
                  </a:lnTo>
                  <a:lnTo>
                    <a:pt x="0" y="102"/>
                  </a:lnTo>
                  <a:lnTo>
                    <a:pt x="33" y="92"/>
                  </a:lnTo>
                  <a:lnTo>
                    <a:pt x="59" y="74"/>
                  </a:lnTo>
                  <a:lnTo>
                    <a:pt x="86" y="55"/>
                  </a:lnTo>
                  <a:lnTo>
                    <a:pt x="113" y="35"/>
                  </a:lnTo>
                  <a:lnTo>
                    <a:pt x="139" y="17"/>
                  </a:lnTo>
                  <a:lnTo>
                    <a:pt x="168" y="4"/>
                  </a:lnTo>
                  <a:lnTo>
                    <a:pt x="200" y="0"/>
                  </a:lnTo>
                  <a:lnTo>
                    <a:pt x="238" y="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54676" y="3206750"/>
              <a:ext cx="250825" cy="436562"/>
            </a:xfrm>
            <a:custGeom>
              <a:avLst/>
              <a:gdLst>
                <a:gd name="T0" fmla="*/ 127 w 158"/>
                <a:gd name="T1" fmla="*/ 66 h 275"/>
                <a:gd name="T2" fmla="*/ 133 w 158"/>
                <a:gd name="T3" fmla="*/ 92 h 275"/>
                <a:gd name="T4" fmla="*/ 133 w 158"/>
                <a:gd name="T5" fmla="*/ 120 h 275"/>
                <a:gd name="T6" fmla="*/ 129 w 158"/>
                <a:gd name="T7" fmla="*/ 146 h 275"/>
                <a:gd name="T8" fmla="*/ 125 w 158"/>
                <a:gd name="T9" fmla="*/ 173 h 275"/>
                <a:gd name="T10" fmla="*/ 125 w 158"/>
                <a:gd name="T11" fmla="*/ 201 h 275"/>
                <a:gd name="T12" fmla="*/ 127 w 158"/>
                <a:gd name="T13" fmla="*/ 227 h 275"/>
                <a:gd name="T14" fmla="*/ 139 w 158"/>
                <a:gd name="T15" fmla="*/ 252 h 275"/>
                <a:gd name="T16" fmla="*/ 158 w 158"/>
                <a:gd name="T17" fmla="*/ 275 h 275"/>
                <a:gd name="T18" fmla="*/ 120 w 158"/>
                <a:gd name="T19" fmla="*/ 248 h 275"/>
                <a:gd name="T20" fmla="*/ 99 w 158"/>
                <a:gd name="T21" fmla="*/ 213 h 275"/>
                <a:gd name="T22" fmla="*/ 91 w 158"/>
                <a:gd name="T23" fmla="*/ 173 h 275"/>
                <a:gd name="T24" fmla="*/ 89 w 158"/>
                <a:gd name="T25" fmla="*/ 131 h 275"/>
                <a:gd name="T26" fmla="*/ 85 w 158"/>
                <a:gd name="T27" fmla="*/ 92 h 275"/>
                <a:gd name="T28" fmla="*/ 74 w 158"/>
                <a:gd name="T29" fmla="*/ 54 h 275"/>
                <a:gd name="T30" fmla="*/ 47 w 158"/>
                <a:gd name="T31" fmla="*/ 23 h 275"/>
                <a:gd name="T32" fmla="*/ 0 w 158"/>
                <a:gd name="T33" fmla="*/ 0 h 275"/>
                <a:gd name="T34" fmla="*/ 19 w 158"/>
                <a:gd name="T35" fmla="*/ 4 h 275"/>
                <a:gd name="T36" fmla="*/ 36 w 158"/>
                <a:gd name="T37" fmla="*/ 10 h 275"/>
                <a:gd name="T38" fmla="*/ 55 w 158"/>
                <a:gd name="T39" fmla="*/ 16 h 275"/>
                <a:gd name="T40" fmla="*/ 72 w 158"/>
                <a:gd name="T41" fmla="*/ 22 h 275"/>
                <a:gd name="T42" fmla="*/ 89 w 158"/>
                <a:gd name="T43" fmla="*/ 29 h 275"/>
                <a:gd name="T44" fmla="*/ 104 w 158"/>
                <a:gd name="T45" fmla="*/ 39 h 275"/>
                <a:gd name="T46" fmla="*/ 118 w 158"/>
                <a:gd name="T47" fmla="*/ 51 h 275"/>
                <a:gd name="T48" fmla="*/ 127 w 158"/>
                <a:gd name="T49" fmla="*/ 6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75">
                  <a:moveTo>
                    <a:pt x="127" y="66"/>
                  </a:moveTo>
                  <a:lnTo>
                    <a:pt x="133" y="92"/>
                  </a:lnTo>
                  <a:lnTo>
                    <a:pt x="133" y="120"/>
                  </a:lnTo>
                  <a:lnTo>
                    <a:pt x="129" y="146"/>
                  </a:lnTo>
                  <a:lnTo>
                    <a:pt x="125" y="173"/>
                  </a:lnTo>
                  <a:lnTo>
                    <a:pt x="125" y="201"/>
                  </a:lnTo>
                  <a:lnTo>
                    <a:pt x="127" y="227"/>
                  </a:lnTo>
                  <a:lnTo>
                    <a:pt x="139" y="252"/>
                  </a:lnTo>
                  <a:lnTo>
                    <a:pt x="158" y="275"/>
                  </a:lnTo>
                  <a:lnTo>
                    <a:pt x="120" y="248"/>
                  </a:lnTo>
                  <a:lnTo>
                    <a:pt x="99" y="213"/>
                  </a:lnTo>
                  <a:lnTo>
                    <a:pt x="91" y="173"/>
                  </a:lnTo>
                  <a:lnTo>
                    <a:pt x="89" y="131"/>
                  </a:lnTo>
                  <a:lnTo>
                    <a:pt x="85" y="92"/>
                  </a:lnTo>
                  <a:lnTo>
                    <a:pt x="74" y="54"/>
                  </a:lnTo>
                  <a:lnTo>
                    <a:pt x="47" y="23"/>
                  </a:lnTo>
                  <a:lnTo>
                    <a:pt x="0" y="0"/>
                  </a:lnTo>
                  <a:lnTo>
                    <a:pt x="19" y="4"/>
                  </a:lnTo>
                  <a:lnTo>
                    <a:pt x="36" y="10"/>
                  </a:lnTo>
                  <a:lnTo>
                    <a:pt x="55" y="16"/>
                  </a:lnTo>
                  <a:lnTo>
                    <a:pt x="72" y="22"/>
                  </a:lnTo>
                  <a:lnTo>
                    <a:pt x="89" y="29"/>
                  </a:lnTo>
                  <a:lnTo>
                    <a:pt x="104" y="39"/>
                  </a:lnTo>
                  <a:lnTo>
                    <a:pt x="118" y="51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980113" y="3363913"/>
              <a:ext cx="76200" cy="147637"/>
            </a:xfrm>
            <a:custGeom>
              <a:avLst/>
              <a:gdLst>
                <a:gd name="T0" fmla="*/ 44 w 48"/>
                <a:gd name="T1" fmla="*/ 55 h 93"/>
                <a:gd name="T2" fmla="*/ 0 w 48"/>
                <a:gd name="T3" fmla="*/ 93 h 93"/>
                <a:gd name="T4" fmla="*/ 8 w 48"/>
                <a:gd name="T5" fmla="*/ 77 h 93"/>
                <a:gd name="T6" fmla="*/ 14 w 48"/>
                <a:gd name="T7" fmla="*/ 60 h 93"/>
                <a:gd name="T8" fmla="*/ 18 w 48"/>
                <a:gd name="T9" fmla="*/ 42 h 93"/>
                <a:gd name="T10" fmla="*/ 16 w 48"/>
                <a:gd name="T11" fmla="*/ 23 h 93"/>
                <a:gd name="T12" fmla="*/ 0 w 48"/>
                <a:gd name="T13" fmla="*/ 0 h 93"/>
                <a:gd name="T14" fmla="*/ 8 w 48"/>
                <a:gd name="T15" fmla="*/ 6 h 93"/>
                <a:gd name="T16" fmla="*/ 18 w 48"/>
                <a:gd name="T17" fmla="*/ 12 h 93"/>
                <a:gd name="T18" fmla="*/ 27 w 48"/>
                <a:gd name="T19" fmla="*/ 18 h 93"/>
                <a:gd name="T20" fmla="*/ 37 w 48"/>
                <a:gd name="T21" fmla="*/ 23 h 93"/>
                <a:gd name="T22" fmla="*/ 42 w 48"/>
                <a:gd name="T23" fmla="*/ 29 h 93"/>
                <a:gd name="T24" fmla="*/ 46 w 48"/>
                <a:gd name="T25" fmla="*/ 37 h 93"/>
                <a:gd name="T26" fmla="*/ 48 w 48"/>
                <a:gd name="T27" fmla="*/ 45 h 93"/>
                <a:gd name="T28" fmla="*/ 44 w 48"/>
                <a:gd name="T2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3">
                  <a:moveTo>
                    <a:pt x="44" y="55"/>
                  </a:moveTo>
                  <a:lnTo>
                    <a:pt x="0" y="93"/>
                  </a:lnTo>
                  <a:lnTo>
                    <a:pt x="8" y="77"/>
                  </a:lnTo>
                  <a:lnTo>
                    <a:pt x="14" y="60"/>
                  </a:lnTo>
                  <a:lnTo>
                    <a:pt x="18" y="42"/>
                  </a:lnTo>
                  <a:lnTo>
                    <a:pt x="16" y="2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7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6" y="37"/>
                  </a:lnTo>
                  <a:lnTo>
                    <a:pt x="48" y="45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10188" y="3443288"/>
              <a:ext cx="163513" cy="608012"/>
            </a:xfrm>
            <a:custGeom>
              <a:avLst/>
              <a:gdLst>
                <a:gd name="T0" fmla="*/ 74 w 103"/>
                <a:gd name="T1" fmla="*/ 205 h 383"/>
                <a:gd name="T2" fmla="*/ 59 w 103"/>
                <a:gd name="T3" fmla="*/ 224 h 383"/>
                <a:gd name="T4" fmla="*/ 44 w 103"/>
                <a:gd name="T5" fmla="*/ 246 h 383"/>
                <a:gd name="T6" fmla="*/ 30 w 103"/>
                <a:gd name="T7" fmla="*/ 266 h 383"/>
                <a:gd name="T8" fmla="*/ 21 w 103"/>
                <a:gd name="T9" fmla="*/ 290 h 383"/>
                <a:gd name="T10" fmla="*/ 13 w 103"/>
                <a:gd name="T11" fmla="*/ 311 h 383"/>
                <a:gd name="T12" fmla="*/ 11 w 103"/>
                <a:gd name="T13" fmla="*/ 335 h 383"/>
                <a:gd name="T14" fmla="*/ 15 w 103"/>
                <a:gd name="T15" fmla="*/ 360 h 383"/>
                <a:gd name="T16" fmla="*/ 24 w 103"/>
                <a:gd name="T17" fmla="*/ 383 h 383"/>
                <a:gd name="T18" fmla="*/ 2 w 103"/>
                <a:gd name="T19" fmla="*/ 333 h 383"/>
                <a:gd name="T20" fmla="*/ 0 w 103"/>
                <a:gd name="T21" fmla="*/ 285 h 383"/>
                <a:gd name="T22" fmla="*/ 13 w 103"/>
                <a:gd name="T23" fmla="*/ 240 h 383"/>
                <a:gd name="T24" fmla="*/ 34 w 103"/>
                <a:gd name="T25" fmla="*/ 193 h 383"/>
                <a:gd name="T26" fmla="*/ 57 w 103"/>
                <a:gd name="T27" fmla="*/ 148 h 383"/>
                <a:gd name="T28" fmla="*/ 76 w 103"/>
                <a:gd name="T29" fmla="*/ 102 h 383"/>
                <a:gd name="T30" fmla="*/ 80 w 103"/>
                <a:gd name="T31" fmla="*/ 52 h 383"/>
                <a:gd name="T32" fmla="*/ 66 w 103"/>
                <a:gd name="T33" fmla="*/ 0 h 383"/>
                <a:gd name="T34" fmla="*/ 76 w 103"/>
                <a:gd name="T35" fmla="*/ 24 h 383"/>
                <a:gd name="T36" fmla="*/ 85 w 103"/>
                <a:gd name="T37" fmla="*/ 51 h 383"/>
                <a:gd name="T38" fmla="*/ 93 w 103"/>
                <a:gd name="T39" fmla="*/ 77 h 383"/>
                <a:gd name="T40" fmla="*/ 99 w 103"/>
                <a:gd name="T41" fmla="*/ 103 h 383"/>
                <a:gd name="T42" fmla="*/ 103 w 103"/>
                <a:gd name="T43" fmla="*/ 129 h 383"/>
                <a:gd name="T44" fmla="*/ 99 w 103"/>
                <a:gd name="T45" fmla="*/ 156 h 383"/>
                <a:gd name="T46" fmla="*/ 91 w 103"/>
                <a:gd name="T47" fmla="*/ 180 h 383"/>
                <a:gd name="T48" fmla="*/ 74 w 103"/>
                <a:gd name="T49" fmla="*/ 2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383">
                  <a:moveTo>
                    <a:pt x="74" y="205"/>
                  </a:moveTo>
                  <a:lnTo>
                    <a:pt x="59" y="224"/>
                  </a:lnTo>
                  <a:lnTo>
                    <a:pt x="44" y="246"/>
                  </a:lnTo>
                  <a:lnTo>
                    <a:pt x="30" y="266"/>
                  </a:lnTo>
                  <a:lnTo>
                    <a:pt x="21" y="290"/>
                  </a:lnTo>
                  <a:lnTo>
                    <a:pt x="13" y="311"/>
                  </a:lnTo>
                  <a:lnTo>
                    <a:pt x="11" y="335"/>
                  </a:lnTo>
                  <a:lnTo>
                    <a:pt x="15" y="360"/>
                  </a:lnTo>
                  <a:lnTo>
                    <a:pt x="24" y="383"/>
                  </a:lnTo>
                  <a:lnTo>
                    <a:pt x="2" y="333"/>
                  </a:lnTo>
                  <a:lnTo>
                    <a:pt x="0" y="285"/>
                  </a:lnTo>
                  <a:lnTo>
                    <a:pt x="13" y="240"/>
                  </a:lnTo>
                  <a:lnTo>
                    <a:pt x="34" y="193"/>
                  </a:lnTo>
                  <a:lnTo>
                    <a:pt x="57" y="148"/>
                  </a:lnTo>
                  <a:lnTo>
                    <a:pt x="76" y="102"/>
                  </a:lnTo>
                  <a:lnTo>
                    <a:pt x="80" y="52"/>
                  </a:lnTo>
                  <a:lnTo>
                    <a:pt x="66" y="0"/>
                  </a:lnTo>
                  <a:lnTo>
                    <a:pt x="76" y="24"/>
                  </a:lnTo>
                  <a:lnTo>
                    <a:pt x="85" y="51"/>
                  </a:lnTo>
                  <a:lnTo>
                    <a:pt x="93" y="77"/>
                  </a:lnTo>
                  <a:lnTo>
                    <a:pt x="99" y="103"/>
                  </a:lnTo>
                  <a:lnTo>
                    <a:pt x="103" y="129"/>
                  </a:lnTo>
                  <a:lnTo>
                    <a:pt x="99" y="156"/>
                  </a:lnTo>
                  <a:lnTo>
                    <a:pt x="91" y="180"/>
                  </a:lnTo>
                  <a:lnTo>
                    <a:pt x="74" y="20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9351" y="3648075"/>
              <a:ext cx="230188" cy="144462"/>
            </a:xfrm>
            <a:custGeom>
              <a:avLst/>
              <a:gdLst>
                <a:gd name="T0" fmla="*/ 128 w 145"/>
                <a:gd name="T1" fmla="*/ 15 h 91"/>
                <a:gd name="T2" fmla="*/ 132 w 145"/>
                <a:gd name="T3" fmla="*/ 21 h 91"/>
                <a:gd name="T4" fmla="*/ 137 w 145"/>
                <a:gd name="T5" fmla="*/ 27 h 91"/>
                <a:gd name="T6" fmla="*/ 141 w 145"/>
                <a:gd name="T7" fmla="*/ 32 h 91"/>
                <a:gd name="T8" fmla="*/ 145 w 145"/>
                <a:gd name="T9" fmla="*/ 40 h 91"/>
                <a:gd name="T10" fmla="*/ 134 w 145"/>
                <a:gd name="T11" fmla="*/ 40 h 91"/>
                <a:gd name="T12" fmla="*/ 122 w 145"/>
                <a:gd name="T13" fmla="*/ 38 h 91"/>
                <a:gd name="T14" fmla="*/ 109 w 145"/>
                <a:gd name="T15" fmla="*/ 37 h 91"/>
                <a:gd name="T16" fmla="*/ 97 w 145"/>
                <a:gd name="T17" fmla="*/ 35 h 91"/>
                <a:gd name="T18" fmla="*/ 86 w 145"/>
                <a:gd name="T19" fmla="*/ 35 h 91"/>
                <a:gd name="T20" fmla="*/ 75 w 145"/>
                <a:gd name="T21" fmla="*/ 38 h 91"/>
                <a:gd name="T22" fmla="*/ 65 w 145"/>
                <a:gd name="T23" fmla="*/ 43 h 91"/>
                <a:gd name="T24" fmla="*/ 57 w 145"/>
                <a:gd name="T25" fmla="*/ 50 h 91"/>
                <a:gd name="T26" fmla="*/ 57 w 145"/>
                <a:gd name="T27" fmla="*/ 59 h 91"/>
                <a:gd name="T28" fmla="*/ 63 w 145"/>
                <a:gd name="T29" fmla="*/ 64 h 91"/>
                <a:gd name="T30" fmla="*/ 75 w 145"/>
                <a:gd name="T31" fmla="*/ 69 h 91"/>
                <a:gd name="T32" fmla="*/ 84 w 145"/>
                <a:gd name="T33" fmla="*/ 72 h 91"/>
                <a:gd name="T34" fmla="*/ 124 w 145"/>
                <a:gd name="T35" fmla="*/ 72 h 91"/>
                <a:gd name="T36" fmla="*/ 118 w 145"/>
                <a:gd name="T37" fmla="*/ 76 h 91"/>
                <a:gd name="T38" fmla="*/ 113 w 145"/>
                <a:gd name="T39" fmla="*/ 80 h 91"/>
                <a:gd name="T40" fmla="*/ 105 w 145"/>
                <a:gd name="T41" fmla="*/ 83 h 91"/>
                <a:gd name="T42" fmla="*/ 99 w 145"/>
                <a:gd name="T43" fmla="*/ 86 h 91"/>
                <a:gd name="T44" fmla="*/ 92 w 145"/>
                <a:gd name="T45" fmla="*/ 88 h 91"/>
                <a:gd name="T46" fmla="*/ 84 w 145"/>
                <a:gd name="T47" fmla="*/ 89 h 91"/>
                <a:gd name="T48" fmla="*/ 75 w 145"/>
                <a:gd name="T49" fmla="*/ 91 h 91"/>
                <a:gd name="T50" fmla="*/ 67 w 145"/>
                <a:gd name="T51" fmla="*/ 91 h 91"/>
                <a:gd name="T52" fmla="*/ 57 w 145"/>
                <a:gd name="T53" fmla="*/ 89 h 91"/>
                <a:gd name="T54" fmla="*/ 48 w 145"/>
                <a:gd name="T55" fmla="*/ 88 h 91"/>
                <a:gd name="T56" fmla="*/ 38 w 145"/>
                <a:gd name="T57" fmla="*/ 86 h 91"/>
                <a:gd name="T58" fmla="*/ 31 w 145"/>
                <a:gd name="T59" fmla="*/ 83 h 91"/>
                <a:gd name="T60" fmla="*/ 21 w 145"/>
                <a:gd name="T61" fmla="*/ 79 h 91"/>
                <a:gd name="T62" fmla="*/ 14 w 145"/>
                <a:gd name="T63" fmla="*/ 75 h 91"/>
                <a:gd name="T64" fmla="*/ 8 w 145"/>
                <a:gd name="T65" fmla="*/ 69 h 91"/>
                <a:gd name="T66" fmla="*/ 2 w 145"/>
                <a:gd name="T67" fmla="*/ 63 h 91"/>
                <a:gd name="T68" fmla="*/ 0 w 145"/>
                <a:gd name="T69" fmla="*/ 51 h 91"/>
                <a:gd name="T70" fmla="*/ 2 w 145"/>
                <a:gd name="T71" fmla="*/ 40 h 91"/>
                <a:gd name="T72" fmla="*/ 8 w 145"/>
                <a:gd name="T73" fmla="*/ 29 h 91"/>
                <a:gd name="T74" fmla="*/ 15 w 145"/>
                <a:gd name="T75" fmla="*/ 19 h 91"/>
                <a:gd name="T76" fmla="*/ 27 w 145"/>
                <a:gd name="T77" fmla="*/ 11 h 91"/>
                <a:gd name="T78" fmla="*/ 40 w 145"/>
                <a:gd name="T79" fmla="*/ 5 h 91"/>
                <a:gd name="T80" fmla="*/ 55 w 145"/>
                <a:gd name="T81" fmla="*/ 2 h 91"/>
                <a:gd name="T82" fmla="*/ 71 w 145"/>
                <a:gd name="T83" fmla="*/ 0 h 91"/>
                <a:gd name="T84" fmla="*/ 86 w 145"/>
                <a:gd name="T85" fmla="*/ 0 h 91"/>
                <a:gd name="T86" fmla="*/ 101 w 145"/>
                <a:gd name="T87" fmla="*/ 3 h 91"/>
                <a:gd name="T88" fmla="*/ 114 w 145"/>
                <a:gd name="T89" fmla="*/ 9 h 91"/>
                <a:gd name="T90" fmla="*/ 128 w 145"/>
                <a:gd name="T9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91">
                  <a:moveTo>
                    <a:pt x="128" y="15"/>
                  </a:moveTo>
                  <a:lnTo>
                    <a:pt x="132" y="21"/>
                  </a:lnTo>
                  <a:lnTo>
                    <a:pt x="137" y="27"/>
                  </a:lnTo>
                  <a:lnTo>
                    <a:pt x="141" y="32"/>
                  </a:lnTo>
                  <a:lnTo>
                    <a:pt x="145" y="40"/>
                  </a:lnTo>
                  <a:lnTo>
                    <a:pt x="134" y="40"/>
                  </a:lnTo>
                  <a:lnTo>
                    <a:pt x="122" y="38"/>
                  </a:lnTo>
                  <a:lnTo>
                    <a:pt x="109" y="37"/>
                  </a:lnTo>
                  <a:lnTo>
                    <a:pt x="97" y="35"/>
                  </a:lnTo>
                  <a:lnTo>
                    <a:pt x="86" y="35"/>
                  </a:lnTo>
                  <a:lnTo>
                    <a:pt x="75" y="38"/>
                  </a:lnTo>
                  <a:lnTo>
                    <a:pt x="65" y="43"/>
                  </a:lnTo>
                  <a:lnTo>
                    <a:pt x="57" y="50"/>
                  </a:lnTo>
                  <a:lnTo>
                    <a:pt x="57" y="59"/>
                  </a:lnTo>
                  <a:lnTo>
                    <a:pt x="63" y="64"/>
                  </a:lnTo>
                  <a:lnTo>
                    <a:pt x="75" y="69"/>
                  </a:lnTo>
                  <a:lnTo>
                    <a:pt x="84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3" y="80"/>
                  </a:lnTo>
                  <a:lnTo>
                    <a:pt x="105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4" y="89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7" y="89"/>
                  </a:lnTo>
                  <a:lnTo>
                    <a:pt x="48" y="88"/>
                  </a:lnTo>
                  <a:lnTo>
                    <a:pt x="38" y="86"/>
                  </a:lnTo>
                  <a:lnTo>
                    <a:pt x="31" y="83"/>
                  </a:lnTo>
                  <a:lnTo>
                    <a:pt x="21" y="79"/>
                  </a:lnTo>
                  <a:lnTo>
                    <a:pt x="14" y="75"/>
                  </a:lnTo>
                  <a:lnTo>
                    <a:pt x="8" y="69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5" y="19"/>
                  </a:lnTo>
                  <a:lnTo>
                    <a:pt x="27" y="11"/>
                  </a:lnTo>
                  <a:lnTo>
                    <a:pt x="40" y="5"/>
                  </a:lnTo>
                  <a:lnTo>
                    <a:pt x="55" y="2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3"/>
                  </a:lnTo>
                  <a:lnTo>
                    <a:pt x="114" y="9"/>
                  </a:lnTo>
                  <a:lnTo>
                    <a:pt x="128" y="1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73526" y="3702050"/>
              <a:ext cx="46038" cy="26987"/>
            </a:xfrm>
            <a:custGeom>
              <a:avLst/>
              <a:gdLst>
                <a:gd name="T0" fmla="*/ 29 w 29"/>
                <a:gd name="T1" fmla="*/ 7 h 17"/>
                <a:gd name="T2" fmla="*/ 29 w 29"/>
                <a:gd name="T3" fmla="*/ 16 h 17"/>
                <a:gd name="T4" fmla="*/ 21 w 29"/>
                <a:gd name="T5" fmla="*/ 17 h 17"/>
                <a:gd name="T6" fmla="*/ 13 w 29"/>
                <a:gd name="T7" fmla="*/ 17 h 17"/>
                <a:gd name="T8" fmla="*/ 6 w 29"/>
                <a:gd name="T9" fmla="*/ 16 h 17"/>
                <a:gd name="T10" fmla="*/ 0 w 29"/>
                <a:gd name="T11" fmla="*/ 11 h 17"/>
                <a:gd name="T12" fmla="*/ 4 w 29"/>
                <a:gd name="T13" fmla="*/ 4 h 17"/>
                <a:gd name="T14" fmla="*/ 11 w 29"/>
                <a:gd name="T15" fmla="*/ 0 h 17"/>
                <a:gd name="T16" fmla="*/ 21 w 29"/>
                <a:gd name="T17" fmla="*/ 1 h 17"/>
                <a:gd name="T18" fmla="*/ 29 w 29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29" y="7"/>
                  </a:moveTo>
                  <a:lnTo>
                    <a:pt x="29" y="16"/>
                  </a:lnTo>
                  <a:lnTo>
                    <a:pt x="21" y="17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1" y="1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06888" y="3711575"/>
              <a:ext cx="50800" cy="31750"/>
            </a:xfrm>
            <a:custGeom>
              <a:avLst/>
              <a:gdLst>
                <a:gd name="T0" fmla="*/ 32 w 32"/>
                <a:gd name="T1" fmla="*/ 11 h 20"/>
                <a:gd name="T2" fmla="*/ 26 w 32"/>
                <a:gd name="T3" fmla="*/ 17 h 20"/>
                <a:gd name="T4" fmla="*/ 19 w 32"/>
                <a:gd name="T5" fmla="*/ 20 h 20"/>
                <a:gd name="T6" fmla="*/ 9 w 32"/>
                <a:gd name="T7" fmla="*/ 20 h 20"/>
                <a:gd name="T8" fmla="*/ 2 w 32"/>
                <a:gd name="T9" fmla="*/ 20 h 20"/>
                <a:gd name="T10" fmla="*/ 0 w 32"/>
                <a:gd name="T11" fmla="*/ 14 h 20"/>
                <a:gd name="T12" fmla="*/ 0 w 32"/>
                <a:gd name="T13" fmla="*/ 10 h 20"/>
                <a:gd name="T14" fmla="*/ 5 w 32"/>
                <a:gd name="T15" fmla="*/ 4 h 20"/>
                <a:gd name="T16" fmla="*/ 9 w 32"/>
                <a:gd name="T17" fmla="*/ 0 h 20"/>
                <a:gd name="T18" fmla="*/ 15 w 32"/>
                <a:gd name="T19" fmla="*/ 1 h 20"/>
                <a:gd name="T20" fmla="*/ 22 w 32"/>
                <a:gd name="T21" fmla="*/ 3 h 20"/>
                <a:gd name="T22" fmla="*/ 28 w 32"/>
                <a:gd name="T23" fmla="*/ 7 h 20"/>
                <a:gd name="T24" fmla="*/ 32 w 32"/>
                <a:gd name="T2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32" y="11"/>
                  </a:moveTo>
                  <a:lnTo>
                    <a:pt x="26" y="17"/>
                  </a:lnTo>
                  <a:lnTo>
                    <a:pt x="19" y="20"/>
                  </a:lnTo>
                  <a:lnTo>
                    <a:pt x="9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73538" y="3754438"/>
              <a:ext cx="47625" cy="42862"/>
            </a:xfrm>
            <a:custGeom>
              <a:avLst/>
              <a:gdLst>
                <a:gd name="T0" fmla="*/ 30 w 30"/>
                <a:gd name="T1" fmla="*/ 9 h 27"/>
                <a:gd name="T2" fmla="*/ 30 w 30"/>
                <a:gd name="T3" fmla="*/ 15 h 27"/>
                <a:gd name="T4" fmla="*/ 27 w 30"/>
                <a:gd name="T5" fmla="*/ 19 h 27"/>
                <a:gd name="T6" fmla="*/ 21 w 30"/>
                <a:gd name="T7" fmla="*/ 24 h 27"/>
                <a:gd name="T8" fmla="*/ 13 w 30"/>
                <a:gd name="T9" fmla="*/ 25 h 27"/>
                <a:gd name="T10" fmla="*/ 9 w 30"/>
                <a:gd name="T11" fmla="*/ 27 h 27"/>
                <a:gd name="T12" fmla="*/ 6 w 30"/>
                <a:gd name="T13" fmla="*/ 25 h 27"/>
                <a:gd name="T14" fmla="*/ 2 w 30"/>
                <a:gd name="T15" fmla="*/ 24 h 27"/>
                <a:gd name="T16" fmla="*/ 0 w 30"/>
                <a:gd name="T17" fmla="*/ 21 h 27"/>
                <a:gd name="T18" fmla="*/ 6 w 30"/>
                <a:gd name="T19" fmla="*/ 0 h 27"/>
                <a:gd name="T20" fmla="*/ 11 w 30"/>
                <a:gd name="T21" fmla="*/ 2 h 27"/>
                <a:gd name="T22" fmla="*/ 19 w 30"/>
                <a:gd name="T23" fmla="*/ 3 h 27"/>
                <a:gd name="T24" fmla="*/ 25 w 30"/>
                <a:gd name="T25" fmla="*/ 6 h 27"/>
                <a:gd name="T26" fmla="*/ 30 w 30"/>
                <a:gd name="T2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30" y="9"/>
                  </a:moveTo>
                  <a:lnTo>
                    <a:pt x="30" y="15"/>
                  </a:lnTo>
                  <a:lnTo>
                    <a:pt x="27" y="19"/>
                  </a:lnTo>
                  <a:lnTo>
                    <a:pt x="21" y="24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81488" y="3817938"/>
              <a:ext cx="39688" cy="41275"/>
            </a:xfrm>
            <a:custGeom>
              <a:avLst/>
              <a:gdLst>
                <a:gd name="T0" fmla="*/ 25 w 25"/>
                <a:gd name="T1" fmla="*/ 10 h 26"/>
                <a:gd name="T2" fmla="*/ 25 w 25"/>
                <a:gd name="T3" fmla="*/ 14 h 26"/>
                <a:gd name="T4" fmla="*/ 23 w 25"/>
                <a:gd name="T5" fmla="*/ 19 h 26"/>
                <a:gd name="T6" fmla="*/ 21 w 25"/>
                <a:gd name="T7" fmla="*/ 23 h 26"/>
                <a:gd name="T8" fmla="*/ 18 w 25"/>
                <a:gd name="T9" fmla="*/ 26 h 26"/>
                <a:gd name="T10" fmla="*/ 10 w 25"/>
                <a:gd name="T11" fmla="*/ 24 h 26"/>
                <a:gd name="T12" fmla="*/ 6 w 25"/>
                <a:gd name="T13" fmla="*/ 22 h 26"/>
                <a:gd name="T14" fmla="*/ 4 w 25"/>
                <a:gd name="T15" fmla="*/ 17 h 26"/>
                <a:gd name="T16" fmla="*/ 0 w 25"/>
                <a:gd name="T17" fmla="*/ 13 h 26"/>
                <a:gd name="T18" fmla="*/ 4 w 25"/>
                <a:gd name="T19" fmla="*/ 0 h 26"/>
                <a:gd name="T20" fmla="*/ 12 w 25"/>
                <a:gd name="T21" fmla="*/ 1 h 26"/>
                <a:gd name="T22" fmla="*/ 18 w 25"/>
                <a:gd name="T23" fmla="*/ 3 h 26"/>
                <a:gd name="T24" fmla="*/ 21 w 25"/>
                <a:gd name="T25" fmla="*/ 6 h 26"/>
                <a:gd name="T26" fmla="*/ 25 w 25"/>
                <a:gd name="T2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6">
                  <a:moveTo>
                    <a:pt x="25" y="10"/>
                  </a:moveTo>
                  <a:lnTo>
                    <a:pt x="25" y="14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59238" y="3838575"/>
              <a:ext cx="34925" cy="26987"/>
            </a:xfrm>
            <a:custGeom>
              <a:avLst/>
              <a:gdLst>
                <a:gd name="T0" fmla="*/ 22 w 22"/>
                <a:gd name="T1" fmla="*/ 9 h 17"/>
                <a:gd name="T2" fmla="*/ 22 w 22"/>
                <a:gd name="T3" fmla="*/ 11 h 17"/>
                <a:gd name="T4" fmla="*/ 20 w 22"/>
                <a:gd name="T5" fmla="*/ 13 h 17"/>
                <a:gd name="T6" fmla="*/ 17 w 22"/>
                <a:gd name="T7" fmla="*/ 16 h 17"/>
                <a:gd name="T8" fmla="*/ 13 w 22"/>
                <a:gd name="T9" fmla="*/ 17 h 17"/>
                <a:gd name="T10" fmla="*/ 9 w 22"/>
                <a:gd name="T11" fmla="*/ 17 h 17"/>
                <a:gd name="T12" fmla="*/ 5 w 22"/>
                <a:gd name="T13" fmla="*/ 16 h 17"/>
                <a:gd name="T14" fmla="*/ 1 w 22"/>
                <a:gd name="T15" fmla="*/ 16 h 17"/>
                <a:gd name="T16" fmla="*/ 0 w 22"/>
                <a:gd name="T17" fmla="*/ 13 h 17"/>
                <a:gd name="T18" fmla="*/ 3 w 22"/>
                <a:gd name="T19" fmla="*/ 0 h 17"/>
                <a:gd name="T20" fmla="*/ 9 w 22"/>
                <a:gd name="T21" fmla="*/ 1 h 17"/>
                <a:gd name="T22" fmla="*/ 15 w 22"/>
                <a:gd name="T23" fmla="*/ 3 h 17"/>
                <a:gd name="T24" fmla="*/ 19 w 22"/>
                <a:gd name="T25" fmla="*/ 6 h 17"/>
                <a:gd name="T26" fmla="*/ 22 w 22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7">
                  <a:moveTo>
                    <a:pt x="22" y="9"/>
                  </a:moveTo>
                  <a:lnTo>
                    <a:pt x="22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70363" y="3889375"/>
              <a:ext cx="53975" cy="46037"/>
            </a:xfrm>
            <a:custGeom>
              <a:avLst/>
              <a:gdLst>
                <a:gd name="T0" fmla="*/ 34 w 34"/>
                <a:gd name="T1" fmla="*/ 17 h 29"/>
                <a:gd name="T2" fmla="*/ 34 w 34"/>
                <a:gd name="T3" fmla="*/ 20 h 29"/>
                <a:gd name="T4" fmla="*/ 32 w 34"/>
                <a:gd name="T5" fmla="*/ 23 h 29"/>
                <a:gd name="T6" fmla="*/ 27 w 34"/>
                <a:gd name="T7" fmla="*/ 26 h 29"/>
                <a:gd name="T8" fmla="*/ 23 w 34"/>
                <a:gd name="T9" fmla="*/ 29 h 29"/>
                <a:gd name="T10" fmla="*/ 2 w 34"/>
                <a:gd name="T11" fmla="*/ 26 h 29"/>
                <a:gd name="T12" fmla="*/ 0 w 34"/>
                <a:gd name="T13" fmla="*/ 19 h 29"/>
                <a:gd name="T14" fmla="*/ 0 w 34"/>
                <a:gd name="T15" fmla="*/ 12 h 29"/>
                <a:gd name="T16" fmla="*/ 4 w 34"/>
                <a:gd name="T17" fmla="*/ 6 h 29"/>
                <a:gd name="T18" fmla="*/ 9 w 34"/>
                <a:gd name="T19" fmla="*/ 0 h 29"/>
                <a:gd name="T20" fmla="*/ 17 w 34"/>
                <a:gd name="T21" fmla="*/ 3 h 29"/>
                <a:gd name="T22" fmla="*/ 25 w 34"/>
                <a:gd name="T23" fmla="*/ 6 h 29"/>
                <a:gd name="T24" fmla="*/ 30 w 34"/>
                <a:gd name="T25" fmla="*/ 12 h 29"/>
                <a:gd name="T26" fmla="*/ 34 w 34"/>
                <a:gd name="T2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9">
                  <a:moveTo>
                    <a:pt x="34" y="17"/>
                  </a:moveTo>
                  <a:lnTo>
                    <a:pt x="34" y="20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6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30" y="12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10026" y="3919538"/>
              <a:ext cx="49213" cy="39687"/>
            </a:xfrm>
            <a:custGeom>
              <a:avLst/>
              <a:gdLst>
                <a:gd name="T0" fmla="*/ 31 w 31"/>
                <a:gd name="T1" fmla="*/ 11 h 25"/>
                <a:gd name="T2" fmla="*/ 31 w 31"/>
                <a:gd name="T3" fmla="*/ 16 h 25"/>
                <a:gd name="T4" fmla="*/ 27 w 31"/>
                <a:gd name="T5" fmla="*/ 20 h 25"/>
                <a:gd name="T6" fmla="*/ 23 w 31"/>
                <a:gd name="T7" fmla="*/ 23 h 25"/>
                <a:gd name="T8" fmla="*/ 17 w 31"/>
                <a:gd name="T9" fmla="*/ 25 h 25"/>
                <a:gd name="T10" fmla="*/ 11 w 31"/>
                <a:gd name="T11" fmla="*/ 25 h 25"/>
                <a:gd name="T12" fmla="*/ 6 w 31"/>
                <a:gd name="T13" fmla="*/ 22 h 25"/>
                <a:gd name="T14" fmla="*/ 0 w 31"/>
                <a:gd name="T15" fmla="*/ 20 h 25"/>
                <a:gd name="T16" fmla="*/ 0 w 31"/>
                <a:gd name="T17" fmla="*/ 16 h 25"/>
                <a:gd name="T18" fmla="*/ 10 w 31"/>
                <a:gd name="T19" fmla="*/ 0 h 25"/>
                <a:gd name="T20" fmla="*/ 13 w 31"/>
                <a:gd name="T21" fmla="*/ 3 h 25"/>
                <a:gd name="T22" fmla="*/ 19 w 31"/>
                <a:gd name="T23" fmla="*/ 6 h 25"/>
                <a:gd name="T24" fmla="*/ 25 w 31"/>
                <a:gd name="T25" fmla="*/ 7 h 25"/>
                <a:gd name="T26" fmla="*/ 31 w 31"/>
                <a:gd name="T2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31" y="11"/>
                  </a:moveTo>
                  <a:lnTo>
                    <a:pt x="31" y="16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25" y="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52901" y="3976688"/>
              <a:ext cx="38100" cy="39687"/>
            </a:xfrm>
            <a:custGeom>
              <a:avLst/>
              <a:gdLst>
                <a:gd name="T0" fmla="*/ 24 w 24"/>
                <a:gd name="T1" fmla="*/ 19 h 25"/>
                <a:gd name="T2" fmla="*/ 19 w 24"/>
                <a:gd name="T3" fmla="*/ 22 h 25"/>
                <a:gd name="T4" fmla="*/ 13 w 24"/>
                <a:gd name="T5" fmla="*/ 24 h 25"/>
                <a:gd name="T6" fmla="*/ 7 w 24"/>
                <a:gd name="T7" fmla="*/ 25 h 25"/>
                <a:gd name="T8" fmla="*/ 1 w 24"/>
                <a:gd name="T9" fmla="*/ 24 h 25"/>
                <a:gd name="T10" fmla="*/ 0 w 24"/>
                <a:gd name="T11" fmla="*/ 18 h 25"/>
                <a:gd name="T12" fmla="*/ 0 w 24"/>
                <a:gd name="T13" fmla="*/ 10 h 25"/>
                <a:gd name="T14" fmla="*/ 3 w 24"/>
                <a:gd name="T15" fmla="*/ 5 h 25"/>
                <a:gd name="T16" fmla="*/ 9 w 24"/>
                <a:gd name="T17" fmla="*/ 0 h 25"/>
                <a:gd name="T18" fmla="*/ 17 w 24"/>
                <a:gd name="T19" fmla="*/ 3 h 25"/>
                <a:gd name="T20" fmla="*/ 22 w 24"/>
                <a:gd name="T21" fmla="*/ 8 h 25"/>
                <a:gd name="T22" fmla="*/ 24 w 24"/>
                <a:gd name="T23" fmla="*/ 13 h 25"/>
                <a:gd name="T24" fmla="*/ 24 w 24"/>
                <a:gd name="T2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9"/>
                  </a:moveTo>
                  <a:lnTo>
                    <a:pt x="19" y="22"/>
                  </a:lnTo>
                  <a:lnTo>
                    <a:pt x="13" y="24"/>
                  </a:lnTo>
                  <a:lnTo>
                    <a:pt x="7" y="25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89488" y="4021138"/>
              <a:ext cx="366713" cy="157162"/>
            </a:xfrm>
            <a:custGeom>
              <a:avLst/>
              <a:gdLst>
                <a:gd name="T0" fmla="*/ 149 w 231"/>
                <a:gd name="T1" fmla="*/ 90 h 99"/>
                <a:gd name="T2" fmla="*/ 132 w 231"/>
                <a:gd name="T3" fmla="*/ 95 h 99"/>
                <a:gd name="T4" fmla="*/ 113 w 231"/>
                <a:gd name="T5" fmla="*/ 98 h 99"/>
                <a:gd name="T6" fmla="*/ 95 w 231"/>
                <a:gd name="T7" fmla="*/ 99 h 99"/>
                <a:gd name="T8" fmla="*/ 75 w 231"/>
                <a:gd name="T9" fmla="*/ 99 h 99"/>
                <a:gd name="T10" fmla="*/ 55 w 231"/>
                <a:gd name="T11" fmla="*/ 99 h 99"/>
                <a:gd name="T12" fmla="*/ 36 w 231"/>
                <a:gd name="T13" fmla="*/ 96 h 99"/>
                <a:gd name="T14" fmla="*/ 17 w 231"/>
                <a:gd name="T15" fmla="*/ 93 h 99"/>
                <a:gd name="T16" fmla="*/ 0 w 231"/>
                <a:gd name="T17" fmla="*/ 90 h 99"/>
                <a:gd name="T18" fmla="*/ 31 w 231"/>
                <a:gd name="T19" fmla="*/ 87 h 99"/>
                <a:gd name="T20" fmla="*/ 57 w 231"/>
                <a:gd name="T21" fmla="*/ 86 h 99"/>
                <a:gd name="T22" fmla="*/ 84 w 231"/>
                <a:gd name="T23" fmla="*/ 84 h 99"/>
                <a:gd name="T24" fmla="*/ 111 w 231"/>
                <a:gd name="T25" fmla="*/ 80 h 99"/>
                <a:gd name="T26" fmla="*/ 137 w 231"/>
                <a:gd name="T27" fmla="*/ 71 h 99"/>
                <a:gd name="T28" fmla="*/ 166 w 231"/>
                <a:gd name="T29" fmla="*/ 57 h 99"/>
                <a:gd name="T30" fmla="*/ 196 w 231"/>
                <a:gd name="T31" fmla="*/ 33 h 99"/>
                <a:gd name="T32" fmla="*/ 231 w 231"/>
                <a:gd name="T33" fmla="*/ 0 h 99"/>
                <a:gd name="T34" fmla="*/ 229 w 231"/>
                <a:gd name="T35" fmla="*/ 14 h 99"/>
                <a:gd name="T36" fmla="*/ 223 w 231"/>
                <a:gd name="T37" fmla="*/ 28 h 99"/>
                <a:gd name="T38" fmla="*/ 215 w 231"/>
                <a:gd name="T39" fmla="*/ 41 h 99"/>
                <a:gd name="T40" fmla="*/ 204 w 231"/>
                <a:gd name="T41" fmla="*/ 51 h 99"/>
                <a:gd name="T42" fmla="*/ 193 w 231"/>
                <a:gd name="T43" fmla="*/ 63 h 99"/>
                <a:gd name="T44" fmla="*/ 179 w 231"/>
                <a:gd name="T45" fmla="*/ 71 h 99"/>
                <a:gd name="T46" fmla="*/ 164 w 231"/>
                <a:gd name="T47" fmla="*/ 82 h 99"/>
                <a:gd name="T48" fmla="*/ 149 w 231"/>
                <a:gd name="T4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99">
                  <a:moveTo>
                    <a:pt x="149" y="90"/>
                  </a:moveTo>
                  <a:lnTo>
                    <a:pt x="132" y="95"/>
                  </a:lnTo>
                  <a:lnTo>
                    <a:pt x="113" y="98"/>
                  </a:lnTo>
                  <a:lnTo>
                    <a:pt x="95" y="99"/>
                  </a:lnTo>
                  <a:lnTo>
                    <a:pt x="75" y="99"/>
                  </a:lnTo>
                  <a:lnTo>
                    <a:pt x="55" y="99"/>
                  </a:lnTo>
                  <a:lnTo>
                    <a:pt x="36" y="96"/>
                  </a:lnTo>
                  <a:lnTo>
                    <a:pt x="17" y="93"/>
                  </a:lnTo>
                  <a:lnTo>
                    <a:pt x="0" y="90"/>
                  </a:lnTo>
                  <a:lnTo>
                    <a:pt x="31" y="87"/>
                  </a:lnTo>
                  <a:lnTo>
                    <a:pt x="57" y="86"/>
                  </a:lnTo>
                  <a:lnTo>
                    <a:pt x="84" y="84"/>
                  </a:lnTo>
                  <a:lnTo>
                    <a:pt x="111" y="80"/>
                  </a:lnTo>
                  <a:lnTo>
                    <a:pt x="137" y="71"/>
                  </a:lnTo>
                  <a:lnTo>
                    <a:pt x="166" y="57"/>
                  </a:lnTo>
                  <a:lnTo>
                    <a:pt x="196" y="33"/>
                  </a:lnTo>
                  <a:lnTo>
                    <a:pt x="231" y="0"/>
                  </a:lnTo>
                  <a:lnTo>
                    <a:pt x="229" y="14"/>
                  </a:lnTo>
                  <a:lnTo>
                    <a:pt x="223" y="28"/>
                  </a:lnTo>
                  <a:lnTo>
                    <a:pt x="215" y="41"/>
                  </a:lnTo>
                  <a:lnTo>
                    <a:pt x="204" y="51"/>
                  </a:lnTo>
                  <a:lnTo>
                    <a:pt x="193" y="63"/>
                  </a:lnTo>
                  <a:lnTo>
                    <a:pt x="179" y="71"/>
                  </a:lnTo>
                  <a:lnTo>
                    <a:pt x="164" y="82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37151" y="4432300"/>
              <a:ext cx="601663" cy="200025"/>
            </a:xfrm>
            <a:custGeom>
              <a:avLst/>
              <a:gdLst>
                <a:gd name="T0" fmla="*/ 330 w 379"/>
                <a:gd name="T1" fmla="*/ 64 h 126"/>
                <a:gd name="T2" fmla="*/ 379 w 379"/>
                <a:gd name="T3" fmla="*/ 126 h 126"/>
                <a:gd name="T4" fmla="*/ 364 w 379"/>
                <a:gd name="T5" fmla="*/ 114 h 126"/>
                <a:gd name="T6" fmla="*/ 349 w 379"/>
                <a:gd name="T7" fmla="*/ 101 h 126"/>
                <a:gd name="T8" fmla="*/ 331 w 379"/>
                <a:gd name="T9" fmla="*/ 86 h 126"/>
                <a:gd name="T10" fmla="*/ 314 w 379"/>
                <a:gd name="T11" fmla="*/ 73 h 126"/>
                <a:gd name="T12" fmla="*/ 295 w 379"/>
                <a:gd name="T13" fmla="*/ 60 h 126"/>
                <a:gd name="T14" fmla="*/ 276 w 379"/>
                <a:gd name="T15" fmla="*/ 48 h 126"/>
                <a:gd name="T16" fmla="*/ 255 w 379"/>
                <a:gd name="T17" fmla="*/ 40 h 126"/>
                <a:gd name="T18" fmla="*/ 232 w 379"/>
                <a:gd name="T19" fmla="*/ 34 h 126"/>
                <a:gd name="T20" fmla="*/ 204 w 379"/>
                <a:gd name="T21" fmla="*/ 28 h 126"/>
                <a:gd name="T22" fmla="*/ 175 w 379"/>
                <a:gd name="T23" fmla="*/ 25 h 126"/>
                <a:gd name="T24" fmla="*/ 145 w 379"/>
                <a:gd name="T25" fmla="*/ 24 h 126"/>
                <a:gd name="T26" fmla="*/ 116 w 379"/>
                <a:gd name="T27" fmla="*/ 25 h 126"/>
                <a:gd name="T28" fmla="*/ 86 w 379"/>
                <a:gd name="T29" fmla="*/ 26 h 126"/>
                <a:gd name="T30" fmla="*/ 55 w 379"/>
                <a:gd name="T31" fmla="*/ 31 h 126"/>
                <a:gd name="T32" fmla="*/ 27 w 379"/>
                <a:gd name="T33" fmla="*/ 35 h 126"/>
                <a:gd name="T34" fmla="*/ 0 w 379"/>
                <a:gd name="T35" fmla="*/ 41 h 126"/>
                <a:gd name="T36" fmla="*/ 17 w 379"/>
                <a:gd name="T37" fmla="*/ 31 h 126"/>
                <a:gd name="T38" fmla="*/ 34 w 379"/>
                <a:gd name="T39" fmla="*/ 22 h 126"/>
                <a:gd name="T40" fmla="*/ 55 w 379"/>
                <a:gd name="T41" fmla="*/ 15 h 126"/>
                <a:gd name="T42" fmla="*/ 76 w 379"/>
                <a:gd name="T43" fmla="*/ 9 h 126"/>
                <a:gd name="T44" fmla="*/ 97 w 379"/>
                <a:gd name="T45" fmla="*/ 5 h 126"/>
                <a:gd name="T46" fmla="*/ 120 w 379"/>
                <a:gd name="T47" fmla="*/ 2 h 126"/>
                <a:gd name="T48" fmla="*/ 143 w 379"/>
                <a:gd name="T49" fmla="*/ 0 h 126"/>
                <a:gd name="T50" fmla="*/ 168 w 379"/>
                <a:gd name="T51" fmla="*/ 0 h 126"/>
                <a:gd name="T52" fmla="*/ 191 w 379"/>
                <a:gd name="T53" fmla="*/ 3 h 126"/>
                <a:gd name="T54" fmla="*/ 213 w 379"/>
                <a:gd name="T55" fmla="*/ 6 h 126"/>
                <a:gd name="T56" fmla="*/ 236 w 379"/>
                <a:gd name="T57" fmla="*/ 12 h 126"/>
                <a:gd name="T58" fmla="*/ 257 w 379"/>
                <a:gd name="T59" fmla="*/ 18 h 126"/>
                <a:gd name="T60" fmla="*/ 278 w 379"/>
                <a:gd name="T61" fmla="*/ 26 h 126"/>
                <a:gd name="T62" fmla="*/ 297 w 379"/>
                <a:gd name="T63" fmla="*/ 38 h 126"/>
                <a:gd name="T64" fmla="*/ 314 w 379"/>
                <a:gd name="T65" fmla="*/ 50 h 126"/>
                <a:gd name="T66" fmla="*/ 330 w 379"/>
                <a:gd name="T67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9" h="126">
                  <a:moveTo>
                    <a:pt x="330" y="64"/>
                  </a:moveTo>
                  <a:lnTo>
                    <a:pt x="379" y="126"/>
                  </a:lnTo>
                  <a:lnTo>
                    <a:pt x="364" y="114"/>
                  </a:lnTo>
                  <a:lnTo>
                    <a:pt x="349" y="101"/>
                  </a:lnTo>
                  <a:lnTo>
                    <a:pt x="331" y="86"/>
                  </a:lnTo>
                  <a:lnTo>
                    <a:pt x="314" y="73"/>
                  </a:lnTo>
                  <a:lnTo>
                    <a:pt x="295" y="60"/>
                  </a:lnTo>
                  <a:lnTo>
                    <a:pt x="276" y="48"/>
                  </a:lnTo>
                  <a:lnTo>
                    <a:pt x="255" y="40"/>
                  </a:lnTo>
                  <a:lnTo>
                    <a:pt x="232" y="34"/>
                  </a:lnTo>
                  <a:lnTo>
                    <a:pt x="204" y="28"/>
                  </a:lnTo>
                  <a:lnTo>
                    <a:pt x="175" y="25"/>
                  </a:lnTo>
                  <a:lnTo>
                    <a:pt x="145" y="24"/>
                  </a:lnTo>
                  <a:lnTo>
                    <a:pt x="116" y="25"/>
                  </a:lnTo>
                  <a:lnTo>
                    <a:pt x="86" y="26"/>
                  </a:lnTo>
                  <a:lnTo>
                    <a:pt x="55" y="31"/>
                  </a:lnTo>
                  <a:lnTo>
                    <a:pt x="27" y="35"/>
                  </a:lnTo>
                  <a:lnTo>
                    <a:pt x="0" y="41"/>
                  </a:lnTo>
                  <a:lnTo>
                    <a:pt x="17" y="31"/>
                  </a:lnTo>
                  <a:lnTo>
                    <a:pt x="34" y="22"/>
                  </a:lnTo>
                  <a:lnTo>
                    <a:pt x="55" y="15"/>
                  </a:lnTo>
                  <a:lnTo>
                    <a:pt x="76" y="9"/>
                  </a:lnTo>
                  <a:lnTo>
                    <a:pt x="97" y="5"/>
                  </a:lnTo>
                  <a:lnTo>
                    <a:pt x="120" y="2"/>
                  </a:lnTo>
                  <a:lnTo>
                    <a:pt x="143" y="0"/>
                  </a:lnTo>
                  <a:lnTo>
                    <a:pt x="168" y="0"/>
                  </a:lnTo>
                  <a:lnTo>
                    <a:pt x="191" y="3"/>
                  </a:lnTo>
                  <a:lnTo>
                    <a:pt x="213" y="6"/>
                  </a:lnTo>
                  <a:lnTo>
                    <a:pt x="236" y="12"/>
                  </a:lnTo>
                  <a:lnTo>
                    <a:pt x="257" y="18"/>
                  </a:lnTo>
                  <a:lnTo>
                    <a:pt x="278" y="26"/>
                  </a:lnTo>
                  <a:lnTo>
                    <a:pt x="297" y="38"/>
                  </a:lnTo>
                  <a:lnTo>
                    <a:pt x="314" y="50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14976" y="4779963"/>
              <a:ext cx="300038" cy="147637"/>
            </a:xfrm>
            <a:custGeom>
              <a:avLst/>
              <a:gdLst>
                <a:gd name="T0" fmla="*/ 181 w 189"/>
                <a:gd name="T1" fmla="*/ 57 h 93"/>
                <a:gd name="T2" fmla="*/ 168 w 189"/>
                <a:gd name="T3" fmla="*/ 68 h 93"/>
                <a:gd name="T4" fmla="*/ 153 w 189"/>
                <a:gd name="T5" fmla="*/ 77 h 93"/>
                <a:gd name="T6" fmla="*/ 135 w 189"/>
                <a:gd name="T7" fmla="*/ 83 h 93"/>
                <a:gd name="T8" fmla="*/ 118 w 189"/>
                <a:gd name="T9" fmla="*/ 89 h 93"/>
                <a:gd name="T10" fmla="*/ 99 w 189"/>
                <a:gd name="T11" fmla="*/ 92 h 93"/>
                <a:gd name="T12" fmla="*/ 80 w 189"/>
                <a:gd name="T13" fmla="*/ 93 h 93"/>
                <a:gd name="T14" fmla="*/ 59 w 189"/>
                <a:gd name="T15" fmla="*/ 92 h 93"/>
                <a:gd name="T16" fmla="*/ 40 w 189"/>
                <a:gd name="T17" fmla="*/ 89 h 93"/>
                <a:gd name="T18" fmla="*/ 0 w 189"/>
                <a:gd name="T19" fmla="*/ 71 h 93"/>
                <a:gd name="T20" fmla="*/ 23 w 189"/>
                <a:gd name="T21" fmla="*/ 73 h 93"/>
                <a:gd name="T22" fmla="*/ 46 w 189"/>
                <a:gd name="T23" fmla="*/ 73 h 93"/>
                <a:gd name="T24" fmla="*/ 69 w 189"/>
                <a:gd name="T25" fmla="*/ 71 h 93"/>
                <a:gd name="T26" fmla="*/ 90 w 189"/>
                <a:gd name="T27" fmla="*/ 68 h 93"/>
                <a:gd name="T28" fmla="*/ 111 w 189"/>
                <a:gd name="T29" fmla="*/ 64 h 93"/>
                <a:gd name="T30" fmla="*/ 130 w 189"/>
                <a:gd name="T31" fmla="*/ 58 h 93"/>
                <a:gd name="T32" fmla="*/ 147 w 189"/>
                <a:gd name="T33" fmla="*/ 49 h 93"/>
                <a:gd name="T34" fmla="*/ 164 w 189"/>
                <a:gd name="T35" fmla="*/ 39 h 93"/>
                <a:gd name="T36" fmla="*/ 172 w 189"/>
                <a:gd name="T37" fmla="*/ 30 h 93"/>
                <a:gd name="T38" fmla="*/ 177 w 189"/>
                <a:gd name="T39" fmla="*/ 20 h 93"/>
                <a:gd name="T40" fmla="*/ 181 w 189"/>
                <a:gd name="T41" fmla="*/ 10 h 93"/>
                <a:gd name="T42" fmla="*/ 183 w 189"/>
                <a:gd name="T43" fmla="*/ 0 h 93"/>
                <a:gd name="T44" fmla="*/ 187 w 189"/>
                <a:gd name="T45" fmla="*/ 14 h 93"/>
                <a:gd name="T46" fmla="*/ 189 w 189"/>
                <a:gd name="T47" fmla="*/ 29 h 93"/>
                <a:gd name="T48" fmla="*/ 187 w 189"/>
                <a:gd name="T49" fmla="*/ 44 h 93"/>
                <a:gd name="T50" fmla="*/ 181 w 189"/>
                <a:gd name="T51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93">
                  <a:moveTo>
                    <a:pt x="181" y="57"/>
                  </a:moveTo>
                  <a:lnTo>
                    <a:pt x="168" y="68"/>
                  </a:lnTo>
                  <a:lnTo>
                    <a:pt x="153" y="77"/>
                  </a:lnTo>
                  <a:lnTo>
                    <a:pt x="135" y="83"/>
                  </a:lnTo>
                  <a:lnTo>
                    <a:pt x="118" y="89"/>
                  </a:lnTo>
                  <a:lnTo>
                    <a:pt x="99" y="92"/>
                  </a:lnTo>
                  <a:lnTo>
                    <a:pt x="80" y="93"/>
                  </a:lnTo>
                  <a:lnTo>
                    <a:pt x="59" y="92"/>
                  </a:lnTo>
                  <a:lnTo>
                    <a:pt x="40" y="89"/>
                  </a:lnTo>
                  <a:lnTo>
                    <a:pt x="0" y="71"/>
                  </a:lnTo>
                  <a:lnTo>
                    <a:pt x="23" y="73"/>
                  </a:lnTo>
                  <a:lnTo>
                    <a:pt x="46" y="73"/>
                  </a:lnTo>
                  <a:lnTo>
                    <a:pt x="69" y="71"/>
                  </a:lnTo>
                  <a:lnTo>
                    <a:pt x="90" y="68"/>
                  </a:lnTo>
                  <a:lnTo>
                    <a:pt x="111" y="64"/>
                  </a:lnTo>
                  <a:lnTo>
                    <a:pt x="130" y="58"/>
                  </a:lnTo>
                  <a:lnTo>
                    <a:pt x="147" y="49"/>
                  </a:lnTo>
                  <a:lnTo>
                    <a:pt x="164" y="39"/>
                  </a:lnTo>
                  <a:lnTo>
                    <a:pt x="172" y="30"/>
                  </a:lnTo>
                  <a:lnTo>
                    <a:pt x="177" y="20"/>
                  </a:lnTo>
                  <a:lnTo>
                    <a:pt x="181" y="10"/>
                  </a:lnTo>
                  <a:lnTo>
                    <a:pt x="183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7" y="44"/>
                  </a:lnTo>
                  <a:lnTo>
                    <a:pt x="181" y="5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8" name="Freeform 31"/>
            <p:cNvSpPr>
              <a:spLocks/>
            </p:cNvSpPr>
            <p:nvPr/>
          </p:nvSpPr>
          <p:spPr bwMode="auto">
            <a:xfrm>
              <a:off x="4772026" y="4946650"/>
              <a:ext cx="36513" cy="68262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9" name="Freeform 32"/>
            <p:cNvSpPr>
              <a:spLocks/>
            </p:cNvSpPr>
            <p:nvPr/>
          </p:nvSpPr>
          <p:spPr bwMode="auto">
            <a:xfrm>
              <a:off x="4868863" y="4956175"/>
              <a:ext cx="36513" cy="68262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1" name="Freeform 33"/>
            <p:cNvSpPr>
              <a:spLocks/>
            </p:cNvSpPr>
            <p:nvPr/>
          </p:nvSpPr>
          <p:spPr bwMode="auto">
            <a:xfrm>
              <a:off x="4956176" y="4903788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2" name="Freeform 34"/>
            <p:cNvSpPr>
              <a:spLocks/>
            </p:cNvSpPr>
            <p:nvPr/>
          </p:nvSpPr>
          <p:spPr bwMode="auto">
            <a:xfrm>
              <a:off x="4321176" y="4629150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3" name="Freeform 35"/>
            <p:cNvSpPr>
              <a:spLocks/>
            </p:cNvSpPr>
            <p:nvPr/>
          </p:nvSpPr>
          <p:spPr bwMode="auto">
            <a:xfrm>
              <a:off x="4233863" y="4633913"/>
              <a:ext cx="33338" cy="69850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4" name="Freeform 36"/>
            <p:cNvSpPr>
              <a:spLocks/>
            </p:cNvSpPr>
            <p:nvPr/>
          </p:nvSpPr>
          <p:spPr bwMode="auto">
            <a:xfrm>
              <a:off x="4160838" y="4624388"/>
              <a:ext cx="33338" cy="50800"/>
            </a:xfrm>
            <a:custGeom>
              <a:avLst/>
              <a:gdLst>
                <a:gd name="T0" fmla="*/ 19 w 21"/>
                <a:gd name="T1" fmla="*/ 24 h 32"/>
                <a:gd name="T2" fmla="*/ 15 w 21"/>
                <a:gd name="T3" fmla="*/ 19 h 32"/>
                <a:gd name="T4" fmla="*/ 14 w 21"/>
                <a:gd name="T5" fmla="*/ 15 h 32"/>
                <a:gd name="T6" fmla="*/ 14 w 21"/>
                <a:gd name="T7" fmla="*/ 10 h 32"/>
                <a:gd name="T8" fmla="*/ 14 w 21"/>
                <a:gd name="T9" fmla="*/ 6 h 32"/>
                <a:gd name="T10" fmla="*/ 14 w 21"/>
                <a:gd name="T11" fmla="*/ 5 h 32"/>
                <a:gd name="T12" fmla="*/ 12 w 21"/>
                <a:gd name="T13" fmla="*/ 2 h 32"/>
                <a:gd name="T14" fmla="*/ 10 w 21"/>
                <a:gd name="T15" fmla="*/ 0 h 32"/>
                <a:gd name="T16" fmla="*/ 8 w 21"/>
                <a:gd name="T17" fmla="*/ 0 h 32"/>
                <a:gd name="T18" fmla="*/ 6 w 21"/>
                <a:gd name="T19" fmla="*/ 0 h 32"/>
                <a:gd name="T20" fmla="*/ 2 w 21"/>
                <a:gd name="T21" fmla="*/ 2 h 32"/>
                <a:gd name="T22" fmla="*/ 0 w 21"/>
                <a:gd name="T23" fmla="*/ 5 h 32"/>
                <a:gd name="T24" fmla="*/ 0 w 21"/>
                <a:gd name="T25" fmla="*/ 6 h 32"/>
                <a:gd name="T26" fmla="*/ 0 w 21"/>
                <a:gd name="T27" fmla="*/ 13 h 32"/>
                <a:gd name="T28" fmla="*/ 0 w 21"/>
                <a:gd name="T29" fmla="*/ 19 h 32"/>
                <a:gd name="T30" fmla="*/ 4 w 21"/>
                <a:gd name="T31" fmla="*/ 25 h 32"/>
                <a:gd name="T32" fmla="*/ 10 w 21"/>
                <a:gd name="T33" fmla="*/ 31 h 32"/>
                <a:gd name="T34" fmla="*/ 12 w 21"/>
                <a:gd name="T35" fmla="*/ 32 h 32"/>
                <a:gd name="T36" fmla="*/ 14 w 21"/>
                <a:gd name="T37" fmla="*/ 32 h 32"/>
                <a:gd name="T38" fmla="*/ 17 w 21"/>
                <a:gd name="T39" fmla="*/ 32 h 32"/>
                <a:gd name="T40" fmla="*/ 19 w 21"/>
                <a:gd name="T41" fmla="*/ 31 h 32"/>
                <a:gd name="T42" fmla="*/ 21 w 21"/>
                <a:gd name="T43" fmla="*/ 29 h 32"/>
                <a:gd name="T44" fmla="*/ 21 w 21"/>
                <a:gd name="T45" fmla="*/ 26 h 32"/>
                <a:gd name="T46" fmla="*/ 21 w 21"/>
                <a:gd name="T47" fmla="*/ 25 h 32"/>
                <a:gd name="T48" fmla="*/ 19 w 21"/>
                <a:gd name="T49" fmla="*/ 24 h 32"/>
                <a:gd name="T50" fmla="*/ 19 w 21"/>
                <a:gd name="T5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lnTo>
                    <a:pt x="15" y="19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5" name="Freeform 37"/>
            <p:cNvSpPr>
              <a:spLocks/>
            </p:cNvSpPr>
            <p:nvPr/>
          </p:nvSpPr>
          <p:spPr bwMode="auto">
            <a:xfrm>
              <a:off x="2828926" y="4397375"/>
              <a:ext cx="1893888" cy="1189037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6" name="Freeform 38"/>
            <p:cNvSpPr>
              <a:spLocks/>
            </p:cNvSpPr>
            <p:nvPr/>
          </p:nvSpPr>
          <p:spPr bwMode="auto">
            <a:xfrm>
              <a:off x="2886076" y="4445000"/>
              <a:ext cx="1755775" cy="1085850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7" name="Freeform 39"/>
            <p:cNvSpPr>
              <a:spLocks/>
            </p:cNvSpPr>
            <p:nvPr/>
          </p:nvSpPr>
          <p:spPr bwMode="auto">
            <a:xfrm>
              <a:off x="519113" y="2832100"/>
              <a:ext cx="2628900" cy="2238375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8" name="Freeform 40"/>
            <p:cNvSpPr>
              <a:spLocks/>
            </p:cNvSpPr>
            <p:nvPr/>
          </p:nvSpPr>
          <p:spPr bwMode="auto">
            <a:xfrm>
              <a:off x="625476" y="2906713"/>
              <a:ext cx="2301875" cy="1646237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9" name="Freeform 41"/>
            <p:cNvSpPr>
              <a:spLocks/>
            </p:cNvSpPr>
            <p:nvPr/>
          </p:nvSpPr>
          <p:spPr bwMode="auto">
            <a:xfrm>
              <a:off x="1304926" y="3119438"/>
              <a:ext cx="1393825" cy="111442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0" name="Freeform 42"/>
            <p:cNvSpPr>
              <a:spLocks/>
            </p:cNvSpPr>
            <p:nvPr/>
          </p:nvSpPr>
          <p:spPr bwMode="auto">
            <a:xfrm>
              <a:off x="1190626" y="3925888"/>
              <a:ext cx="1873250" cy="1082675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1" name="Freeform 43"/>
            <p:cNvSpPr>
              <a:spLocks/>
            </p:cNvSpPr>
            <p:nvPr/>
          </p:nvSpPr>
          <p:spPr bwMode="auto">
            <a:xfrm>
              <a:off x="1822451" y="4713288"/>
              <a:ext cx="138113" cy="88900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2" name="Freeform 44"/>
            <p:cNvSpPr>
              <a:spLocks/>
            </p:cNvSpPr>
            <p:nvPr/>
          </p:nvSpPr>
          <p:spPr bwMode="auto">
            <a:xfrm>
              <a:off x="2087563" y="4546600"/>
              <a:ext cx="139700" cy="88900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3" name="Freeform 45"/>
            <p:cNvSpPr>
              <a:spLocks/>
            </p:cNvSpPr>
            <p:nvPr/>
          </p:nvSpPr>
          <p:spPr bwMode="auto">
            <a:xfrm>
              <a:off x="2451101" y="4092575"/>
              <a:ext cx="392113" cy="307975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4" name="Freeform 46"/>
            <p:cNvSpPr>
              <a:spLocks/>
            </p:cNvSpPr>
            <p:nvPr/>
          </p:nvSpPr>
          <p:spPr bwMode="auto">
            <a:xfrm>
              <a:off x="939801" y="3443288"/>
              <a:ext cx="455613" cy="895350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5" name="Freeform 47"/>
            <p:cNvSpPr>
              <a:spLocks/>
            </p:cNvSpPr>
            <p:nvPr/>
          </p:nvSpPr>
          <p:spPr bwMode="auto">
            <a:xfrm>
              <a:off x="836613" y="3930650"/>
              <a:ext cx="217488" cy="42386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6" name="Freeform 48"/>
            <p:cNvSpPr>
              <a:spLocks/>
            </p:cNvSpPr>
            <p:nvPr/>
          </p:nvSpPr>
          <p:spPr bwMode="auto">
            <a:xfrm>
              <a:off x="3587751" y="5173663"/>
              <a:ext cx="168275" cy="61912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7" name="Freeform 49"/>
            <p:cNvSpPr>
              <a:spLocks/>
            </p:cNvSpPr>
            <p:nvPr/>
          </p:nvSpPr>
          <p:spPr bwMode="auto">
            <a:xfrm>
              <a:off x="3508376" y="5083175"/>
              <a:ext cx="163513" cy="60325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8" name="Freeform 50"/>
            <p:cNvSpPr>
              <a:spLocks/>
            </p:cNvSpPr>
            <p:nvPr/>
          </p:nvSpPr>
          <p:spPr bwMode="auto">
            <a:xfrm>
              <a:off x="3430588" y="4992688"/>
              <a:ext cx="157163" cy="55562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9" name="Freeform 51"/>
            <p:cNvSpPr>
              <a:spLocks/>
            </p:cNvSpPr>
            <p:nvPr/>
          </p:nvSpPr>
          <p:spPr bwMode="auto">
            <a:xfrm>
              <a:off x="3354388" y="4902200"/>
              <a:ext cx="147638" cy="53975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0" name="Freeform 52"/>
            <p:cNvSpPr>
              <a:spLocks/>
            </p:cNvSpPr>
            <p:nvPr/>
          </p:nvSpPr>
          <p:spPr bwMode="auto">
            <a:xfrm>
              <a:off x="3275013" y="4810125"/>
              <a:ext cx="142875" cy="523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1" name="Freeform 53"/>
            <p:cNvSpPr>
              <a:spLocks/>
            </p:cNvSpPr>
            <p:nvPr/>
          </p:nvSpPr>
          <p:spPr bwMode="auto">
            <a:xfrm>
              <a:off x="3197226" y="4719638"/>
              <a:ext cx="136525" cy="50800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2" name="Freeform 54"/>
            <p:cNvSpPr>
              <a:spLocks/>
            </p:cNvSpPr>
            <p:nvPr/>
          </p:nvSpPr>
          <p:spPr bwMode="auto">
            <a:xfrm>
              <a:off x="3117851" y="4629150"/>
              <a:ext cx="130175" cy="49212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3" name="Freeform 55"/>
            <p:cNvSpPr>
              <a:spLocks/>
            </p:cNvSpPr>
            <p:nvPr/>
          </p:nvSpPr>
          <p:spPr bwMode="auto">
            <a:xfrm>
              <a:off x="3040063" y="4538663"/>
              <a:ext cx="123825" cy="4603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4" name="Freeform 56"/>
            <p:cNvSpPr>
              <a:spLocks/>
            </p:cNvSpPr>
            <p:nvPr/>
          </p:nvSpPr>
          <p:spPr bwMode="auto">
            <a:xfrm>
              <a:off x="3906838" y="5119688"/>
              <a:ext cx="176213" cy="60325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5" name="Freeform 57"/>
            <p:cNvSpPr>
              <a:spLocks/>
            </p:cNvSpPr>
            <p:nvPr/>
          </p:nvSpPr>
          <p:spPr bwMode="auto">
            <a:xfrm>
              <a:off x="3813176" y="5033963"/>
              <a:ext cx="169863" cy="5873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6" name="Freeform 58"/>
            <p:cNvSpPr>
              <a:spLocks/>
            </p:cNvSpPr>
            <p:nvPr/>
          </p:nvSpPr>
          <p:spPr bwMode="auto">
            <a:xfrm>
              <a:off x="3719513" y="4948238"/>
              <a:ext cx="163513" cy="55562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7" name="Freeform 59"/>
            <p:cNvSpPr>
              <a:spLocks/>
            </p:cNvSpPr>
            <p:nvPr/>
          </p:nvSpPr>
          <p:spPr bwMode="auto">
            <a:xfrm>
              <a:off x="3625851" y="4862513"/>
              <a:ext cx="157163" cy="53975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8" name="Freeform 60"/>
            <p:cNvSpPr>
              <a:spLocks/>
            </p:cNvSpPr>
            <p:nvPr/>
          </p:nvSpPr>
          <p:spPr bwMode="auto">
            <a:xfrm>
              <a:off x="3532188" y="4775200"/>
              <a:ext cx="149225" cy="523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9" name="Freeform 61"/>
            <p:cNvSpPr>
              <a:spLocks/>
            </p:cNvSpPr>
            <p:nvPr/>
          </p:nvSpPr>
          <p:spPr bwMode="auto">
            <a:xfrm>
              <a:off x="3438526" y="4689475"/>
              <a:ext cx="142875" cy="50800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0" name="Freeform 62"/>
            <p:cNvSpPr>
              <a:spLocks/>
            </p:cNvSpPr>
            <p:nvPr/>
          </p:nvSpPr>
          <p:spPr bwMode="auto">
            <a:xfrm>
              <a:off x="3344863" y="4603750"/>
              <a:ext cx="136525" cy="49212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1" name="Freeform 63"/>
            <p:cNvSpPr>
              <a:spLocks/>
            </p:cNvSpPr>
            <p:nvPr/>
          </p:nvSpPr>
          <p:spPr bwMode="auto">
            <a:xfrm>
              <a:off x="3251201" y="4518025"/>
              <a:ext cx="130175" cy="4603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2" name="Freeform 64"/>
            <p:cNvSpPr>
              <a:spLocks/>
            </p:cNvSpPr>
            <p:nvPr/>
          </p:nvSpPr>
          <p:spPr bwMode="auto">
            <a:xfrm>
              <a:off x="4191001" y="5073650"/>
              <a:ext cx="184150" cy="57150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3" name="Freeform 65"/>
            <p:cNvSpPr>
              <a:spLocks/>
            </p:cNvSpPr>
            <p:nvPr/>
          </p:nvSpPr>
          <p:spPr bwMode="auto">
            <a:xfrm>
              <a:off x="4086226" y="4989513"/>
              <a:ext cx="174625" cy="55562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4" name="Freeform 66"/>
            <p:cNvSpPr>
              <a:spLocks/>
            </p:cNvSpPr>
            <p:nvPr/>
          </p:nvSpPr>
          <p:spPr bwMode="auto">
            <a:xfrm>
              <a:off x="3976688" y="4908550"/>
              <a:ext cx="169863" cy="53975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5" name="Freeform 67"/>
            <p:cNvSpPr>
              <a:spLocks/>
            </p:cNvSpPr>
            <p:nvPr/>
          </p:nvSpPr>
          <p:spPr bwMode="auto">
            <a:xfrm>
              <a:off x="3868738" y="4827588"/>
              <a:ext cx="161925" cy="50800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6" name="Freeform 68"/>
            <p:cNvSpPr>
              <a:spLocks/>
            </p:cNvSpPr>
            <p:nvPr/>
          </p:nvSpPr>
          <p:spPr bwMode="auto">
            <a:xfrm>
              <a:off x="3762376" y="4745038"/>
              <a:ext cx="153988" cy="50800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7" name="Freeform 69"/>
            <p:cNvSpPr>
              <a:spLocks/>
            </p:cNvSpPr>
            <p:nvPr/>
          </p:nvSpPr>
          <p:spPr bwMode="auto">
            <a:xfrm>
              <a:off x="3652838" y="4664075"/>
              <a:ext cx="152400" cy="4603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8" name="Freeform 70"/>
            <p:cNvSpPr>
              <a:spLocks/>
            </p:cNvSpPr>
            <p:nvPr/>
          </p:nvSpPr>
          <p:spPr bwMode="auto">
            <a:xfrm>
              <a:off x="3548063" y="4581525"/>
              <a:ext cx="141288" cy="4603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9" name="Freeform 71"/>
            <p:cNvSpPr>
              <a:spLocks/>
            </p:cNvSpPr>
            <p:nvPr/>
          </p:nvSpPr>
          <p:spPr bwMode="auto">
            <a:xfrm>
              <a:off x="3438526" y="4500563"/>
              <a:ext cx="136525" cy="42862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0" name="Freeform 72"/>
            <p:cNvSpPr>
              <a:spLocks/>
            </p:cNvSpPr>
            <p:nvPr/>
          </p:nvSpPr>
          <p:spPr bwMode="auto">
            <a:xfrm>
              <a:off x="1528763" y="3343275"/>
              <a:ext cx="1000125" cy="571500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1" name="Freeform 73"/>
            <p:cNvSpPr>
              <a:spLocks/>
            </p:cNvSpPr>
            <p:nvPr/>
          </p:nvSpPr>
          <p:spPr bwMode="auto">
            <a:xfrm>
              <a:off x="1598613" y="3382963"/>
              <a:ext cx="879475" cy="485775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2" name="Freeform 74"/>
            <p:cNvSpPr>
              <a:spLocks/>
            </p:cNvSpPr>
            <p:nvPr/>
          </p:nvSpPr>
          <p:spPr bwMode="auto">
            <a:xfrm>
              <a:off x="1552576" y="3478213"/>
              <a:ext cx="169863" cy="5873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3" name="Freeform 75"/>
            <p:cNvSpPr>
              <a:spLocks/>
            </p:cNvSpPr>
            <p:nvPr/>
          </p:nvSpPr>
          <p:spPr bwMode="auto">
            <a:xfrm>
              <a:off x="1816101" y="3354388"/>
              <a:ext cx="114300" cy="120650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4" name="Freeform 76"/>
            <p:cNvSpPr>
              <a:spLocks/>
            </p:cNvSpPr>
            <p:nvPr/>
          </p:nvSpPr>
          <p:spPr bwMode="auto">
            <a:xfrm>
              <a:off x="2057401" y="3294063"/>
              <a:ext cx="60325" cy="13017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5" name="Freeform 97"/>
            <p:cNvSpPr>
              <a:spLocks/>
            </p:cNvSpPr>
            <p:nvPr/>
          </p:nvSpPr>
          <p:spPr bwMode="auto">
            <a:xfrm>
              <a:off x="1655763" y="4908550"/>
              <a:ext cx="1658938" cy="3778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6" name="Freeform 98"/>
            <p:cNvSpPr>
              <a:spLocks/>
            </p:cNvSpPr>
            <p:nvPr/>
          </p:nvSpPr>
          <p:spPr bwMode="auto">
            <a:xfrm>
              <a:off x="4814888" y="3417888"/>
              <a:ext cx="341313" cy="234950"/>
            </a:xfrm>
            <a:custGeom>
              <a:avLst/>
              <a:gdLst>
                <a:gd name="T0" fmla="*/ 106 w 215"/>
                <a:gd name="T1" fmla="*/ 148 h 148"/>
                <a:gd name="T2" fmla="*/ 129 w 215"/>
                <a:gd name="T3" fmla="*/ 147 h 148"/>
                <a:gd name="T4" fmla="*/ 148 w 215"/>
                <a:gd name="T5" fmla="*/ 142 h 148"/>
                <a:gd name="T6" fmla="*/ 167 w 215"/>
                <a:gd name="T7" fmla="*/ 135 h 148"/>
                <a:gd name="T8" fmla="*/ 184 w 215"/>
                <a:gd name="T9" fmla="*/ 126 h 148"/>
                <a:gd name="T10" fmla="*/ 196 w 215"/>
                <a:gd name="T11" fmla="*/ 115 h 148"/>
                <a:gd name="T12" fmla="*/ 207 w 215"/>
                <a:gd name="T13" fmla="*/ 103 h 148"/>
                <a:gd name="T14" fmla="*/ 213 w 215"/>
                <a:gd name="T15" fmla="*/ 89 h 148"/>
                <a:gd name="T16" fmla="*/ 215 w 215"/>
                <a:gd name="T17" fmla="*/ 74 h 148"/>
                <a:gd name="T18" fmla="*/ 213 w 215"/>
                <a:gd name="T19" fmla="*/ 59 h 148"/>
                <a:gd name="T20" fmla="*/ 207 w 215"/>
                <a:gd name="T21" fmla="*/ 45 h 148"/>
                <a:gd name="T22" fmla="*/ 196 w 215"/>
                <a:gd name="T23" fmla="*/ 33 h 148"/>
                <a:gd name="T24" fmla="*/ 184 w 215"/>
                <a:gd name="T25" fmla="*/ 21 h 148"/>
                <a:gd name="T26" fmla="*/ 167 w 215"/>
                <a:gd name="T27" fmla="*/ 13 h 148"/>
                <a:gd name="T28" fmla="*/ 148 w 215"/>
                <a:gd name="T29" fmla="*/ 5 h 148"/>
                <a:gd name="T30" fmla="*/ 129 w 215"/>
                <a:gd name="T31" fmla="*/ 1 h 148"/>
                <a:gd name="T32" fmla="*/ 106 w 215"/>
                <a:gd name="T33" fmla="*/ 0 h 148"/>
                <a:gd name="T34" fmla="*/ 85 w 215"/>
                <a:gd name="T35" fmla="*/ 1 h 148"/>
                <a:gd name="T36" fmla="*/ 64 w 215"/>
                <a:gd name="T37" fmla="*/ 5 h 148"/>
                <a:gd name="T38" fmla="*/ 47 w 215"/>
                <a:gd name="T39" fmla="*/ 13 h 148"/>
                <a:gd name="T40" fmla="*/ 30 w 215"/>
                <a:gd name="T41" fmla="*/ 21 h 148"/>
                <a:gd name="T42" fmla="*/ 19 w 215"/>
                <a:gd name="T43" fmla="*/ 33 h 148"/>
                <a:gd name="T44" fmla="*/ 7 w 215"/>
                <a:gd name="T45" fmla="*/ 45 h 148"/>
                <a:gd name="T46" fmla="*/ 1 w 215"/>
                <a:gd name="T47" fmla="*/ 59 h 148"/>
                <a:gd name="T48" fmla="*/ 0 w 215"/>
                <a:gd name="T49" fmla="*/ 74 h 148"/>
                <a:gd name="T50" fmla="*/ 1 w 215"/>
                <a:gd name="T51" fmla="*/ 89 h 148"/>
                <a:gd name="T52" fmla="*/ 7 w 215"/>
                <a:gd name="T53" fmla="*/ 103 h 148"/>
                <a:gd name="T54" fmla="*/ 19 w 215"/>
                <a:gd name="T55" fmla="*/ 115 h 148"/>
                <a:gd name="T56" fmla="*/ 30 w 215"/>
                <a:gd name="T57" fmla="*/ 126 h 148"/>
                <a:gd name="T58" fmla="*/ 47 w 215"/>
                <a:gd name="T59" fmla="*/ 135 h 148"/>
                <a:gd name="T60" fmla="*/ 64 w 215"/>
                <a:gd name="T61" fmla="*/ 142 h 148"/>
                <a:gd name="T62" fmla="*/ 85 w 215"/>
                <a:gd name="T63" fmla="*/ 147 h 148"/>
                <a:gd name="T64" fmla="*/ 106 w 215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148">
                  <a:moveTo>
                    <a:pt x="106" y="148"/>
                  </a:moveTo>
                  <a:lnTo>
                    <a:pt x="129" y="147"/>
                  </a:lnTo>
                  <a:lnTo>
                    <a:pt x="148" y="142"/>
                  </a:lnTo>
                  <a:lnTo>
                    <a:pt x="167" y="135"/>
                  </a:lnTo>
                  <a:lnTo>
                    <a:pt x="184" y="126"/>
                  </a:lnTo>
                  <a:lnTo>
                    <a:pt x="196" y="115"/>
                  </a:lnTo>
                  <a:lnTo>
                    <a:pt x="207" y="103"/>
                  </a:lnTo>
                  <a:lnTo>
                    <a:pt x="213" y="89"/>
                  </a:lnTo>
                  <a:lnTo>
                    <a:pt x="215" y="74"/>
                  </a:lnTo>
                  <a:lnTo>
                    <a:pt x="213" y="59"/>
                  </a:lnTo>
                  <a:lnTo>
                    <a:pt x="207" y="45"/>
                  </a:lnTo>
                  <a:lnTo>
                    <a:pt x="196" y="33"/>
                  </a:lnTo>
                  <a:lnTo>
                    <a:pt x="184" y="21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4" y="5"/>
                  </a:lnTo>
                  <a:lnTo>
                    <a:pt x="47" y="13"/>
                  </a:lnTo>
                  <a:lnTo>
                    <a:pt x="30" y="21"/>
                  </a:lnTo>
                  <a:lnTo>
                    <a:pt x="19" y="33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1" y="89"/>
                  </a:lnTo>
                  <a:lnTo>
                    <a:pt x="7" y="103"/>
                  </a:lnTo>
                  <a:lnTo>
                    <a:pt x="19" y="115"/>
                  </a:lnTo>
                  <a:lnTo>
                    <a:pt x="30" y="126"/>
                  </a:lnTo>
                  <a:lnTo>
                    <a:pt x="47" y="135"/>
                  </a:lnTo>
                  <a:lnTo>
                    <a:pt x="64" y="142"/>
                  </a:lnTo>
                  <a:lnTo>
                    <a:pt x="85" y="147"/>
                  </a:lnTo>
                  <a:lnTo>
                    <a:pt x="106" y="1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7" name="Freeform 99"/>
            <p:cNvSpPr>
              <a:spLocks/>
            </p:cNvSpPr>
            <p:nvPr/>
          </p:nvSpPr>
          <p:spPr bwMode="auto">
            <a:xfrm>
              <a:off x="4879976" y="3498850"/>
              <a:ext cx="122238" cy="92075"/>
            </a:xfrm>
            <a:custGeom>
              <a:avLst/>
              <a:gdLst>
                <a:gd name="T0" fmla="*/ 38 w 77"/>
                <a:gd name="T1" fmla="*/ 58 h 58"/>
                <a:gd name="T2" fmla="*/ 54 w 77"/>
                <a:gd name="T3" fmla="*/ 55 h 58"/>
                <a:gd name="T4" fmla="*/ 65 w 77"/>
                <a:gd name="T5" fmla="*/ 49 h 58"/>
                <a:gd name="T6" fmla="*/ 73 w 77"/>
                <a:gd name="T7" fmla="*/ 40 h 58"/>
                <a:gd name="T8" fmla="*/ 77 w 77"/>
                <a:gd name="T9" fmla="*/ 29 h 58"/>
                <a:gd name="T10" fmla="*/ 73 w 77"/>
                <a:gd name="T11" fmla="*/ 17 h 58"/>
                <a:gd name="T12" fmla="*/ 65 w 77"/>
                <a:gd name="T13" fmla="*/ 8 h 58"/>
                <a:gd name="T14" fmla="*/ 54 w 77"/>
                <a:gd name="T15" fmla="*/ 3 h 58"/>
                <a:gd name="T16" fmla="*/ 38 w 77"/>
                <a:gd name="T17" fmla="*/ 0 h 58"/>
                <a:gd name="T18" fmla="*/ 23 w 77"/>
                <a:gd name="T19" fmla="*/ 3 h 58"/>
                <a:gd name="T20" fmla="*/ 12 w 77"/>
                <a:gd name="T21" fmla="*/ 8 h 58"/>
                <a:gd name="T22" fmla="*/ 4 w 77"/>
                <a:gd name="T23" fmla="*/ 17 h 58"/>
                <a:gd name="T24" fmla="*/ 0 w 77"/>
                <a:gd name="T25" fmla="*/ 29 h 58"/>
                <a:gd name="T26" fmla="*/ 4 w 77"/>
                <a:gd name="T27" fmla="*/ 40 h 58"/>
                <a:gd name="T28" fmla="*/ 12 w 77"/>
                <a:gd name="T29" fmla="*/ 49 h 58"/>
                <a:gd name="T30" fmla="*/ 23 w 77"/>
                <a:gd name="T31" fmla="*/ 55 h 58"/>
                <a:gd name="T32" fmla="*/ 38 w 7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58">
                  <a:moveTo>
                    <a:pt x="38" y="58"/>
                  </a:moveTo>
                  <a:lnTo>
                    <a:pt x="54" y="55"/>
                  </a:lnTo>
                  <a:lnTo>
                    <a:pt x="65" y="49"/>
                  </a:lnTo>
                  <a:lnTo>
                    <a:pt x="73" y="40"/>
                  </a:lnTo>
                  <a:lnTo>
                    <a:pt x="77" y="29"/>
                  </a:lnTo>
                  <a:lnTo>
                    <a:pt x="73" y="17"/>
                  </a:lnTo>
                  <a:lnTo>
                    <a:pt x="65" y="8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49"/>
                  </a:lnTo>
                  <a:lnTo>
                    <a:pt x="23" y="55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8" name="Freeform 100"/>
            <p:cNvSpPr>
              <a:spLocks/>
            </p:cNvSpPr>
            <p:nvPr/>
          </p:nvSpPr>
          <p:spPr bwMode="auto">
            <a:xfrm>
              <a:off x="4811713" y="3298825"/>
              <a:ext cx="395288" cy="150812"/>
            </a:xfrm>
            <a:custGeom>
              <a:avLst/>
              <a:gdLst>
                <a:gd name="T0" fmla="*/ 0 w 249"/>
                <a:gd name="T1" fmla="*/ 60 h 95"/>
                <a:gd name="T2" fmla="*/ 7 w 249"/>
                <a:gd name="T3" fmla="*/ 54 h 95"/>
                <a:gd name="T4" fmla="*/ 28 w 249"/>
                <a:gd name="T5" fmla="*/ 38 h 95"/>
                <a:gd name="T6" fmla="*/ 59 w 249"/>
                <a:gd name="T7" fmla="*/ 21 h 95"/>
                <a:gd name="T8" fmla="*/ 97 w 249"/>
                <a:gd name="T9" fmla="*/ 6 h 95"/>
                <a:gd name="T10" fmla="*/ 139 w 249"/>
                <a:gd name="T11" fmla="*/ 0 h 95"/>
                <a:gd name="T12" fmla="*/ 180 w 249"/>
                <a:gd name="T13" fmla="*/ 9 h 95"/>
                <a:gd name="T14" fmla="*/ 217 w 249"/>
                <a:gd name="T15" fmla="*/ 40 h 95"/>
                <a:gd name="T16" fmla="*/ 249 w 249"/>
                <a:gd name="T17" fmla="*/ 95 h 95"/>
                <a:gd name="T18" fmla="*/ 245 w 249"/>
                <a:gd name="T19" fmla="*/ 89 h 95"/>
                <a:gd name="T20" fmla="*/ 236 w 249"/>
                <a:gd name="T21" fmla="*/ 76 h 95"/>
                <a:gd name="T22" fmla="*/ 220 w 249"/>
                <a:gd name="T23" fmla="*/ 59 h 95"/>
                <a:gd name="T24" fmla="*/ 196 w 249"/>
                <a:gd name="T25" fmla="*/ 41 h 95"/>
                <a:gd name="T26" fmla="*/ 161 w 249"/>
                <a:gd name="T27" fmla="*/ 29 h 95"/>
                <a:gd name="T28" fmla="*/ 118 w 249"/>
                <a:gd name="T29" fmla="*/ 25 h 95"/>
                <a:gd name="T30" fmla="*/ 64 w 249"/>
                <a:gd name="T31" fmla="*/ 34 h 95"/>
                <a:gd name="T32" fmla="*/ 0 w 249"/>
                <a:gd name="T3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95">
                  <a:moveTo>
                    <a:pt x="0" y="60"/>
                  </a:moveTo>
                  <a:lnTo>
                    <a:pt x="7" y="54"/>
                  </a:lnTo>
                  <a:lnTo>
                    <a:pt x="28" y="38"/>
                  </a:lnTo>
                  <a:lnTo>
                    <a:pt x="59" y="21"/>
                  </a:lnTo>
                  <a:lnTo>
                    <a:pt x="97" y="6"/>
                  </a:lnTo>
                  <a:lnTo>
                    <a:pt x="139" y="0"/>
                  </a:lnTo>
                  <a:lnTo>
                    <a:pt x="180" y="9"/>
                  </a:lnTo>
                  <a:lnTo>
                    <a:pt x="217" y="40"/>
                  </a:lnTo>
                  <a:lnTo>
                    <a:pt x="249" y="95"/>
                  </a:lnTo>
                  <a:lnTo>
                    <a:pt x="245" y="89"/>
                  </a:lnTo>
                  <a:lnTo>
                    <a:pt x="236" y="76"/>
                  </a:lnTo>
                  <a:lnTo>
                    <a:pt x="220" y="59"/>
                  </a:lnTo>
                  <a:lnTo>
                    <a:pt x="196" y="41"/>
                  </a:lnTo>
                  <a:lnTo>
                    <a:pt x="161" y="29"/>
                  </a:lnTo>
                  <a:lnTo>
                    <a:pt x="118" y="25"/>
                  </a:lnTo>
                  <a:lnTo>
                    <a:pt x="64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227400" name="Textfeld 227399"/>
          <p:cNvSpPr txBox="1"/>
          <p:nvPr/>
        </p:nvSpPr>
        <p:spPr>
          <a:xfrm>
            <a:off x="1252289" y="375920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User</a:t>
            </a:r>
          </a:p>
        </p:txBody>
      </p:sp>
      <p:pic>
        <p:nvPicPr>
          <p:cNvPr id="227429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1" y="1942113"/>
            <a:ext cx="1314802" cy="17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feld 105"/>
          <p:cNvSpPr txBox="1"/>
          <p:nvPr/>
        </p:nvSpPr>
        <p:spPr>
          <a:xfrm>
            <a:off x="5050139" y="368403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Server</a:t>
            </a:r>
          </a:p>
        </p:txBody>
      </p:sp>
      <p:graphicFrame>
        <p:nvGraphicFramePr>
          <p:cNvPr id="227401" name="Tabelle 227400"/>
          <p:cNvGraphicFramePr>
            <a:graphicFrameLocks noGrp="1"/>
          </p:cNvGraphicFramePr>
          <p:nvPr/>
        </p:nvGraphicFramePr>
        <p:xfrm>
          <a:off x="4835575" y="5033820"/>
          <a:ext cx="23079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i="1" dirty="0">
                          <a:solidFill>
                            <a:srgbClr val="0033CC"/>
                          </a:solidFill>
                        </a:rPr>
                        <a:t>h</a:t>
                      </a:r>
                      <a:r>
                        <a:rPr lang="de-DE" b="1" dirty="0">
                          <a:solidFill>
                            <a:srgbClr val="0033CC"/>
                          </a:solidFill>
                        </a:rPr>
                        <a:t>(</a:t>
                      </a:r>
                      <a:r>
                        <a:rPr lang="de-DE" dirty="0" err="1"/>
                        <a:t>bone</a:t>
                      </a:r>
                      <a:r>
                        <a:rPr lang="de-DE" b="1" dirty="0">
                          <a:solidFill>
                            <a:srgbClr val="0033CC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7403" name="Gerade Verbindung mit Pfeil 227402"/>
          <p:cNvCxnSpPr/>
          <p:nvPr/>
        </p:nvCxnSpPr>
        <p:spPr bwMode="auto">
          <a:xfrm flipV="1">
            <a:off x="2789074" y="3122274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3178147" y="34673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dog,bone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cxnSp>
        <p:nvCxnSpPr>
          <p:cNvPr id="227406" name="Gewinkelte Verbindung 227405"/>
          <p:cNvCxnSpPr/>
          <p:nvPr/>
        </p:nvCxnSpPr>
        <p:spPr bwMode="auto">
          <a:xfrm rot="16200000" flipH="1">
            <a:off x="3103401" y="4433425"/>
            <a:ext cx="2087479" cy="1034472"/>
          </a:xfrm>
          <a:prstGeom prst="bentConnector3">
            <a:avLst>
              <a:gd name="adj1" fmla="val 999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2" name="Gewinkelte Verbindung 227411"/>
          <p:cNvCxnSpPr/>
          <p:nvPr/>
        </p:nvCxnSpPr>
        <p:spPr bwMode="auto">
          <a:xfrm rot="5400000" flipH="1" flipV="1">
            <a:off x="6770272" y="5126183"/>
            <a:ext cx="1366982" cy="369457"/>
          </a:xfrm>
          <a:prstGeom prst="bentConnector3">
            <a:avLst>
              <a:gd name="adj1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5" name="Gewinkelte Verbindung 227414"/>
          <p:cNvCxnSpPr>
            <a:endCxn id="8" idx="1"/>
          </p:cNvCxnSpPr>
          <p:nvPr/>
        </p:nvCxnSpPr>
        <p:spPr bwMode="auto">
          <a:xfrm>
            <a:off x="4110195" y="3906923"/>
            <a:ext cx="1551716" cy="513692"/>
          </a:xfrm>
          <a:prstGeom prst="bentConnector3">
            <a:avLst>
              <a:gd name="adj1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6" name="Textfeld 125"/>
          <p:cNvSpPr txBox="1"/>
          <p:nvPr/>
        </p:nvSpPr>
        <p:spPr>
          <a:xfrm>
            <a:off x="7290060" y="3679872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  <a:sym typeface="Symbol" pitchFamily="18" charset="2"/>
              </a:rPr>
              <a:t>≟</a:t>
            </a:r>
            <a:endParaRPr kumimoji="0" lang="de-DE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1" name="Gewinkelte Verbindung 227430"/>
          <p:cNvCxnSpPr>
            <a:stCxn id="126" idx="0"/>
          </p:cNvCxnSpPr>
          <p:nvPr/>
        </p:nvCxnSpPr>
        <p:spPr bwMode="auto">
          <a:xfrm rot="5400000" flipH="1" flipV="1">
            <a:off x="7137826" y="2569614"/>
            <a:ext cx="1601688" cy="618829"/>
          </a:xfrm>
          <a:prstGeom prst="bentConnector3">
            <a:avLst>
              <a:gd name="adj1" fmla="val 10017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Textfeld 140"/>
          <p:cNvSpPr txBox="1"/>
          <p:nvPr/>
        </p:nvSpPr>
        <p:spPr>
          <a:xfrm>
            <a:off x="7637264" y="155633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yes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8172426" y="1699562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grant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3" name="Textfeld 142"/>
          <p:cNvSpPr txBox="1"/>
          <p:nvPr/>
        </p:nvSpPr>
        <p:spPr>
          <a:xfrm>
            <a:off x="8172427" y="4017927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deny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5" name="Gerade Verbindung mit Pfeil 227434"/>
          <p:cNvCxnSpPr>
            <a:endCxn id="143" idx="1"/>
          </p:cNvCxnSpPr>
          <p:nvPr/>
        </p:nvCxnSpPr>
        <p:spPr bwMode="auto">
          <a:xfrm>
            <a:off x="7892116" y="4341092"/>
            <a:ext cx="280311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7" name="Textfeld 146"/>
          <p:cNvSpPr txBox="1"/>
          <p:nvPr/>
        </p:nvSpPr>
        <p:spPr>
          <a:xfrm>
            <a:off x="7824521" y="38332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no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661911" y="4053362"/>
            <a:ext cx="1265361" cy="734506"/>
          </a:xfrm>
          <a:prstGeom prst="rect">
            <a:avLst/>
          </a:prstGeom>
          <a:ln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5689297" y="4097449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calculates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(bone)</a:t>
            </a:r>
          </a:p>
        </p:txBody>
      </p:sp>
      <p:cxnSp>
        <p:nvCxnSpPr>
          <p:cNvPr id="227376" name="Gerade Verbindung mit Pfeil 227375"/>
          <p:cNvCxnSpPr>
            <a:stCxn id="8" idx="3"/>
          </p:cNvCxnSpPr>
          <p:nvPr/>
        </p:nvCxnSpPr>
        <p:spPr bwMode="auto">
          <a:xfrm flipV="1">
            <a:off x="6927272" y="4420614"/>
            <a:ext cx="362788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922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hteck 97"/>
          <p:cNvSpPr/>
          <p:nvPr/>
        </p:nvSpPr>
        <p:spPr bwMode="auto">
          <a:xfrm>
            <a:off x="4664377" y="4934463"/>
            <a:ext cx="2625683" cy="1908496"/>
          </a:xfrm>
          <a:prstGeom prst="rect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9165" y="909800"/>
            <a:ext cx="8439150" cy="4953000"/>
          </a:xfrm>
        </p:spPr>
        <p:txBody>
          <a:bodyPr/>
          <a:lstStyle/>
          <a:p>
            <a:r>
              <a:rPr lang="en-GB" dirty="0"/>
              <a:t>Enhanced approach using one way (hash) functions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pSp>
        <p:nvGrpSpPr>
          <p:cNvPr id="227399" name="Gruppieren 227398"/>
          <p:cNvGrpSpPr/>
          <p:nvPr/>
        </p:nvGrpSpPr>
        <p:grpSpPr>
          <a:xfrm flipH="1">
            <a:off x="416238" y="2525590"/>
            <a:ext cx="2208929" cy="1119187"/>
            <a:chOff x="519113" y="2832100"/>
            <a:chExt cx="5918200" cy="2754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3263" y="3681413"/>
              <a:ext cx="0" cy="158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14826" y="4806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90988" y="4037013"/>
              <a:ext cx="290513" cy="301625"/>
            </a:xfrm>
            <a:custGeom>
              <a:avLst/>
              <a:gdLst>
                <a:gd name="T0" fmla="*/ 183 w 183"/>
                <a:gd name="T1" fmla="*/ 48 h 190"/>
                <a:gd name="T2" fmla="*/ 179 w 183"/>
                <a:gd name="T3" fmla="*/ 0 h 190"/>
                <a:gd name="T4" fmla="*/ 132 w 183"/>
                <a:gd name="T5" fmla="*/ 34 h 190"/>
                <a:gd name="T6" fmla="*/ 130 w 183"/>
                <a:gd name="T7" fmla="*/ 35 h 190"/>
                <a:gd name="T8" fmla="*/ 124 w 183"/>
                <a:gd name="T9" fmla="*/ 38 h 190"/>
                <a:gd name="T10" fmla="*/ 115 w 183"/>
                <a:gd name="T11" fmla="*/ 42 h 190"/>
                <a:gd name="T12" fmla="*/ 103 w 183"/>
                <a:gd name="T13" fmla="*/ 48 h 190"/>
                <a:gd name="T14" fmla="*/ 92 w 183"/>
                <a:gd name="T15" fmla="*/ 53 h 190"/>
                <a:gd name="T16" fmla="*/ 77 w 183"/>
                <a:gd name="T17" fmla="*/ 54 h 190"/>
                <a:gd name="T18" fmla="*/ 63 w 183"/>
                <a:gd name="T19" fmla="*/ 54 h 190"/>
                <a:gd name="T20" fmla="*/ 50 w 183"/>
                <a:gd name="T21" fmla="*/ 51 h 190"/>
                <a:gd name="T22" fmla="*/ 16 w 183"/>
                <a:gd name="T23" fmla="*/ 37 h 190"/>
                <a:gd name="T24" fmla="*/ 6 w 183"/>
                <a:gd name="T25" fmla="*/ 66 h 190"/>
                <a:gd name="T26" fmla="*/ 2 w 183"/>
                <a:gd name="T27" fmla="*/ 77 h 190"/>
                <a:gd name="T28" fmla="*/ 0 w 183"/>
                <a:gd name="T29" fmla="*/ 101 h 190"/>
                <a:gd name="T30" fmla="*/ 4 w 183"/>
                <a:gd name="T31" fmla="*/ 130 h 190"/>
                <a:gd name="T32" fmla="*/ 20 w 183"/>
                <a:gd name="T33" fmla="*/ 157 h 190"/>
                <a:gd name="T34" fmla="*/ 25 w 183"/>
                <a:gd name="T35" fmla="*/ 163 h 190"/>
                <a:gd name="T36" fmla="*/ 31 w 183"/>
                <a:gd name="T37" fmla="*/ 169 h 190"/>
                <a:gd name="T38" fmla="*/ 39 w 183"/>
                <a:gd name="T39" fmla="*/ 173 h 190"/>
                <a:gd name="T40" fmla="*/ 46 w 183"/>
                <a:gd name="T41" fmla="*/ 178 h 190"/>
                <a:gd name="T42" fmla="*/ 54 w 183"/>
                <a:gd name="T43" fmla="*/ 182 h 190"/>
                <a:gd name="T44" fmla="*/ 63 w 183"/>
                <a:gd name="T45" fmla="*/ 185 h 190"/>
                <a:gd name="T46" fmla="*/ 73 w 183"/>
                <a:gd name="T47" fmla="*/ 188 h 190"/>
                <a:gd name="T48" fmla="*/ 82 w 183"/>
                <a:gd name="T49" fmla="*/ 190 h 190"/>
                <a:gd name="T50" fmla="*/ 86 w 183"/>
                <a:gd name="T51" fmla="*/ 190 h 190"/>
                <a:gd name="T52" fmla="*/ 92 w 183"/>
                <a:gd name="T53" fmla="*/ 190 h 190"/>
                <a:gd name="T54" fmla="*/ 98 w 183"/>
                <a:gd name="T55" fmla="*/ 188 h 190"/>
                <a:gd name="T56" fmla="*/ 109 w 183"/>
                <a:gd name="T57" fmla="*/ 185 h 190"/>
                <a:gd name="T58" fmla="*/ 126 w 183"/>
                <a:gd name="T59" fmla="*/ 178 h 190"/>
                <a:gd name="T60" fmla="*/ 143 w 183"/>
                <a:gd name="T61" fmla="*/ 166 h 190"/>
                <a:gd name="T62" fmla="*/ 160 w 183"/>
                <a:gd name="T63" fmla="*/ 150 h 190"/>
                <a:gd name="T64" fmla="*/ 174 w 183"/>
                <a:gd name="T65" fmla="*/ 125 h 190"/>
                <a:gd name="T66" fmla="*/ 183 w 183"/>
                <a:gd name="T67" fmla="*/ 92 h 190"/>
                <a:gd name="T68" fmla="*/ 183 w 183"/>
                <a:gd name="T69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90">
                  <a:moveTo>
                    <a:pt x="183" y="48"/>
                  </a:moveTo>
                  <a:lnTo>
                    <a:pt x="179" y="0"/>
                  </a:lnTo>
                  <a:lnTo>
                    <a:pt x="132" y="34"/>
                  </a:lnTo>
                  <a:lnTo>
                    <a:pt x="130" y="35"/>
                  </a:lnTo>
                  <a:lnTo>
                    <a:pt x="124" y="38"/>
                  </a:lnTo>
                  <a:lnTo>
                    <a:pt x="115" y="42"/>
                  </a:lnTo>
                  <a:lnTo>
                    <a:pt x="103" y="48"/>
                  </a:lnTo>
                  <a:lnTo>
                    <a:pt x="92" y="53"/>
                  </a:lnTo>
                  <a:lnTo>
                    <a:pt x="77" y="54"/>
                  </a:lnTo>
                  <a:lnTo>
                    <a:pt x="63" y="54"/>
                  </a:lnTo>
                  <a:lnTo>
                    <a:pt x="50" y="51"/>
                  </a:lnTo>
                  <a:lnTo>
                    <a:pt x="16" y="3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101"/>
                  </a:lnTo>
                  <a:lnTo>
                    <a:pt x="4" y="130"/>
                  </a:lnTo>
                  <a:lnTo>
                    <a:pt x="20" y="157"/>
                  </a:lnTo>
                  <a:lnTo>
                    <a:pt x="25" y="163"/>
                  </a:lnTo>
                  <a:lnTo>
                    <a:pt x="31" y="169"/>
                  </a:lnTo>
                  <a:lnTo>
                    <a:pt x="39" y="173"/>
                  </a:lnTo>
                  <a:lnTo>
                    <a:pt x="46" y="178"/>
                  </a:lnTo>
                  <a:lnTo>
                    <a:pt x="54" y="182"/>
                  </a:lnTo>
                  <a:lnTo>
                    <a:pt x="63" y="185"/>
                  </a:lnTo>
                  <a:lnTo>
                    <a:pt x="73" y="188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2" y="190"/>
                  </a:lnTo>
                  <a:lnTo>
                    <a:pt x="98" y="188"/>
                  </a:lnTo>
                  <a:lnTo>
                    <a:pt x="109" y="185"/>
                  </a:lnTo>
                  <a:lnTo>
                    <a:pt x="126" y="178"/>
                  </a:lnTo>
                  <a:lnTo>
                    <a:pt x="143" y="166"/>
                  </a:lnTo>
                  <a:lnTo>
                    <a:pt x="160" y="150"/>
                  </a:lnTo>
                  <a:lnTo>
                    <a:pt x="174" y="125"/>
                  </a:lnTo>
                  <a:lnTo>
                    <a:pt x="183" y="92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40201" y="4117975"/>
              <a:ext cx="193675" cy="182562"/>
            </a:xfrm>
            <a:custGeom>
              <a:avLst/>
              <a:gdLst>
                <a:gd name="T0" fmla="*/ 6 w 122"/>
                <a:gd name="T1" fmla="*/ 21 h 115"/>
                <a:gd name="T2" fmla="*/ 4 w 122"/>
                <a:gd name="T3" fmla="*/ 25 h 115"/>
                <a:gd name="T4" fmla="*/ 2 w 122"/>
                <a:gd name="T5" fmla="*/ 34 h 115"/>
                <a:gd name="T6" fmla="*/ 0 w 122"/>
                <a:gd name="T7" fmla="*/ 48 h 115"/>
                <a:gd name="T8" fmla="*/ 2 w 122"/>
                <a:gd name="T9" fmla="*/ 64 h 115"/>
                <a:gd name="T10" fmla="*/ 6 w 122"/>
                <a:gd name="T11" fmla="*/ 80 h 115"/>
                <a:gd name="T12" fmla="*/ 15 w 122"/>
                <a:gd name="T13" fmla="*/ 96 h 115"/>
                <a:gd name="T14" fmla="*/ 32 w 122"/>
                <a:gd name="T15" fmla="*/ 108 h 115"/>
                <a:gd name="T16" fmla="*/ 57 w 122"/>
                <a:gd name="T17" fmla="*/ 115 h 115"/>
                <a:gd name="T18" fmla="*/ 61 w 122"/>
                <a:gd name="T19" fmla="*/ 115 h 115"/>
                <a:gd name="T20" fmla="*/ 68 w 122"/>
                <a:gd name="T21" fmla="*/ 112 h 115"/>
                <a:gd name="T22" fmla="*/ 80 w 122"/>
                <a:gd name="T23" fmla="*/ 108 h 115"/>
                <a:gd name="T24" fmla="*/ 93 w 122"/>
                <a:gd name="T25" fmla="*/ 98 h 115"/>
                <a:gd name="T26" fmla="*/ 105 w 122"/>
                <a:gd name="T27" fmla="*/ 85 h 115"/>
                <a:gd name="T28" fmla="*/ 116 w 122"/>
                <a:gd name="T29" fmla="*/ 64 h 115"/>
                <a:gd name="T30" fmla="*/ 122 w 122"/>
                <a:gd name="T31" fmla="*/ 37 h 115"/>
                <a:gd name="T32" fmla="*/ 122 w 122"/>
                <a:gd name="T33" fmla="*/ 0 h 115"/>
                <a:gd name="T34" fmla="*/ 120 w 122"/>
                <a:gd name="T35" fmla="*/ 2 h 115"/>
                <a:gd name="T36" fmla="*/ 110 w 122"/>
                <a:gd name="T37" fmla="*/ 6 h 115"/>
                <a:gd name="T38" fmla="*/ 99 w 122"/>
                <a:gd name="T39" fmla="*/ 13 h 115"/>
                <a:gd name="T40" fmla="*/ 84 w 122"/>
                <a:gd name="T41" fmla="*/ 19 h 115"/>
                <a:gd name="T42" fmla="*/ 67 w 122"/>
                <a:gd name="T43" fmla="*/ 25 h 115"/>
                <a:gd name="T44" fmla="*/ 46 w 122"/>
                <a:gd name="T45" fmla="*/ 28 h 115"/>
                <a:gd name="T46" fmla="*/ 27 w 122"/>
                <a:gd name="T47" fmla="*/ 26 h 115"/>
                <a:gd name="T48" fmla="*/ 6 w 122"/>
                <a:gd name="T4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" y="21"/>
                  </a:moveTo>
                  <a:lnTo>
                    <a:pt x="4" y="25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6" y="80"/>
                  </a:lnTo>
                  <a:lnTo>
                    <a:pt x="15" y="96"/>
                  </a:lnTo>
                  <a:lnTo>
                    <a:pt x="32" y="108"/>
                  </a:lnTo>
                  <a:lnTo>
                    <a:pt x="57" y="115"/>
                  </a:lnTo>
                  <a:lnTo>
                    <a:pt x="61" y="115"/>
                  </a:lnTo>
                  <a:lnTo>
                    <a:pt x="68" y="112"/>
                  </a:lnTo>
                  <a:lnTo>
                    <a:pt x="80" y="108"/>
                  </a:lnTo>
                  <a:lnTo>
                    <a:pt x="93" y="98"/>
                  </a:lnTo>
                  <a:lnTo>
                    <a:pt x="105" y="85"/>
                  </a:lnTo>
                  <a:lnTo>
                    <a:pt x="116" y="64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0" y="6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7" y="25"/>
                  </a:lnTo>
                  <a:lnTo>
                    <a:pt x="46" y="28"/>
                  </a:lnTo>
                  <a:lnTo>
                    <a:pt x="27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29013" y="2878138"/>
              <a:ext cx="2908300" cy="2459037"/>
            </a:xfrm>
            <a:custGeom>
              <a:avLst/>
              <a:gdLst>
                <a:gd name="T0" fmla="*/ 1388 w 1832"/>
                <a:gd name="T1" fmla="*/ 514 h 1549"/>
                <a:gd name="T2" fmla="*/ 1550 w 1832"/>
                <a:gd name="T3" fmla="*/ 586 h 1549"/>
                <a:gd name="T4" fmla="*/ 1727 w 1832"/>
                <a:gd name="T5" fmla="*/ 605 h 1549"/>
                <a:gd name="T6" fmla="*/ 1678 w 1832"/>
                <a:gd name="T7" fmla="*/ 404 h 1549"/>
                <a:gd name="T8" fmla="*/ 1661 w 1832"/>
                <a:gd name="T9" fmla="*/ 239 h 1549"/>
                <a:gd name="T10" fmla="*/ 1455 w 1832"/>
                <a:gd name="T11" fmla="*/ 108 h 1549"/>
                <a:gd name="T12" fmla="*/ 1306 w 1832"/>
                <a:gd name="T13" fmla="*/ 107 h 1549"/>
                <a:gd name="T14" fmla="*/ 1158 w 1832"/>
                <a:gd name="T15" fmla="*/ 157 h 1549"/>
                <a:gd name="T16" fmla="*/ 1063 w 1832"/>
                <a:gd name="T17" fmla="*/ 112 h 1549"/>
                <a:gd name="T18" fmla="*/ 948 w 1832"/>
                <a:gd name="T19" fmla="*/ 104 h 1549"/>
                <a:gd name="T20" fmla="*/ 889 w 1832"/>
                <a:gd name="T21" fmla="*/ 105 h 1549"/>
                <a:gd name="T22" fmla="*/ 752 w 1832"/>
                <a:gd name="T23" fmla="*/ 25 h 1549"/>
                <a:gd name="T24" fmla="*/ 638 w 1832"/>
                <a:gd name="T25" fmla="*/ 2 h 1549"/>
                <a:gd name="T26" fmla="*/ 507 w 1832"/>
                <a:gd name="T27" fmla="*/ 19 h 1549"/>
                <a:gd name="T28" fmla="*/ 381 w 1832"/>
                <a:gd name="T29" fmla="*/ 101 h 1549"/>
                <a:gd name="T30" fmla="*/ 242 w 1832"/>
                <a:gd name="T31" fmla="*/ 169 h 1549"/>
                <a:gd name="T32" fmla="*/ 217 w 1832"/>
                <a:gd name="T33" fmla="*/ 245 h 1549"/>
                <a:gd name="T34" fmla="*/ 394 w 1832"/>
                <a:gd name="T35" fmla="*/ 310 h 1549"/>
                <a:gd name="T36" fmla="*/ 547 w 1832"/>
                <a:gd name="T37" fmla="*/ 273 h 1549"/>
                <a:gd name="T38" fmla="*/ 581 w 1832"/>
                <a:gd name="T39" fmla="*/ 302 h 1549"/>
                <a:gd name="T40" fmla="*/ 589 w 1832"/>
                <a:gd name="T41" fmla="*/ 373 h 1549"/>
                <a:gd name="T42" fmla="*/ 434 w 1832"/>
                <a:gd name="T43" fmla="*/ 376 h 1549"/>
                <a:gd name="T44" fmla="*/ 290 w 1832"/>
                <a:gd name="T45" fmla="*/ 417 h 1549"/>
                <a:gd name="T46" fmla="*/ 101 w 1832"/>
                <a:gd name="T47" fmla="*/ 437 h 1549"/>
                <a:gd name="T48" fmla="*/ 0 w 1832"/>
                <a:gd name="T49" fmla="*/ 525 h 1549"/>
                <a:gd name="T50" fmla="*/ 73 w 1832"/>
                <a:gd name="T51" fmla="*/ 628 h 1549"/>
                <a:gd name="T52" fmla="*/ 113 w 1832"/>
                <a:gd name="T53" fmla="*/ 662 h 1549"/>
                <a:gd name="T54" fmla="*/ 332 w 1832"/>
                <a:gd name="T55" fmla="*/ 807 h 1549"/>
                <a:gd name="T56" fmla="*/ 446 w 1832"/>
                <a:gd name="T57" fmla="*/ 802 h 1549"/>
                <a:gd name="T58" fmla="*/ 600 w 1832"/>
                <a:gd name="T59" fmla="*/ 793 h 1549"/>
                <a:gd name="T60" fmla="*/ 657 w 1832"/>
                <a:gd name="T61" fmla="*/ 806 h 1549"/>
                <a:gd name="T62" fmla="*/ 592 w 1832"/>
                <a:gd name="T63" fmla="*/ 855 h 1549"/>
                <a:gd name="T64" fmla="*/ 568 w 1832"/>
                <a:gd name="T65" fmla="*/ 987 h 1549"/>
                <a:gd name="T66" fmla="*/ 490 w 1832"/>
                <a:gd name="T67" fmla="*/ 981 h 1549"/>
                <a:gd name="T68" fmla="*/ 383 w 1832"/>
                <a:gd name="T69" fmla="*/ 1019 h 1549"/>
                <a:gd name="T70" fmla="*/ 343 w 1832"/>
                <a:gd name="T71" fmla="*/ 1157 h 1549"/>
                <a:gd name="T72" fmla="*/ 412 w 1832"/>
                <a:gd name="T73" fmla="*/ 1180 h 1549"/>
                <a:gd name="T74" fmla="*/ 452 w 1832"/>
                <a:gd name="T75" fmla="*/ 1207 h 1549"/>
                <a:gd name="T76" fmla="*/ 533 w 1832"/>
                <a:gd name="T77" fmla="*/ 1207 h 1549"/>
                <a:gd name="T78" fmla="*/ 564 w 1832"/>
                <a:gd name="T79" fmla="*/ 1176 h 1549"/>
                <a:gd name="T80" fmla="*/ 655 w 1832"/>
                <a:gd name="T81" fmla="*/ 1140 h 1549"/>
                <a:gd name="T82" fmla="*/ 728 w 1832"/>
                <a:gd name="T83" fmla="*/ 1107 h 1549"/>
                <a:gd name="T84" fmla="*/ 811 w 1832"/>
                <a:gd name="T85" fmla="*/ 1144 h 1549"/>
                <a:gd name="T86" fmla="*/ 720 w 1832"/>
                <a:gd name="T87" fmla="*/ 1256 h 1549"/>
                <a:gd name="T88" fmla="*/ 716 w 1832"/>
                <a:gd name="T89" fmla="*/ 1370 h 1549"/>
                <a:gd name="T90" fmla="*/ 768 w 1832"/>
                <a:gd name="T91" fmla="*/ 1402 h 1549"/>
                <a:gd name="T92" fmla="*/ 846 w 1832"/>
                <a:gd name="T93" fmla="*/ 1409 h 1549"/>
                <a:gd name="T94" fmla="*/ 897 w 1832"/>
                <a:gd name="T95" fmla="*/ 1402 h 1549"/>
                <a:gd name="T96" fmla="*/ 962 w 1832"/>
                <a:gd name="T97" fmla="*/ 1357 h 1549"/>
                <a:gd name="T98" fmla="*/ 990 w 1832"/>
                <a:gd name="T99" fmla="*/ 1349 h 1549"/>
                <a:gd name="T100" fmla="*/ 1028 w 1832"/>
                <a:gd name="T101" fmla="*/ 1285 h 1549"/>
                <a:gd name="T102" fmla="*/ 1091 w 1832"/>
                <a:gd name="T103" fmla="*/ 1285 h 1549"/>
                <a:gd name="T104" fmla="*/ 1242 w 1832"/>
                <a:gd name="T105" fmla="*/ 1368 h 1549"/>
                <a:gd name="T106" fmla="*/ 1482 w 1832"/>
                <a:gd name="T107" fmla="*/ 1505 h 1549"/>
                <a:gd name="T108" fmla="*/ 1562 w 1832"/>
                <a:gd name="T109" fmla="*/ 1476 h 1549"/>
                <a:gd name="T110" fmla="*/ 1619 w 1832"/>
                <a:gd name="T111" fmla="*/ 1193 h 1549"/>
                <a:gd name="T112" fmla="*/ 1503 w 1832"/>
                <a:gd name="T113" fmla="*/ 1026 h 1549"/>
                <a:gd name="T114" fmla="*/ 1356 w 1832"/>
                <a:gd name="T115" fmla="*/ 892 h 1549"/>
                <a:gd name="T116" fmla="*/ 1287 w 1832"/>
                <a:gd name="T117" fmla="*/ 669 h 1549"/>
                <a:gd name="T118" fmla="*/ 1337 w 1832"/>
                <a:gd name="T119" fmla="*/ 458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2" h="1549">
                  <a:moveTo>
                    <a:pt x="1337" y="458"/>
                  </a:moveTo>
                  <a:lnTo>
                    <a:pt x="1341" y="463"/>
                  </a:lnTo>
                  <a:lnTo>
                    <a:pt x="1343" y="468"/>
                  </a:lnTo>
                  <a:lnTo>
                    <a:pt x="1346" y="472"/>
                  </a:lnTo>
                  <a:lnTo>
                    <a:pt x="1350" y="478"/>
                  </a:lnTo>
                  <a:lnTo>
                    <a:pt x="1369" y="497"/>
                  </a:lnTo>
                  <a:lnTo>
                    <a:pt x="1388" y="514"/>
                  </a:lnTo>
                  <a:lnTo>
                    <a:pt x="1409" y="529"/>
                  </a:lnTo>
                  <a:lnTo>
                    <a:pt x="1430" y="542"/>
                  </a:lnTo>
                  <a:lnTo>
                    <a:pt x="1453" y="554"/>
                  </a:lnTo>
                  <a:lnTo>
                    <a:pt x="1478" y="564"/>
                  </a:lnTo>
                  <a:lnTo>
                    <a:pt x="1501" y="573"/>
                  </a:lnTo>
                  <a:lnTo>
                    <a:pt x="1525" y="580"/>
                  </a:lnTo>
                  <a:lnTo>
                    <a:pt x="1550" y="586"/>
                  </a:lnTo>
                  <a:lnTo>
                    <a:pt x="1577" y="592"/>
                  </a:lnTo>
                  <a:lnTo>
                    <a:pt x="1602" y="596"/>
                  </a:lnTo>
                  <a:lnTo>
                    <a:pt x="1628" y="599"/>
                  </a:lnTo>
                  <a:lnTo>
                    <a:pt x="1653" y="600"/>
                  </a:lnTo>
                  <a:lnTo>
                    <a:pt x="1678" y="603"/>
                  </a:lnTo>
                  <a:lnTo>
                    <a:pt x="1702" y="603"/>
                  </a:lnTo>
                  <a:lnTo>
                    <a:pt x="1727" y="605"/>
                  </a:lnTo>
                  <a:lnTo>
                    <a:pt x="1832" y="608"/>
                  </a:lnTo>
                  <a:lnTo>
                    <a:pt x="1704" y="520"/>
                  </a:lnTo>
                  <a:lnTo>
                    <a:pt x="1702" y="520"/>
                  </a:lnTo>
                  <a:lnTo>
                    <a:pt x="1678" y="500"/>
                  </a:lnTo>
                  <a:lnTo>
                    <a:pt x="1668" y="474"/>
                  </a:lnTo>
                  <a:lnTo>
                    <a:pt x="1670" y="443"/>
                  </a:lnTo>
                  <a:lnTo>
                    <a:pt x="1678" y="404"/>
                  </a:lnTo>
                  <a:lnTo>
                    <a:pt x="1681" y="388"/>
                  </a:lnTo>
                  <a:lnTo>
                    <a:pt x="1685" y="370"/>
                  </a:lnTo>
                  <a:lnTo>
                    <a:pt x="1687" y="353"/>
                  </a:lnTo>
                  <a:lnTo>
                    <a:pt x="1689" y="337"/>
                  </a:lnTo>
                  <a:lnTo>
                    <a:pt x="1685" y="303"/>
                  </a:lnTo>
                  <a:lnTo>
                    <a:pt x="1676" y="270"/>
                  </a:lnTo>
                  <a:lnTo>
                    <a:pt x="1661" y="239"/>
                  </a:lnTo>
                  <a:lnTo>
                    <a:pt x="1638" y="208"/>
                  </a:lnTo>
                  <a:lnTo>
                    <a:pt x="1609" y="181"/>
                  </a:lnTo>
                  <a:lnTo>
                    <a:pt x="1575" y="157"/>
                  </a:lnTo>
                  <a:lnTo>
                    <a:pt x="1537" y="136"/>
                  </a:lnTo>
                  <a:lnTo>
                    <a:pt x="1495" y="118"/>
                  </a:lnTo>
                  <a:lnTo>
                    <a:pt x="1476" y="112"/>
                  </a:lnTo>
                  <a:lnTo>
                    <a:pt x="1455" y="108"/>
                  </a:lnTo>
                  <a:lnTo>
                    <a:pt x="1434" y="105"/>
                  </a:lnTo>
                  <a:lnTo>
                    <a:pt x="1413" y="102"/>
                  </a:lnTo>
                  <a:lnTo>
                    <a:pt x="1392" y="101"/>
                  </a:lnTo>
                  <a:lnTo>
                    <a:pt x="1371" y="101"/>
                  </a:lnTo>
                  <a:lnTo>
                    <a:pt x="1350" y="102"/>
                  </a:lnTo>
                  <a:lnTo>
                    <a:pt x="1327" y="104"/>
                  </a:lnTo>
                  <a:lnTo>
                    <a:pt x="1306" y="107"/>
                  </a:lnTo>
                  <a:lnTo>
                    <a:pt x="1285" y="111"/>
                  </a:lnTo>
                  <a:lnTo>
                    <a:pt x="1263" y="115"/>
                  </a:lnTo>
                  <a:lnTo>
                    <a:pt x="1242" y="123"/>
                  </a:lnTo>
                  <a:lnTo>
                    <a:pt x="1221" y="130"/>
                  </a:lnTo>
                  <a:lnTo>
                    <a:pt x="1200" y="137"/>
                  </a:lnTo>
                  <a:lnTo>
                    <a:pt x="1179" y="147"/>
                  </a:lnTo>
                  <a:lnTo>
                    <a:pt x="1158" y="157"/>
                  </a:lnTo>
                  <a:lnTo>
                    <a:pt x="1145" y="150"/>
                  </a:lnTo>
                  <a:lnTo>
                    <a:pt x="1131" y="143"/>
                  </a:lnTo>
                  <a:lnTo>
                    <a:pt x="1118" y="136"/>
                  </a:lnTo>
                  <a:lnTo>
                    <a:pt x="1105" y="130"/>
                  </a:lnTo>
                  <a:lnTo>
                    <a:pt x="1091" y="124"/>
                  </a:lnTo>
                  <a:lnTo>
                    <a:pt x="1078" y="118"/>
                  </a:lnTo>
                  <a:lnTo>
                    <a:pt x="1063" y="112"/>
                  </a:lnTo>
                  <a:lnTo>
                    <a:pt x="1049" y="108"/>
                  </a:lnTo>
                  <a:lnTo>
                    <a:pt x="1044" y="107"/>
                  </a:lnTo>
                  <a:lnTo>
                    <a:pt x="1025" y="104"/>
                  </a:lnTo>
                  <a:lnTo>
                    <a:pt x="1004" y="102"/>
                  </a:lnTo>
                  <a:lnTo>
                    <a:pt x="985" y="102"/>
                  </a:lnTo>
                  <a:lnTo>
                    <a:pt x="966" y="102"/>
                  </a:lnTo>
                  <a:lnTo>
                    <a:pt x="948" y="104"/>
                  </a:lnTo>
                  <a:lnTo>
                    <a:pt x="929" y="105"/>
                  </a:lnTo>
                  <a:lnTo>
                    <a:pt x="910" y="108"/>
                  </a:lnTo>
                  <a:lnTo>
                    <a:pt x="893" y="112"/>
                  </a:lnTo>
                  <a:lnTo>
                    <a:pt x="891" y="111"/>
                  </a:lnTo>
                  <a:lnTo>
                    <a:pt x="891" y="108"/>
                  </a:lnTo>
                  <a:lnTo>
                    <a:pt x="891" y="107"/>
                  </a:lnTo>
                  <a:lnTo>
                    <a:pt x="889" y="105"/>
                  </a:lnTo>
                  <a:lnTo>
                    <a:pt x="888" y="98"/>
                  </a:lnTo>
                  <a:lnTo>
                    <a:pt x="876" y="90"/>
                  </a:lnTo>
                  <a:lnTo>
                    <a:pt x="851" y="74"/>
                  </a:lnTo>
                  <a:lnTo>
                    <a:pt x="827" y="60"/>
                  </a:lnTo>
                  <a:lnTo>
                    <a:pt x="802" y="47"/>
                  </a:lnTo>
                  <a:lnTo>
                    <a:pt x="777" y="35"/>
                  </a:lnTo>
                  <a:lnTo>
                    <a:pt x="752" y="25"/>
                  </a:lnTo>
                  <a:lnTo>
                    <a:pt x="728" y="18"/>
                  </a:lnTo>
                  <a:lnTo>
                    <a:pt x="703" y="10"/>
                  </a:lnTo>
                  <a:lnTo>
                    <a:pt x="678" y="6"/>
                  </a:lnTo>
                  <a:lnTo>
                    <a:pt x="676" y="0"/>
                  </a:lnTo>
                  <a:lnTo>
                    <a:pt x="674" y="6"/>
                  </a:lnTo>
                  <a:lnTo>
                    <a:pt x="655" y="3"/>
                  </a:lnTo>
                  <a:lnTo>
                    <a:pt x="638" y="2"/>
                  </a:lnTo>
                  <a:lnTo>
                    <a:pt x="619" y="2"/>
                  </a:lnTo>
                  <a:lnTo>
                    <a:pt x="602" y="2"/>
                  </a:lnTo>
                  <a:lnTo>
                    <a:pt x="583" y="3"/>
                  </a:lnTo>
                  <a:lnTo>
                    <a:pt x="566" y="5"/>
                  </a:lnTo>
                  <a:lnTo>
                    <a:pt x="547" y="7"/>
                  </a:lnTo>
                  <a:lnTo>
                    <a:pt x="530" y="12"/>
                  </a:lnTo>
                  <a:lnTo>
                    <a:pt x="507" y="19"/>
                  </a:lnTo>
                  <a:lnTo>
                    <a:pt x="484" y="26"/>
                  </a:lnTo>
                  <a:lnTo>
                    <a:pt x="465" y="37"/>
                  </a:lnTo>
                  <a:lnTo>
                    <a:pt x="446" y="48"/>
                  </a:lnTo>
                  <a:lnTo>
                    <a:pt x="429" y="61"/>
                  </a:lnTo>
                  <a:lnTo>
                    <a:pt x="412" y="74"/>
                  </a:lnTo>
                  <a:lnTo>
                    <a:pt x="396" y="88"/>
                  </a:lnTo>
                  <a:lnTo>
                    <a:pt x="381" y="101"/>
                  </a:lnTo>
                  <a:lnTo>
                    <a:pt x="360" y="120"/>
                  </a:lnTo>
                  <a:lnTo>
                    <a:pt x="341" y="136"/>
                  </a:lnTo>
                  <a:lnTo>
                    <a:pt x="322" y="149"/>
                  </a:lnTo>
                  <a:lnTo>
                    <a:pt x="303" y="159"/>
                  </a:lnTo>
                  <a:lnTo>
                    <a:pt x="284" y="166"/>
                  </a:lnTo>
                  <a:lnTo>
                    <a:pt x="265" y="169"/>
                  </a:lnTo>
                  <a:lnTo>
                    <a:pt x="242" y="169"/>
                  </a:lnTo>
                  <a:lnTo>
                    <a:pt x="219" y="166"/>
                  </a:lnTo>
                  <a:lnTo>
                    <a:pt x="116" y="160"/>
                  </a:lnTo>
                  <a:lnTo>
                    <a:pt x="136" y="178"/>
                  </a:lnTo>
                  <a:lnTo>
                    <a:pt x="155" y="195"/>
                  </a:lnTo>
                  <a:lnTo>
                    <a:pt x="174" y="213"/>
                  </a:lnTo>
                  <a:lnTo>
                    <a:pt x="195" y="229"/>
                  </a:lnTo>
                  <a:lnTo>
                    <a:pt x="217" y="245"/>
                  </a:lnTo>
                  <a:lnTo>
                    <a:pt x="240" y="261"/>
                  </a:lnTo>
                  <a:lnTo>
                    <a:pt x="263" y="274"/>
                  </a:lnTo>
                  <a:lnTo>
                    <a:pt x="288" y="286"/>
                  </a:lnTo>
                  <a:lnTo>
                    <a:pt x="313" y="296"/>
                  </a:lnTo>
                  <a:lnTo>
                    <a:pt x="339" y="303"/>
                  </a:lnTo>
                  <a:lnTo>
                    <a:pt x="366" y="309"/>
                  </a:lnTo>
                  <a:lnTo>
                    <a:pt x="394" y="310"/>
                  </a:lnTo>
                  <a:lnTo>
                    <a:pt x="423" y="309"/>
                  </a:lnTo>
                  <a:lnTo>
                    <a:pt x="453" y="305"/>
                  </a:lnTo>
                  <a:lnTo>
                    <a:pt x="484" y="296"/>
                  </a:lnTo>
                  <a:lnTo>
                    <a:pt x="516" y="283"/>
                  </a:lnTo>
                  <a:lnTo>
                    <a:pt x="528" y="280"/>
                  </a:lnTo>
                  <a:lnTo>
                    <a:pt x="537" y="277"/>
                  </a:lnTo>
                  <a:lnTo>
                    <a:pt x="547" y="273"/>
                  </a:lnTo>
                  <a:lnTo>
                    <a:pt x="558" y="270"/>
                  </a:lnTo>
                  <a:lnTo>
                    <a:pt x="568" y="265"/>
                  </a:lnTo>
                  <a:lnTo>
                    <a:pt x="577" y="261"/>
                  </a:lnTo>
                  <a:lnTo>
                    <a:pt x="587" y="257"/>
                  </a:lnTo>
                  <a:lnTo>
                    <a:pt x="596" y="251"/>
                  </a:lnTo>
                  <a:lnTo>
                    <a:pt x="583" y="277"/>
                  </a:lnTo>
                  <a:lnTo>
                    <a:pt x="581" y="302"/>
                  </a:lnTo>
                  <a:lnTo>
                    <a:pt x="587" y="324"/>
                  </a:lnTo>
                  <a:lnTo>
                    <a:pt x="594" y="343"/>
                  </a:lnTo>
                  <a:lnTo>
                    <a:pt x="600" y="354"/>
                  </a:lnTo>
                  <a:lnTo>
                    <a:pt x="602" y="360"/>
                  </a:lnTo>
                  <a:lnTo>
                    <a:pt x="602" y="364"/>
                  </a:lnTo>
                  <a:lnTo>
                    <a:pt x="598" y="366"/>
                  </a:lnTo>
                  <a:lnTo>
                    <a:pt x="589" y="373"/>
                  </a:lnTo>
                  <a:lnTo>
                    <a:pt x="568" y="372"/>
                  </a:lnTo>
                  <a:lnTo>
                    <a:pt x="545" y="370"/>
                  </a:lnTo>
                  <a:lnTo>
                    <a:pt x="522" y="370"/>
                  </a:lnTo>
                  <a:lnTo>
                    <a:pt x="501" y="370"/>
                  </a:lnTo>
                  <a:lnTo>
                    <a:pt x="478" y="372"/>
                  </a:lnTo>
                  <a:lnTo>
                    <a:pt x="457" y="373"/>
                  </a:lnTo>
                  <a:lnTo>
                    <a:pt x="434" y="376"/>
                  </a:lnTo>
                  <a:lnTo>
                    <a:pt x="413" y="379"/>
                  </a:lnTo>
                  <a:lnTo>
                    <a:pt x="391" y="383"/>
                  </a:lnTo>
                  <a:lnTo>
                    <a:pt x="370" y="388"/>
                  </a:lnTo>
                  <a:lnTo>
                    <a:pt x="349" y="394"/>
                  </a:lnTo>
                  <a:lnTo>
                    <a:pt x="330" y="401"/>
                  </a:lnTo>
                  <a:lnTo>
                    <a:pt x="309" y="408"/>
                  </a:lnTo>
                  <a:lnTo>
                    <a:pt x="290" y="417"/>
                  </a:lnTo>
                  <a:lnTo>
                    <a:pt x="271" y="427"/>
                  </a:lnTo>
                  <a:lnTo>
                    <a:pt x="252" y="437"/>
                  </a:lnTo>
                  <a:lnTo>
                    <a:pt x="219" y="431"/>
                  </a:lnTo>
                  <a:lnTo>
                    <a:pt x="187" y="429"/>
                  </a:lnTo>
                  <a:lnTo>
                    <a:pt x="156" y="429"/>
                  </a:lnTo>
                  <a:lnTo>
                    <a:pt x="128" y="431"/>
                  </a:lnTo>
                  <a:lnTo>
                    <a:pt x="101" y="437"/>
                  </a:lnTo>
                  <a:lnTo>
                    <a:pt x="77" y="445"/>
                  </a:lnTo>
                  <a:lnTo>
                    <a:pt x="54" y="455"/>
                  </a:lnTo>
                  <a:lnTo>
                    <a:pt x="35" y="468"/>
                  </a:lnTo>
                  <a:lnTo>
                    <a:pt x="29" y="474"/>
                  </a:lnTo>
                  <a:lnTo>
                    <a:pt x="17" y="488"/>
                  </a:lnTo>
                  <a:lnTo>
                    <a:pt x="6" y="504"/>
                  </a:lnTo>
                  <a:lnTo>
                    <a:pt x="0" y="525"/>
                  </a:lnTo>
                  <a:lnTo>
                    <a:pt x="2" y="548"/>
                  </a:lnTo>
                  <a:lnTo>
                    <a:pt x="6" y="564"/>
                  </a:lnTo>
                  <a:lnTo>
                    <a:pt x="16" y="580"/>
                  </a:lnTo>
                  <a:lnTo>
                    <a:pt x="27" y="593"/>
                  </a:lnTo>
                  <a:lnTo>
                    <a:pt x="40" y="606"/>
                  </a:lnTo>
                  <a:lnTo>
                    <a:pt x="56" y="618"/>
                  </a:lnTo>
                  <a:lnTo>
                    <a:pt x="73" y="628"/>
                  </a:lnTo>
                  <a:lnTo>
                    <a:pt x="92" y="635"/>
                  </a:lnTo>
                  <a:lnTo>
                    <a:pt x="111" y="643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6"/>
                  </a:lnTo>
                  <a:lnTo>
                    <a:pt x="113" y="662"/>
                  </a:lnTo>
                  <a:lnTo>
                    <a:pt x="118" y="681"/>
                  </a:lnTo>
                  <a:lnTo>
                    <a:pt x="128" y="701"/>
                  </a:lnTo>
                  <a:lnTo>
                    <a:pt x="145" y="724"/>
                  </a:lnTo>
                  <a:lnTo>
                    <a:pt x="170" y="746"/>
                  </a:lnTo>
                  <a:lnTo>
                    <a:pt x="210" y="768"/>
                  </a:lnTo>
                  <a:lnTo>
                    <a:pt x="263" y="788"/>
                  </a:lnTo>
                  <a:lnTo>
                    <a:pt x="332" y="807"/>
                  </a:lnTo>
                  <a:lnTo>
                    <a:pt x="334" y="807"/>
                  </a:lnTo>
                  <a:lnTo>
                    <a:pt x="334" y="807"/>
                  </a:lnTo>
                  <a:lnTo>
                    <a:pt x="356" y="810"/>
                  </a:lnTo>
                  <a:lnTo>
                    <a:pt x="379" y="810"/>
                  </a:lnTo>
                  <a:lnTo>
                    <a:pt x="400" y="809"/>
                  </a:lnTo>
                  <a:lnTo>
                    <a:pt x="423" y="806"/>
                  </a:lnTo>
                  <a:lnTo>
                    <a:pt x="446" y="802"/>
                  </a:lnTo>
                  <a:lnTo>
                    <a:pt x="469" y="796"/>
                  </a:lnTo>
                  <a:lnTo>
                    <a:pt x="492" y="788"/>
                  </a:lnTo>
                  <a:lnTo>
                    <a:pt x="512" y="781"/>
                  </a:lnTo>
                  <a:lnTo>
                    <a:pt x="564" y="788"/>
                  </a:lnTo>
                  <a:lnTo>
                    <a:pt x="575" y="790"/>
                  </a:lnTo>
                  <a:lnTo>
                    <a:pt x="587" y="791"/>
                  </a:lnTo>
                  <a:lnTo>
                    <a:pt x="600" y="793"/>
                  </a:lnTo>
                  <a:lnTo>
                    <a:pt x="613" y="794"/>
                  </a:lnTo>
                  <a:lnTo>
                    <a:pt x="627" y="794"/>
                  </a:lnTo>
                  <a:lnTo>
                    <a:pt x="642" y="794"/>
                  </a:lnTo>
                  <a:lnTo>
                    <a:pt x="655" y="793"/>
                  </a:lnTo>
                  <a:lnTo>
                    <a:pt x="671" y="791"/>
                  </a:lnTo>
                  <a:lnTo>
                    <a:pt x="665" y="799"/>
                  </a:lnTo>
                  <a:lnTo>
                    <a:pt x="657" y="806"/>
                  </a:lnTo>
                  <a:lnTo>
                    <a:pt x="648" y="813"/>
                  </a:lnTo>
                  <a:lnTo>
                    <a:pt x="638" y="822"/>
                  </a:lnTo>
                  <a:lnTo>
                    <a:pt x="627" y="829"/>
                  </a:lnTo>
                  <a:lnTo>
                    <a:pt x="617" y="836"/>
                  </a:lnTo>
                  <a:lnTo>
                    <a:pt x="606" y="844"/>
                  </a:lnTo>
                  <a:lnTo>
                    <a:pt x="596" y="853"/>
                  </a:lnTo>
                  <a:lnTo>
                    <a:pt x="592" y="855"/>
                  </a:lnTo>
                  <a:lnTo>
                    <a:pt x="591" y="858"/>
                  </a:lnTo>
                  <a:lnTo>
                    <a:pt x="575" y="890"/>
                  </a:lnTo>
                  <a:lnTo>
                    <a:pt x="570" y="925"/>
                  </a:lnTo>
                  <a:lnTo>
                    <a:pt x="572" y="957"/>
                  </a:lnTo>
                  <a:lnTo>
                    <a:pt x="577" y="988"/>
                  </a:lnTo>
                  <a:lnTo>
                    <a:pt x="577" y="988"/>
                  </a:lnTo>
                  <a:lnTo>
                    <a:pt x="568" y="987"/>
                  </a:lnTo>
                  <a:lnTo>
                    <a:pt x="556" y="985"/>
                  </a:lnTo>
                  <a:lnTo>
                    <a:pt x="547" y="984"/>
                  </a:lnTo>
                  <a:lnTo>
                    <a:pt x="535" y="982"/>
                  </a:lnTo>
                  <a:lnTo>
                    <a:pt x="524" y="981"/>
                  </a:lnTo>
                  <a:lnTo>
                    <a:pt x="512" y="981"/>
                  </a:lnTo>
                  <a:lnTo>
                    <a:pt x="501" y="981"/>
                  </a:lnTo>
                  <a:lnTo>
                    <a:pt x="490" y="981"/>
                  </a:lnTo>
                  <a:lnTo>
                    <a:pt x="488" y="981"/>
                  </a:lnTo>
                  <a:lnTo>
                    <a:pt x="488" y="981"/>
                  </a:lnTo>
                  <a:lnTo>
                    <a:pt x="465" y="984"/>
                  </a:lnTo>
                  <a:lnTo>
                    <a:pt x="442" y="989"/>
                  </a:lnTo>
                  <a:lnTo>
                    <a:pt x="421" y="997"/>
                  </a:lnTo>
                  <a:lnTo>
                    <a:pt x="402" y="1007"/>
                  </a:lnTo>
                  <a:lnTo>
                    <a:pt x="383" y="1019"/>
                  </a:lnTo>
                  <a:lnTo>
                    <a:pt x="366" y="1032"/>
                  </a:lnTo>
                  <a:lnTo>
                    <a:pt x="351" y="1048"/>
                  </a:lnTo>
                  <a:lnTo>
                    <a:pt x="339" y="1064"/>
                  </a:lnTo>
                  <a:lnTo>
                    <a:pt x="337" y="1067"/>
                  </a:lnTo>
                  <a:lnTo>
                    <a:pt x="328" y="1105"/>
                  </a:lnTo>
                  <a:lnTo>
                    <a:pt x="332" y="1134"/>
                  </a:lnTo>
                  <a:lnTo>
                    <a:pt x="343" y="1157"/>
                  </a:lnTo>
                  <a:lnTo>
                    <a:pt x="358" y="1175"/>
                  </a:lnTo>
                  <a:lnTo>
                    <a:pt x="379" y="1189"/>
                  </a:lnTo>
                  <a:lnTo>
                    <a:pt x="383" y="1188"/>
                  </a:lnTo>
                  <a:lnTo>
                    <a:pt x="393" y="1183"/>
                  </a:lnTo>
                  <a:lnTo>
                    <a:pt x="402" y="1180"/>
                  </a:lnTo>
                  <a:lnTo>
                    <a:pt x="408" y="1179"/>
                  </a:lnTo>
                  <a:lnTo>
                    <a:pt x="412" y="1180"/>
                  </a:lnTo>
                  <a:lnTo>
                    <a:pt x="415" y="1183"/>
                  </a:lnTo>
                  <a:lnTo>
                    <a:pt x="419" y="1186"/>
                  </a:lnTo>
                  <a:lnTo>
                    <a:pt x="423" y="1189"/>
                  </a:lnTo>
                  <a:lnTo>
                    <a:pt x="429" y="1193"/>
                  </a:lnTo>
                  <a:lnTo>
                    <a:pt x="436" y="1198"/>
                  </a:lnTo>
                  <a:lnTo>
                    <a:pt x="444" y="1202"/>
                  </a:lnTo>
                  <a:lnTo>
                    <a:pt x="452" y="1207"/>
                  </a:lnTo>
                  <a:lnTo>
                    <a:pt x="461" y="1209"/>
                  </a:lnTo>
                  <a:lnTo>
                    <a:pt x="471" y="1212"/>
                  </a:lnTo>
                  <a:lnTo>
                    <a:pt x="482" y="1215"/>
                  </a:lnTo>
                  <a:lnTo>
                    <a:pt x="495" y="1215"/>
                  </a:lnTo>
                  <a:lnTo>
                    <a:pt x="511" y="1214"/>
                  </a:lnTo>
                  <a:lnTo>
                    <a:pt x="522" y="1211"/>
                  </a:lnTo>
                  <a:lnTo>
                    <a:pt x="533" y="1207"/>
                  </a:lnTo>
                  <a:lnTo>
                    <a:pt x="543" y="1201"/>
                  </a:lnTo>
                  <a:lnTo>
                    <a:pt x="551" y="1195"/>
                  </a:lnTo>
                  <a:lnTo>
                    <a:pt x="556" y="1189"/>
                  </a:lnTo>
                  <a:lnTo>
                    <a:pt x="560" y="1183"/>
                  </a:lnTo>
                  <a:lnTo>
                    <a:pt x="564" y="1177"/>
                  </a:lnTo>
                  <a:lnTo>
                    <a:pt x="564" y="1177"/>
                  </a:lnTo>
                  <a:lnTo>
                    <a:pt x="564" y="1176"/>
                  </a:lnTo>
                  <a:lnTo>
                    <a:pt x="564" y="1176"/>
                  </a:lnTo>
                  <a:lnTo>
                    <a:pt x="566" y="1176"/>
                  </a:lnTo>
                  <a:lnTo>
                    <a:pt x="587" y="1173"/>
                  </a:lnTo>
                  <a:lnTo>
                    <a:pt x="608" y="1167"/>
                  </a:lnTo>
                  <a:lnTo>
                    <a:pt x="625" y="1158"/>
                  </a:lnTo>
                  <a:lnTo>
                    <a:pt x="640" y="1150"/>
                  </a:lnTo>
                  <a:lnTo>
                    <a:pt x="655" y="1140"/>
                  </a:lnTo>
                  <a:lnTo>
                    <a:pt x="667" y="1129"/>
                  </a:lnTo>
                  <a:lnTo>
                    <a:pt x="676" y="1121"/>
                  </a:lnTo>
                  <a:lnTo>
                    <a:pt x="684" y="1112"/>
                  </a:lnTo>
                  <a:lnTo>
                    <a:pt x="695" y="1107"/>
                  </a:lnTo>
                  <a:lnTo>
                    <a:pt x="707" y="1106"/>
                  </a:lnTo>
                  <a:lnTo>
                    <a:pt x="716" y="1106"/>
                  </a:lnTo>
                  <a:lnTo>
                    <a:pt x="728" y="1107"/>
                  </a:lnTo>
                  <a:lnTo>
                    <a:pt x="741" y="1112"/>
                  </a:lnTo>
                  <a:lnTo>
                    <a:pt x="754" y="1116"/>
                  </a:lnTo>
                  <a:lnTo>
                    <a:pt x="771" y="1124"/>
                  </a:lnTo>
                  <a:lnTo>
                    <a:pt x="789" y="1132"/>
                  </a:lnTo>
                  <a:lnTo>
                    <a:pt x="796" y="1137"/>
                  </a:lnTo>
                  <a:lnTo>
                    <a:pt x="804" y="1140"/>
                  </a:lnTo>
                  <a:lnTo>
                    <a:pt x="811" y="1144"/>
                  </a:lnTo>
                  <a:lnTo>
                    <a:pt x="819" y="1147"/>
                  </a:lnTo>
                  <a:lnTo>
                    <a:pt x="798" y="1161"/>
                  </a:lnTo>
                  <a:lnTo>
                    <a:pt x="779" y="1177"/>
                  </a:lnTo>
                  <a:lnTo>
                    <a:pt x="762" y="1195"/>
                  </a:lnTo>
                  <a:lnTo>
                    <a:pt x="747" y="1214"/>
                  </a:lnTo>
                  <a:lnTo>
                    <a:pt x="731" y="1234"/>
                  </a:lnTo>
                  <a:lnTo>
                    <a:pt x="720" y="1256"/>
                  </a:lnTo>
                  <a:lnTo>
                    <a:pt x="709" y="1281"/>
                  </a:lnTo>
                  <a:lnTo>
                    <a:pt x="697" y="1306"/>
                  </a:lnTo>
                  <a:lnTo>
                    <a:pt x="697" y="1311"/>
                  </a:lnTo>
                  <a:lnTo>
                    <a:pt x="697" y="1316"/>
                  </a:lnTo>
                  <a:lnTo>
                    <a:pt x="699" y="1332"/>
                  </a:lnTo>
                  <a:lnTo>
                    <a:pt x="705" y="1349"/>
                  </a:lnTo>
                  <a:lnTo>
                    <a:pt x="716" y="1370"/>
                  </a:lnTo>
                  <a:lnTo>
                    <a:pt x="733" y="1389"/>
                  </a:lnTo>
                  <a:lnTo>
                    <a:pt x="735" y="1390"/>
                  </a:lnTo>
                  <a:lnTo>
                    <a:pt x="739" y="1392"/>
                  </a:lnTo>
                  <a:lnTo>
                    <a:pt x="745" y="1395"/>
                  </a:lnTo>
                  <a:lnTo>
                    <a:pt x="750" y="1397"/>
                  </a:lnTo>
                  <a:lnTo>
                    <a:pt x="758" y="1400"/>
                  </a:lnTo>
                  <a:lnTo>
                    <a:pt x="768" y="1402"/>
                  </a:lnTo>
                  <a:lnTo>
                    <a:pt x="779" y="1402"/>
                  </a:lnTo>
                  <a:lnTo>
                    <a:pt x="789" y="1402"/>
                  </a:lnTo>
                  <a:lnTo>
                    <a:pt x="802" y="1399"/>
                  </a:lnTo>
                  <a:lnTo>
                    <a:pt x="813" y="1403"/>
                  </a:lnTo>
                  <a:lnTo>
                    <a:pt x="825" y="1408"/>
                  </a:lnTo>
                  <a:lnTo>
                    <a:pt x="834" y="1409"/>
                  </a:lnTo>
                  <a:lnTo>
                    <a:pt x="846" y="1409"/>
                  </a:lnTo>
                  <a:lnTo>
                    <a:pt x="855" y="1409"/>
                  </a:lnTo>
                  <a:lnTo>
                    <a:pt x="865" y="1408"/>
                  </a:lnTo>
                  <a:lnTo>
                    <a:pt x="874" y="1406"/>
                  </a:lnTo>
                  <a:lnTo>
                    <a:pt x="880" y="1405"/>
                  </a:lnTo>
                  <a:lnTo>
                    <a:pt x="886" y="1403"/>
                  </a:lnTo>
                  <a:lnTo>
                    <a:pt x="891" y="1402"/>
                  </a:lnTo>
                  <a:lnTo>
                    <a:pt x="897" y="1402"/>
                  </a:lnTo>
                  <a:lnTo>
                    <a:pt x="901" y="1402"/>
                  </a:lnTo>
                  <a:lnTo>
                    <a:pt x="916" y="1403"/>
                  </a:lnTo>
                  <a:lnTo>
                    <a:pt x="929" y="1396"/>
                  </a:lnTo>
                  <a:lnTo>
                    <a:pt x="941" y="1387"/>
                  </a:lnTo>
                  <a:lnTo>
                    <a:pt x="950" y="1376"/>
                  </a:lnTo>
                  <a:lnTo>
                    <a:pt x="956" y="1365"/>
                  </a:lnTo>
                  <a:lnTo>
                    <a:pt x="962" y="1357"/>
                  </a:lnTo>
                  <a:lnTo>
                    <a:pt x="962" y="1357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71" y="1354"/>
                  </a:lnTo>
                  <a:lnTo>
                    <a:pt x="981" y="1352"/>
                  </a:lnTo>
                  <a:lnTo>
                    <a:pt x="990" y="1349"/>
                  </a:lnTo>
                  <a:lnTo>
                    <a:pt x="998" y="1346"/>
                  </a:lnTo>
                  <a:lnTo>
                    <a:pt x="1013" y="1335"/>
                  </a:lnTo>
                  <a:lnTo>
                    <a:pt x="1021" y="1320"/>
                  </a:lnTo>
                  <a:lnTo>
                    <a:pt x="1025" y="1306"/>
                  </a:lnTo>
                  <a:lnTo>
                    <a:pt x="1027" y="1293"/>
                  </a:lnTo>
                  <a:lnTo>
                    <a:pt x="1028" y="1288"/>
                  </a:lnTo>
                  <a:lnTo>
                    <a:pt x="1028" y="1285"/>
                  </a:lnTo>
                  <a:lnTo>
                    <a:pt x="1028" y="1281"/>
                  </a:lnTo>
                  <a:lnTo>
                    <a:pt x="1030" y="1278"/>
                  </a:lnTo>
                  <a:lnTo>
                    <a:pt x="1042" y="1276"/>
                  </a:lnTo>
                  <a:lnTo>
                    <a:pt x="1055" y="1276"/>
                  </a:lnTo>
                  <a:lnTo>
                    <a:pt x="1067" y="1278"/>
                  </a:lnTo>
                  <a:lnTo>
                    <a:pt x="1080" y="1281"/>
                  </a:lnTo>
                  <a:lnTo>
                    <a:pt x="1091" y="1285"/>
                  </a:lnTo>
                  <a:lnTo>
                    <a:pt x="1103" y="1290"/>
                  </a:lnTo>
                  <a:lnTo>
                    <a:pt x="1114" y="1294"/>
                  </a:lnTo>
                  <a:lnTo>
                    <a:pt x="1124" y="1298"/>
                  </a:lnTo>
                  <a:lnTo>
                    <a:pt x="1148" y="1313"/>
                  </a:lnTo>
                  <a:lnTo>
                    <a:pt x="1177" y="1329"/>
                  </a:lnTo>
                  <a:lnTo>
                    <a:pt x="1207" y="1348"/>
                  </a:lnTo>
                  <a:lnTo>
                    <a:pt x="1242" y="1368"/>
                  </a:lnTo>
                  <a:lnTo>
                    <a:pt x="1276" y="1389"/>
                  </a:lnTo>
                  <a:lnTo>
                    <a:pt x="1312" y="1409"/>
                  </a:lnTo>
                  <a:lnTo>
                    <a:pt x="1348" y="1429"/>
                  </a:lnTo>
                  <a:lnTo>
                    <a:pt x="1384" y="1450"/>
                  </a:lnTo>
                  <a:lnTo>
                    <a:pt x="1419" y="1470"/>
                  </a:lnTo>
                  <a:lnTo>
                    <a:pt x="1451" y="1488"/>
                  </a:lnTo>
                  <a:lnTo>
                    <a:pt x="1482" y="1505"/>
                  </a:lnTo>
                  <a:lnTo>
                    <a:pt x="1506" y="1520"/>
                  </a:lnTo>
                  <a:lnTo>
                    <a:pt x="1527" y="1531"/>
                  </a:lnTo>
                  <a:lnTo>
                    <a:pt x="1544" y="1542"/>
                  </a:lnTo>
                  <a:lnTo>
                    <a:pt x="1554" y="1548"/>
                  </a:lnTo>
                  <a:lnTo>
                    <a:pt x="1558" y="1549"/>
                  </a:lnTo>
                  <a:lnTo>
                    <a:pt x="1560" y="1527"/>
                  </a:lnTo>
                  <a:lnTo>
                    <a:pt x="1562" y="1476"/>
                  </a:lnTo>
                  <a:lnTo>
                    <a:pt x="1563" y="1425"/>
                  </a:lnTo>
                  <a:lnTo>
                    <a:pt x="1565" y="1397"/>
                  </a:lnTo>
                  <a:lnTo>
                    <a:pt x="1596" y="1365"/>
                  </a:lnTo>
                  <a:lnTo>
                    <a:pt x="1615" y="1327"/>
                  </a:lnTo>
                  <a:lnTo>
                    <a:pt x="1624" y="1285"/>
                  </a:lnTo>
                  <a:lnTo>
                    <a:pt x="1626" y="1240"/>
                  </a:lnTo>
                  <a:lnTo>
                    <a:pt x="1619" y="1193"/>
                  </a:lnTo>
                  <a:lnTo>
                    <a:pt x="1603" y="1150"/>
                  </a:lnTo>
                  <a:lnTo>
                    <a:pt x="1581" y="1107"/>
                  </a:lnTo>
                  <a:lnTo>
                    <a:pt x="1550" y="1071"/>
                  </a:lnTo>
                  <a:lnTo>
                    <a:pt x="1539" y="1059"/>
                  </a:lnTo>
                  <a:lnTo>
                    <a:pt x="1527" y="1048"/>
                  </a:lnTo>
                  <a:lnTo>
                    <a:pt x="1514" y="1036"/>
                  </a:lnTo>
                  <a:lnTo>
                    <a:pt x="1503" y="1026"/>
                  </a:lnTo>
                  <a:lnTo>
                    <a:pt x="1491" y="1016"/>
                  </a:lnTo>
                  <a:lnTo>
                    <a:pt x="1478" y="1004"/>
                  </a:lnTo>
                  <a:lnTo>
                    <a:pt x="1466" y="994"/>
                  </a:lnTo>
                  <a:lnTo>
                    <a:pt x="1455" y="984"/>
                  </a:lnTo>
                  <a:lnTo>
                    <a:pt x="1419" y="953"/>
                  </a:lnTo>
                  <a:lnTo>
                    <a:pt x="1386" y="922"/>
                  </a:lnTo>
                  <a:lnTo>
                    <a:pt x="1356" y="892"/>
                  </a:lnTo>
                  <a:lnTo>
                    <a:pt x="1331" y="861"/>
                  </a:lnTo>
                  <a:lnTo>
                    <a:pt x="1310" y="828"/>
                  </a:lnTo>
                  <a:lnTo>
                    <a:pt x="1297" y="791"/>
                  </a:lnTo>
                  <a:lnTo>
                    <a:pt x="1289" y="752"/>
                  </a:lnTo>
                  <a:lnTo>
                    <a:pt x="1287" y="708"/>
                  </a:lnTo>
                  <a:lnTo>
                    <a:pt x="1287" y="704"/>
                  </a:lnTo>
                  <a:lnTo>
                    <a:pt x="1287" y="669"/>
                  </a:lnTo>
                  <a:lnTo>
                    <a:pt x="1291" y="634"/>
                  </a:lnTo>
                  <a:lnTo>
                    <a:pt x="1301" y="598"/>
                  </a:lnTo>
                  <a:lnTo>
                    <a:pt x="1312" y="560"/>
                  </a:lnTo>
                  <a:lnTo>
                    <a:pt x="1320" y="535"/>
                  </a:lnTo>
                  <a:lnTo>
                    <a:pt x="1327" y="509"/>
                  </a:lnTo>
                  <a:lnTo>
                    <a:pt x="1333" y="484"/>
                  </a:lnTo>
                  <a:lnTo>
                    <a:pt x="1337" y="45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9338" y="2927350"/>
              <a:ext cx="2681288" cy="2262187"/>
            </a:xfrm>
            <a:custGeom>
              <a:avLst/>
              <a:gdLst>
                <a:gd name="T0" fmla="*/ 787 w 1689"/>
                <a:gd name="T1" fmla="*/ 116 h 1425"/>
                <a:gd name="T2" fmla="*/ 794 w 1689"/>
                <a:gd name="T3" fmla="*/ 132 h 1425"/>
                <a:gd name="T4" fmla="*/ 1029 w 1689"/>
                <a:gd name="T5" fmla="*/ 116 h 1425"/>
                <a:gd name="T6" fmla="*/ 1152 w 1689"/>
                <a:gd name="T7" fmla="*/ 144 h 1425"/>
                <a:gd name="T8" fmla="*/ 1314 w 1689"/>
                <a:gd name="T9" fmla="*/ 99 h 1425"/>
                <a:gd name="T10" fmla="*/ 1510 w 1689"/>
                <a:gd name="T11" fmla="*/ 145 h 1425"/>
                <a:gd name="T12" fmla="*/ 1604 w 1689"/>
                <a:gd name="T13" fmla="*/ 360 h 1425"/>
                <a:gd name="T14" fmla="*/ 1664 w 1689"/>
                <a:gd name="T15" fmla="*/ 543 h 1425"/>
                <a:gd name="T16" fmla="*/ 1474 w 1689"/>
                <a:gd name="T17" fmla="*/ 513 h 1425"/>
                <a:gd name="T18" fmla="*/ 1326 w 1689"/>
                <a:gd name="T19" fmla="*/ 396 h 1425"/>
                <a:gd name="T20" fmla="*/ 1286 w 1689"/>
                <a:gd name="T21" fmla="*/ 231 h 1425"/>
                <a:gd name="T22" fmla="*/ 1217 w 1689"/>
                <a:gd name="T23" fmla="*/ 249 h 1425"/>
                <a:gd name="T24" fmla="*/ 1236 w 1689"/>
                <a:gd name="T25" fmla="*/ 526 h 1425"/>
                <a:gd name="T26" fmla="*/ 1337 w 1689"/>
                <a:gd name="T27" fmla="*/ 926 h 1425"/>
                <a:gd name="T28" fmla="*/ 1524 w 1689"/>
                <a:gd name="T29" fmla="*/ 1257 h 1425"/>
                <a:gd name="T30" fmla="*/ 1465 w 1689"/>
                <a:gd name="T31" fmla="*/ 1423 h 1425"/>
                <a:gd name="T32" fmla="*/ 1306 w 1689"/>
                <a:gd name="T33" fmla="*/ 1333 h 1425"/>
                <a:gd name="T34" fmla="*/ 1097 w 1689"/>
                <a:gd name="T35" fmla="*/ 1216 h 1425"/>
                <a:gd name="T36" fmla="*/ 960 w 1689"/>
                <a:gd name="T37" fmla="*/ 1231 h 1425"/>
                <a:gd name="T38" fmla="*/ 893 w 1689"/>
                <a:gd name="T39" fmla="*/ 1305 h 1425"/>
                <a:gd name="T40" fmla="*/ 804 w 1689"/>
                <a:gd name="T41" fmla="*/ 1349 h 1425"/>
                <a:gd name="T42" fmla="*/ 712 w 1689"/>
                <a:gd name="T43" fmla="*/ 1326 h 1425"/>
                <a:gd name="T44" fmla="*/ 751 w 1689"/>
                <a:gd name="T45" fmla="*/ 1186 h 1425"/>
                <a:gd name="T46" fmla="*/ 996 w 1689"/>
                <a:gd name="T47" fmla="*/ 1119 h 1425"/>
                <a:gd name="T48" fmla="*/ 1013 w 1689"/>
                <a:gd name="T49" fmla="*/ 1098 h 1425"/>
                <a:gd name="T50" fmla="*/ 1008 w 1689"/>
                <a:gd name="T51" fmla="*/ 1069 h 1425"/>
                <a:gd name="T52" fmla="*/ 931 w 1689"/>
                <a:gd name="T53" fmla="*/ 1072 h 1425"/>
                <a:gd name="T54" fmla="*/ 737 w 1689"/>
                <a:gd name="T55" fmla="*/ 1062 h 1425"/>
                <a:gd name="T56" fmla="*/ 573 w 1689"/>
                <a:gd name="T57" fmla="*/ 1100 h 1425"/>
                <a:gd name="T58" fmla="*/ 455 w 1689"/>
                <a:gd name="T59" fmla="*/ 1155 h 1425"/>
                <a:gd name="T60" fmla="*/ 349 w 1689"/>
                <a:gd name="T61" fmla="*/ 1123 h 1425"/>
                <a:gd name="T62" fmla="*/ 385 w 1689"/>
                <a:gd name="T63" fmla="*/ 1001 h 1425"/>
                <a:gd name="T64" fmla="*/ 541 w 1689"/>
                <a:gd name="T65" fmla="*/ 988 h 1425"/>
                <a:gd name="T66" fmla="*/ 642 w 1689"/>
                <a:gd name="T67" fmla="*/ 963 h 1425"/>
                <a:gd name="T68" fmla="*/ 732 w 1689"/>
                <a:gd name="T69" fmla="*/ 963 h 1425"/>
                <a:gd name="T70" fmla="*/ 602 w 1689"/>
                <a:gd name="T71" fmla="*/ 947 h 1425"/>
                <a:gd name="T72" fmla="*/ 615 w 1689"/>
                <a:gd name="T73" fmla="*/ 820 h 1425"/>
                <a:gd name="T74" fmla="*/ 718 w 1689"/>
                <a:gd name="T75" fmla="*/ 738 h 1425"/>
                <a:gd name="T76" fmla="*/ 829 w 1689"/>
                <a:gd name="T77" fmla="*/ 632 h 1425"/>
                <a:gd name="T78" fmla="*/ 572 w 1689"/>
                <a:gd name="T79" fmla="*/ 733 h 1425"/>
                <a:gd name="T80" fmla="*/ 606 w 1689"/>
                <a:gd name="T81" fmla="*/ 655 h 1425"/>
                <a:gd name="T82" fmla="*/ 558 w 1689"/>
                <a:gd name="T83" fmla="*/ 673 h 1425"/>
                <a:gd name="T84" fmla="*/ 356 w 1689"/>
                <a:gd name="T85" fmla="*/ 750 h 1425"/>
                <a:gd name="T86" fmla="*/ 111 w 1689"/>
                <a:gd name="T87" fmla="*/ 615 h 1425"/>
                <a:gd name="T88" fmla="*/ 14 w 1689"/>
                <a:gd name="T89" fmla="*/ 537 h 1425"/>
                <a:gd name="T90" fmla="*/ 67 w 1689"/>
                <a:gd name="T91" fmla="*/ 435 h 1425"/>
                <a:gd name="T92" fmla="*/ 278 w 1689"/>
                <a:gd name="T93" fmla="*/ 408 h 1425"/>
                <a:gd name="T94" fmla="*/ 549 w 1689"/>
                <a:gd name="T95" fmla="*/ 371 h 1425"/>
                <a:gd name="T96" fmla="*/ 732 w 1689"/>
                <a:gd name="T97" fmla="*/ 415 h 1425"/>
                <a:gd name="T98" fmla="*/ 600 w 1689"/>
                <a:gd name="T99" fmla="*/ 323 h 1425"/>
                <a:gd name="T100" fmla="*/ 629 w 1689"/>
                <a:gd name="T101" fmla="*/ 140 h 1425"/>
                <a:gd name="T102" fmla="*/ 524 w 1689"/>
                <a:gd name="T103" fmla="*/ 202 h 1425"/>
                <a:gd name="T104" fmla="*/ 235 w 1689"/>
                <a:gd name="T105" fmla="*/ 201 h 1425"/>
                <a:gd name="T106" fmla="*/ 311 w 1689"/>
                <a:gd name="T107" fmla="*/ 138 h 1425"/>
                <a:gd name="T108" fmla="*/ 457 w 1689"/>
                <a:gd name="T109" fmla="*/ 26 h 1425"/>
                <a:gd name="T110" fmla="*/ 631 w 1689"/>
                <a:gd name="T111" fmla="*/ 3 h 1425"/>
                <a:gd name="T112" fmla="*/ 781 w 1689"/>
                <a:gd name="T113" fmla="*/ 6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9" h="1425">
                  <a:moveTo>
                    <a:pt x="813" y="81"/>
                  </a:moveTo>
                  <a:lnTo>
                    <a:pt x="815" y="86"/>
                  </a:lnTo>
                  <a:lnTo>
                    <a:pt x="819" y="90"/>
                  </a:lnTo>
                  <a:lnTo>
                    <a:pt x="823" y="94"/>
                  </a:lnTo>
                  <a:lnTo>
                    <a:pt x="827" y="99"/>
                  </a:lnTo>
                  <a:lnTo>
                    <a:pt x="813" y="105"/>
                  </a:lnTo>
                  <a:lnTo>
                    <a:pt x="800" y="110"/>
                  </a:lnTo>
                  <a:lnTo>
                    <a:pt x="787" y="116"/>
                  </a:lnTo>
                  <a:lnTo>
                    <a:pt x="773" y="124"/>
                  </a:lnTo>
                  <a:lnTo>
                    <a:pt x="762" y="131"/>
                  </a:lnTo>
                  <a:lnTo>
                    <a:pt x="751" y="138"/>
                  </a:lnTo>
                  <a:lnTo>
                    <a:pt x="741" y="147"/>
                  </a:lnTo>
                  <a:lnTo>
                    <a:pt x="732" y="157"/>
                  </a:lnTo>
                  <a:lnTo>
                    <a:pt x="733" y="159"/>
                  </a:lnTo>
                  <a:lnTo>
                    <a:pt x="764" y="144"/>
                  </a:lnTo>
                  <a:lnTo>
                    <a:pt x="794" y="132"/>
                  </a:lnTo>
                  <a:lnTo>
                    <a:pt x="825" y="121"/>
                  </a:lnTo>
                  <a:lnTo>
                    <a:pt x="857" y="110"/>
                  </a:lnTo>
                  <a:lnTo>
                    <a:pt x="891" y="105"/>
                  </a:lnTo>
                  <a:lnTo>
                    <a:pt x="926" y="100"/>
                  </a:lnTo>
                  <a:lnTo>
                    <a:pt x="960" y="100"/>
                  </a:lnTo>
                  <a:lnTo>
                    <a:pt x="996" y="105"/>
                  </a:lnTo>
                  <a:lnTo>
                    <a:pt x="1013" y="110"/>
                  </a:lnTo>
                  <a:lnTo>
                    <a:pt x="1029" y="116"/>
                  </a:lnTo>
                  <a:lnTo>
                    <a:pt x="1046" y="122"/>
                  </a:lnTo>
                  <a:lnTo>
                    <a:pt x="1061" y="129"/>
                  </a:lnTo>
                  <a:lnTo>
                    <a:pt x="1076" y="137"/>
                  </a:lnTo>
                  <a:lnTo>
                    <a:pt x="1091" y="145"/>
                  </a:lnTo>
                  <a:lnTo>
                    <a:pt x="1105" y="154"/>
                  </a:lnTo>
                  <a:lnTo>
                    <a:pt x="1118" y="163"/>
                  </a:lnTo>
                  <a:lnTo>
                    <a:pt x="1135" y="153"/>
                  </a:lnTo>
                  <a:lnTo>
                    <a:pt x="1152" y="144"/>
                  </a:lnTo>
                  <a:lnTo>
                    <a:pt x="1171" y="135"/>
                  </a:lnTo>
                  <a:lnTo>
                    <a:pt x="1190" y="128"/>
                  </a:lnTo>
                  <a:lnTo>
                    <a:pt x="1209" y="121"/>
                  </a:lnTo>
                  <a:lnTo>
                    <a:pt x="1230" y="113"/>
                  </a:lnTo>
                  <a:lnTo>
                    <a:pt x="1251" y="109"/>
                  </a:lnTo>
                  <a:lnTo>
                    <a:pt x="1272" y="105"/>
                  </a:lnTo>
                  <a:lnTo>
                    <a:pt x="1293" y="100"/>
                  </a:lnTo>
                  <a:lnTo>
                    <a:pt x="1314" y="99"/>
                  </a:lnTo>
                  <a:lnTo>
                    <a:pt x="1335" y="97"/>
                  </a:lnTo>
                  <a:lnTo>
                    <a:pt x="1356" y="99"/>
                  </a:lnTo>
                  <a:lnTo>
                    <a:pt x="1377" y="100"/>
                  </a:lnTo>
                  <a:lnTo>
                    <a:pt x="1400" y="103"/>
                  </a:lnTo>
                  <a:lnTo>
                    <a:pt x="1421" y="108"/>
                  </a:lnTo>
                  <a:lnTo>
                    <a:pt x="1442" y="113"/>
                  </a:lnTo>
                  <a:lnTo>
                    <a:pt x="1478" y="128"/>
                  </a:lnTo>
                  <a:lnTo>
                    <a:pt x="1510" y="145"/>
                  </a:lnTo>
                  <a:lnTo>
                    <a:pt x="1539" y="167"/>
                  </a:lnTo>
                  <a:lnTo>
                    <a:pt x="1565" y="191"/>
                  </a:lnTo>
                  <a:lnTo>
                    <a:pt x="1584" y="217"/>
                  </a:lnTo>
                  <a:lnTo>
                    <a:pt x="1602" y="246"/>
                  </a:lnTo>
                  <a:lnTo>
                    <a:pt x="1611" y="275"/>
                  </a:lnTo>
                  <a:lnTo>
                    <a:pt x="1613" y="306"/>
                  </a:lnTo>
                  <a:lnTo>
                    <a:pt x="1611" y="332"/>
                  </a:lnTo>
                  <a:lnTo>
                    <a:pt x="1604" y="360"/>
                  </a:lnTo>
                  <a:lnTo>
                    <a:pt x="1598" y="387"/>
                  </a:lnTo>
                  <a:lnTo>
                    <a:pt x="1592" y="415"/>
                  </a:lnTo>
                  <a:lnTo>
                    <a:pt x="1592" y="443"/>
                  </a:lnTo>
                  <a:lnTo>
                    <a:pt x="1598" y="469"/>
                  </a:lnTo>
                  <a:lnTo>
                    <a:pt x="1615" y="492"/>
                  </a:lnTo>
                  <a:lnTo>
                    <a:pt x="1643" y="513"/>
                  </a:lnTo>
                  <a:lnTo>
                    <a:pt x="1689" y="545"/>
                  </a:lnTo>
                  <a:lnTo>
                    <a:pt x="1664" y="543"/>
                  </a:lnTo>
                  <a:lnTo>
                    <a:pt x="1640" y="543"/>
                  </a:lnTo>
                  <a:lnTo>
                    <a:pt x="1615" y="540"/>
                  </a:lnTo>
                  <a:lnTo>
                    <a:pt x="1590" y="539"/>
                  </a:lnTo>
                  <a:lnTo>
                    <a:pt x="1565" y="534"/>
                  </a:lnTo>
                  <a:lnTo>
                    <a:pt x="1543" y="532"/>
                  </a:lnTo>
                  <a:lnTo>
                    <a:pt x="1520" y="526"/>
                  </a:lnTo>
                  <a:lnTo>
                    <a:pt x="1497" y="520"/>
                  </a:lnTo>
                  <a:lnTo>
                    <a:pt x="1474" y="513"/>
                  </a:lnTo>
                  <a:lnTo>
                    <a:pt x="1453" y="505"/>
                  </a:lnTo>
                  <a:lnTo>
                    <a:pt x="1432" y="497"/>
                  </a:lnTo>
                  <a:lnTo>
                    <a:pt x="1413" y="486"/>
                  </a:lnTo>
                  <a:lnTo>
                    <a:pt x="1394" y="475"/>
                  </a:lnTo>
                  <a:lnTo>
                    <a:pt x="1377" y="462"/>
                  </a:lnTo>
                  <a:lnTo>
                    <a:pt x="1360" y="447"/>
                  </a:lnTo>
                  <a:lnTo>
                    <a:pt x="1345" y="431"/>
                  </a:lnTo>
                  <a:lnTo>
                    <a:pt x="1326" y="396"/>
                  </a:lnTo>
                  <a:lnTo>
                    <a:pt x="1320" y="358"/>
                  </a:lnTo>
                  <a:lnTo>
                    <a:pt x="1322" y="319"/>
                  </a:lnTo>
                  <a:lnTo>
                    <a:pt x="1327" y="279"/>
                  </a:lnTo>
                  <a:lnTo>
                    <a:pt x="1326" y="266"/>
                  </a:lnTo>
                  <a:lnTo>
                    <a:pt x="1320" y="252"/>
                  </a:lnTo>
                  <a:lnTo>
                    <a:pt x="1310" y="240"/>
                  </a:lnTo>
                  <a:lnTo>
                    <a:pt x="1295" y="233"/>
                  </a:lnTo>
                  <a:lnTo>
                    <a:pt x="1286" y="231"/>
                  </a:lnTo>
                  <a:lnTo>
                    <a:pt x="1278" y="231"/>
                  </a:lnTo>
                  <a:lnTo>
                    <a:pt x="1268" y="231"/>
                  </a:lnTo>
                  <a:lnTo>
                    <a:pt x="1259" y="231"/>
                  </a:lnTo>
                  <a:lnTo>
                    <a:pt x="1251" y="233"/>
                  </a:lnTo>
                  <a:lnTo>
                    <a:pt x="1244" y="234"/>
                  </a:lnTo>
                  <a:lnTo>
                    <a:pt x="1236" y="237"/>
                  </a:lnTo>
                  <a:lnTo>
                    <a:pt x="1228" y="242"/>
                  </a:lnTo>
                  <a:lnTo>
                    <a:pt x="1217" y="249"/>
                  </a:lnTo>
                  <a:lnTo>
                    <a:pt x="1215" y="259"/>
                  </a:lnTo>
                  <a:lnTo>
                    <a:pt x="1215" y="272"/>
                  </a:lnTo>
                  <a:lnTo>
                    <a:pt x="1217" y="282"/>
                  </a:lnTo>
                  <a:lnTo>
                    <a:pt x="1249" y="330"/>
                  </a:lnTo>
                  <a:lnTo>
                    <a:pt x="1263" y="379"/>
                  </a:lnTo>
                  <a:lnTo>
                    <a:pt x="1261" y="427"/>
                  </a:lnTo>
                  <a:lnTo>
                    <a:pt x="1251" y="476"/>
                  </a:lnTo>
                  <a:lnTo>
                    <a:pt x="1236" y="526"/>
                  </a:lnTo>
                  <a:lnTo>
                    <a:pt x="1221" y="575"/>
                  </a:lnTo>
                  <a:lnTo>
                    <a:pt x="1211" y="626"/>
                  </a:lnTo>
                  <a:lnTo>
                    <a:pt x="1211" y="676"/>
                  </a:lnTo>
                  <a:lnTo>
                    <a:pt x="1215" y="738"/>
                  </a:lnTo>
                  <a:lnTo>
                    <a:pt x="1230" y="792"/>
                  </a:lnTo>
                  <a:lnTo>
                    <a:pt x="1259" y="840"/>
                  </a:lnTo>
                  <a:lnTo>
                    <a:pt x="1295" y="886"/>
                  </a:lnTo>
                  <a:lnTo>
                    <a:pt x="1337" y="926"/>
                  </a:lnTo>
                  <a:lnTo>
                    <a:pt x="1385" y="969"/>
                  </a:lnTo>
                  <a:lnTo>
                    <a:pt x="1432" y="1011"/>
                  </a:lnTo>
                  <a:lnTo>
                    <a:pt x="1482" y="1058"/>
                  </a:lnTo>
                  <a:lnTo>
                    <a:pt x="1506" y="1091"/>
                  </a:lnTo>
                  <a:lnTo>
                    <a:pt x="1524" y="1130"/>
                  </a:lnTo>
                  <a:lnTo>
                    <a:pt x="1531" y="1173"/>
                  </a:lnTo>
                  <a:lnTo>
                    <a:pt x="1531" y="1216"/>
                  </a:lnTo>
                  <a:lnTo>
                    <a:pt x="1524" y="1257"/>
                  </a:lnTo>
                  <a:lnTo>
                    <a:pt x="1512" y="1295"/>
                  </a:lnTo>
                  <a:lnTo>
                    <a:pt x="1495" y="1327"/>
                  </a:lnTo>
                  <a:lnTo>
                    <a:pt x="1474" y="1349"/>
                  </a:lnTo>
                  <a:lnTo>
                    <a:pt x="1470" y="1371"/>
                  </a:lnTo>
                  <a:lnTo>
                    <a:pt x="1470" y="1388"/>
                  </a:lnTo>
                  <a:lnTo>
                    <a:pt x="1468" y="1404"/>
                  </a:lnTo>
                  <a:lnTo>
                    <a:pt x="1466" y="1425"/>
                  </a:lnTo>
                  <a:lnTo>
                    <a:pt x="1465" y="1423"/>
                  </a:lnTo>
                  <a:lnTo>
                    <a:pt x="1457" y="1419"/>
                  </a:lnTo>
                  <a:lnTo>
                    <a:pt x="1444" y="1412"/>
                  </a:lnTo>
                  <a:lnTo>
                    <a:pt x="1428" y="1403"/>
                  </a:lnTo>
                  <a:lnTo>
                    <a:pt x="1407" y="1391"/>
                  </a:lnTo>
                  <a:lnTo>
                    <a:pt x="1386" y="1380"/>
                  </a:lnTo>
                  <a:lnTo>
                    <a:pt x="1360" y="1365"/>
                  </a:lnTo>
                  <a:lnTo>
                    <a:pt x="1333" y="1349"/>
                  </a:lnTo>
                  <a:lnTo>
                    <a:pt x="1306" y="1333"/>
                  </a:lnTo>
                  <a:lnTo>
                    <a:pt x="1276" y="1317"/>
                  </a:lnTo>
                  <a:lnTo>
                    <a:pt x="1247" y="1301"/>
                  </a:lnTo>
                  <a:lnTo>
                    <a:pt x="1219" y="1283"/>
                  </a:lnTo>
                  <a:lnTo>
                    <a:pt x="1190" y="1267"/>
                  </a:lnTo>
                  <a:lnTo>
                    <a:pt x="1162" y="1251"/>
                  </a:lnTo>
                  <a:lnTo>
                    <a:pt x="1137" y="1235"/>
                  </a:lnTo>
                  <a:lnTo>
                    <a:pt x="1114" y="1222"/>
                  </a:lnTo>
                  <a:lnTo>
                    <a:pt x="1097" y="1216"/>
                  </a:lnTo>
                  <a:lnTo>
                    <a:pt x="1080" y="1212"/>
                  </a:lnTo>
                  <a:lnTo>
                    <a:pt x="1061" y="1211"/>
                  </a:lnTo>
                  <a:lnTo>
                    <a:pt x="1042" y="1211"/>
                  </a:lnTo>
                  <a:lnTo>
                    <a:pt x="1023" y="1212"/>
                  </a:lnTo>
                  <a:lnTo>
                    <a:pt x="1004" y="1213"/>
                  </a:lnTo>
                  <a:lnTo>
                    <a:pt x="987" y="1218"/>
                  </a:lnTo>
                  <a:lnTo>
                    <a:pt x="970" y="1222"/>
                  </a:lnTo>
                  <a:lnTo>
                    <a:pt x="960" y="1231"/>
                  </a:lnTo>
                  <a:lnTo>
                    <a:pt x="954" y="1243"/>
                  </a:lnTo>
                  <a:lnTo>
                    <a:pt x="952" y="1256"/>
                  </a:lnTo>
                  <a:lnTo>
                    <a:pt x="950" y="1269"/>
                  </a:lnTo>
                  <a:lnTo>
                    <a:pt x="947" y="1280"/>
                  </a:lnTo>
                  <a:lnTo>
                    <a:pt x="939" y="1291"/>
                  </a:lnTo>
                  <a:lnTo>
                    <a:pt x="926" y="1295"/>
                  </a:lnTo>
                  <a:lnTo>
                    <a:pt x="903" y="1294"/>
                  </a:lnTo>
                  <a:lnTo>
                    <a:pt x="893" y="1305"/>
                  </a:lnTo>
                  <a:lnTo>
                    <a:pt x="886" y="1318"/>
                  </a:lnTo>
                  <a:lnTo>
                    <a:pt x="880" y="1331"/>
                  </a:lnTo>
                  <a:lnTo>
                    <a:pt x="869" y="1342"/>
                  </a:lnTo>
                  <a:lnTo>
                    <a:pt x="855" y="1342"/>
                  </a:lnTo>
                  <a:lnTo>
                    <a:pt x="842" y="1343"/>
                  </a:lnTo>
                  <a:lnTo>
                    <a:pt x="829" y="1346"/>
                  </a:lnTo>
                  <a:lnTo>
                    <a:pt x="815" y="1349"/>
                  </a:lnTo>
                  <a:lnTo>
                    <a:pt x="804" y="1349"/>
                  </a:lnTo>
                  <a:lnTo>
                    <a:pt x="792" y="1347"/>
                  </a:lnTo>
                  <a:lnTo>
                    <a:pt x="783" y="1342"/>
                  </a:lnTo>
                  <a:lnTo>
                    <a:pt x="773" y="1331"/>
                  </a:lnTo>
                  <a:lnTo>
                    <a:pt x="762" y="1337"/>
                  </a:lnTo>
                  <a:lnTo>
                    <a:pt x="749" y="1342"/>
                  </a:lnTo>
                  <a:lnTo>
                    <a:pt x="735" y="1343"/>
                  </a:lnTo>
                  <a:lnTo>
                    <a:pt x="724" y="1337"/>
                  </a:lnTo>
                  <a:lnTo>
                    <a:pt x="712" y="1326"/>
                  </a:lnTo>
                  <a:lnTo>
                    <a:pt x="705" y="1313"/>
                  </a:lnTo>
                  <a:lnTo>
                    <a:pt x="699" y="1298"/>
                  </a:lnTo>
                  <a:lnTo>
                    <a:pt x="697" y="1282"/>
                  </a:lnTo>
                  <a:lnTo>
                    <a:pt x="705" y="1262"/>
                  </a:lnTo>
                  <a:lnTo>
                    <a:pt x="714" y="1243"/>
                  </a:lnTo>
                  <a:lnTo>
                    <a:pt x="726" y="1224"/>
                  </a:lnTo>
                  <a:lnTo>
                    <a:pt x="737" y="1205"/>
                  </a:lnTo>
                  <a:lnTo>
                    <a:pt x="751" y="1186"/>
                  </a:lnTo>
                  <a:lnTo>
                    <a:pt x="768" y="1168"/>
                  </a:lnTo>
                  <a:lnTo>
                    <a:pt x="785" y="1152"/>
                  </a:lnTo>
                  <a:lnTo>
                    <a:pt x="806" y="1138"/>
                  </a:lnTo>
                  <a:lnTo>
                    <a:pt x="840" y="1126"/>
                  </a:lnTo>
                  <a:lnTo>
                    <a:pt x="876" y="1120"/>
                  </a:lnTo>
                  <a:lnTo>
                    <a:pt x="916" y="1116"/>
                  </a:lnTo>
                  <a:lnTo>
                    <a:pt x="956" y="1116"/>
                  </a:lnTo>
                  <a:lnTo>
                    <a:pt x="996" y="1119"/>
                  </a:lnTo>
                  <a:lnTo>
                    <a:pt x="1036" y="1125"/>
                  </a:lnTo>
                  <a:lnTo>
                    <a:pt x="1072" y="1133"/>
                  </a:lnTo>
                  <a:lnTo>
                    <a:pt x="1105" y="1144"/>
                  </a:lnTo>
                  <a:lnTo>
                    <a:pt x="1091" y="1129"/>
                  </a:lnTo>
                  <a:lnTo>
                    <a:pt x="1074" y="1119"/>
                  </a:lnTo>
                  <a:lnTo>
                    <a:pt x="1055" y="1110"/>
                  </a:lnTo>
                  <a:lnTo>
                    <a:pt x="1034" y="1103"/>
                  </a:lnTo>
                  <a:lnTo>
                    <a:pt x="1013" y="1098"/>
                  </a:lnTo>
                  <a:lnTo>
                    <a:pt x="990" y="1095"/>
                  </a:lnTo>
                  <a:lnTo>
                    <a:pt x="966" y="1094"/>
                  </a:lnTo>
                  <a:lnTo>
                    <a:pt x="943" y="1094"/>
                  </a:lnTo>
                  <a:lnTo>
                    <a:pt x="954" y="1087"/>
                  </a:lnTo>
                  <a:lnTo>
                    <a:pt x="968" y="1081"/>
                  </a:lnTo>
                  <a:lnTo>
                    <a:pt x="981" y="1075"/>
                  </a:lnTo>
                  <a:lnTo>
                    <a:pt x="994" y="1072"/>
                  </a:lnTo>
                  <a:lnTo>
                    <a:pt x="1008" y="1069"/>
                  </a:lnTo>
                  <a:lnTo>
                    <a:pt x="1023" y="1066"/>
                  </a:lnTo>
                  <a:lnTo>
                    <a:pt x="1036" y="1063"/>
                  </a:lnTo>
                  <a:lnTo>
                    <a:pt x="1049" y="1060"/>
                  </a:lnTo>
                  <a:lnTo>
                    <a:pt x="1025" y="1058"/>
                  </a:lnTo>
                  <a:lnTo>
                    <a:pt x="1000" y="1056"/>
                  </a:lnTo>
                  <a:lnTo>
                    <a:pt x="977" y="1059"/>
                  </a:lnTo>
                  <a:lnTo>
                    <a:pt x="954" y="1065"/>
                  </a:lnTo>
                  <a:lnTo>
                    <a:pt x="931" y="1072"/>
                  </a:lnTo>
                  <a:lnTo>
                    <a:pt x="910" y="1082"/>
                  </a:lnTo>
                  <a:lnTo>
                    <a:pt x="891" y="1093"/>
                  </a:lnTo>
                  <a:lnTo>
                    <a:pt x="872" y="1104"/>
                  </a:lnTo>
                  <a:lnTo>
                    <a:pt x="851" y="1107"/>
                  </a:lnTo>
                  <a:lnTo>
                    <a:pt x="823" y="1100"/>
                  </a:lnTo>
                  <a:lnTo>
                    <a:pt x="794" y="1088"/>
                  </a:lnTo>
                  <a:lnTo>
                    <a:pt x="766" y="1074"/>
                  </a:lnTo>
                  <a:lnTo>
                    <a:pt x="737" y="1062"/>
                  </a:lnTo>
                  <a:lnTo>
                    <a:pt x="709" y="1052"/>
                  </a:lnTo>
                  <a:lnTo>
                    <a:pt x="680" y="1046"/>
                  </a:lnTo>
                  <a:lnTo>
                    <a:pt x="650" y="1049"/>
                  </a:lnTo>
                  <a:lnTo>
                    <a:pt x="619" y="1060"/>
                  </a:lnTo>
                  <a:lnTo>
                    <a:pt x="610" y="1071"/>
                  </a:lnTo>
                  <a:lnTo>
                    <a:pt x="598" y="1081"/>
                  </a:lnTo>
                  <a:lnTo>
                    <a:pt x="587" y="1091"/>
                  </a:lnTo>
                  <a:lnTo>
                    <a:pt x="573" y="1100"/>
                  </a:lnTo>
                  <a:lnTo>
                    <a:pt x="558" y="1107"/>
                  </a:lnTo>
                  <a:lnTo>
                    <a:pt x="543" y="1113"/>
                  </a:lnTo>
                  <a:lnTo>
                    <a:pt x="526" y="1114"/>
                  </a:lnTo>
                  <a:lnTo>
                    <a:pt x="509" y="1114"/>
                  </a:lnTo>
                  <a:lnTo>
                    <a:pt x="497" y="1126"/>
                  </a:lnTo>
                  <a:lnTo>
                    <a:pt x="488" y="1141"/>
                  </a:lnTo>
                  <a:lnTo>
                    <a:pt x="474" y="1151"/>
                  </a:lnTo>
                  <a:lnTo>
                    <a:pt x="455" y="1155"/>
                  </a:lnTo>
                  <a:lnTo>
                    <a:pt x="440" y="1154"/>
                  </a:lnTo>
                  <a:lnTo>
                    <a:pt x="427" y="1148"/>
                  </a:lnTo>
                  <a:lnTo>
                    <a:pt x="415" y="1141"/>
                  </a:lnTo>
                  <a:lnTo>
                    <a:pt x="406" y="1132"/>
                  </a:lnTo>
                  <a:lnTo>
                    <a:pt x="395" y="1126"/>
                  </a:lnTo>
                  <a:lnTo>
                    <a:pt x="381" y="1120"/>
                  </a:lnTo>
                  <a:lnTo>
                    <a:pt x="366" y="1119"/>
                  </a:lnTo>
                  <a:lnTo>
                    <a:pt x="349" y="1123"/>
                  </a:lnTo>
                  <a:lnTo>
                    <a:pt x="334" y="1106"/>
                  </a:lnTo>
                  <a:lnTo>
                    <a:pt x="328" y="1085"/>
                  </a:lnTo>
                  <a:lnTo>
                    <a:pt x="330" y="1065"/>
                  </a:lnTo>
                  <a:lnTo>
                    <a:pt x="336" y="1044"/>
                  </a:lnTo>
                  <a:lnTo>
                    <a:pt x="345" y="1033"/>
                  </a:lnTo>
                  <a:lnTo>
                    <a:pt x="356" y="1021"/>
                  </a:lnTo>
                  <a:lnTo>
                    <a:pt x="370" y="1009"/>
                  </a:lnTo>
                  <a:lnTo>
                    <a:pt x="385" y="1001"/>
                  </a:lnTo>
                  <a:lnTo>
                    <a:pt x="400" y="992"/>
                  </a:lnTo>
                  <a:lnTo>
                    <a:pt x="417" y="986"/>
                  </a:lnTo>
                  <a:lnTo>
                    <a:pt x="435" y="982"/>
                  </a:lnTo>
                  <a:lnTo>
                    <a:pt x="454" y="979"/>
                  </a:lnTo>
                  <a:lnTo>
                    <a:pt x="476" y="979"/>
                  </a:lnTo>
                  <a:lnTo>
                    <a:pt x="499" y="980"/>
                  </a:lnTo>
                  <a:lnTo>
                    <a:pt x="520" y="983"/>
                  </a:lnTo>
                  <a:lnTo>
                    <a:pt x="541" y="988"/>
                  </a:lnTo>
                  <a:lnTo>
                    <a:pt x="562" y="993"/>
                  </a:lnTo>
                  <a:lnTo>
                    <a:pt x="583" y="999"/>
                  </a:lnTo>
                  <a:lnTo>
                    <a:pt x="602" y="1004"/>
                  </a:lnTo>
                  <a:lnTo>
                    <a:pt x="621" y="1009"/>
                  </a:lnTo>
                  <a:lnTo>
                    <a:pt x="575" y="976"/>
                  </a:lnTo>
                  <a:lnTo>
                    <a:pt x="596" y="969"/>
                  </a:lnTo>
                  <a:lnTo>
                    <a:pt x="619" y="964"/>
                  </a:lnTo>
                  <a:lnTo>
                    <a:pt x="642" y="963"/>
                  </a:lnTo>
                  <a:lnTo>
                    <a:pt x="665" y="963"/>
                  </a:lnTo>
                  <a:lnTo>
                    <a:pt x="690" y="966"/>
                  </a:lnTo>
                  <a:lnTo>
                    <a:pt x="712" y="970"/>
                  </a:lnTo>
                  <a:lnTo>
                    <a:pt x="733" y="977"/>
                  </a:lnTo>
                  <a:lnTo>
                    <a:pt x="754" y="986"/>
                  </a:lnTo>
                  <a:lnTo>
                    <a:pt x="756" y="983"/>
                  </a:lnTo>
                  <a:lnTo>
                    <a:pt x="745" y="972"/>
                  </a:lnTo>
                  <a:lnTo>
                    <a:pt x="732" y="963"/>
                  </a:lnTo>
                  <a:lnTo>
                    <a:pt x="716" y="956"/>
                  </a:lnTo>
                  <a:lnTo>
                    <a:pt x="699" y="950"/>
                  </a:lnTo>
                  <a:lnTo>
                    <a:pt x="682" y="947"/>
                  </a:lnTo>
                  <a:lnTo>
                    <a:pt x="663" y="944"/>
                  </a:lnTo>
                  <a:lnTo>
                    <a:pt x="644" y="944"/>
                  </a:lnTo>
                  <a:lnTo>
                    <a:pt x="625" y="944"/>
                  </a:lnTo>
                  <a:lnTo>
                    <a:pt x="613" y="945"/>
                  </a:lnTo>
                  <a:lnTo>
                    <a:pt x="602" y="947"/>
                  </a:lnTo>
                  <a:lnTo>
                    <a:pt x="589" y="948"/>
                  </a:lnTo>
                  <a:lnTo>
                    <a:pt x="577" y="951"/>
                  </a:lnTo>
                  <a:lnTo>
                    <a:pt x="572" y="925"/>
                  </a:lnTo>
                  <a:lnTo>
                    <a:pt x="570" y="896"/>
                  </a:lnTo>
                  <a:lnTo>
                    <a:pt x="575" y="867"/>
                  </a:lnTo>
                  <a:lnTo>
                    <a:pt x="587" y="842"/>
                  </a:lnTo>
                  <a:lnTo>
                    <a:pt x="600" y="830"/>
                  </a:lnTo>
                  <a:lnTo>
                    <a:pt x="615" y="820"/>
                  </a:lnTo>
                  <a:lnTo>
                    <a:pt x="631" y="808"/>
                  </a:lnTo>
                  <a:lnTo>
                    <a:pt x="644" y="797"/>
                  </a:lnTo>
                  <a:lnTo>
                    <a:pt x="657" y="785"/>
                  </a:lnTo>
                  <a:lnTo>
                    <a:pt x="667" y="772"/>
                  </a:lnTo>
                  <a:lnTo>
                    <a:pt x="674" y="759"/>
                  </a:lnTo>
                  <a:lnTo>
                    <a:pt x="678" y="744"/>
                  </a:lnTo>
                  <a:lnTo>
                    <a:pt x="699" y="743"/>
                  </a:lnTo>
                  <a:lnTo>
                    <a:pt x="718" y="738"/>
                  </a:lnTo>
                  <a:lnTo>
                    <a:pt x="737" y="731"/>
                  </a:lnTo>
                  <a:lnTo>
                    <a:pt x="754" y="722"/>
                  </a:lnTo>
                  <a:lnTo>
                    <a:pt x="770" y="714"/>
                  </a:lnTo>
                  <a:lnTo>
                    <a:pt x="785" y="702"/>
                  </a:lnTo>
                  <a:lnTo>
                    <a:pt x="796" y="689"/>
                  </a:lnTo>
                  <a:lnTo>
                    <a:pt x="808" y="676"/>
                  </a:lnTo>
                  <a:lnTo>
                    <a:pt x="819" y="655"/>
                  </a:lnTo>
                  <a:lnTo>
                    <a:pt x="829" y="632"/>
                  </a:lnTo>
                  <a:lnTo>
                    <a:pt x="831" y="609"/>
                  </a:lnTo>
                  <a:lnTo>
                    <a:pt x="827" y="585"/>
                  </a:lnTo>
                  <a:lnTo>
                    <a:pt x="800" y="644"/>
                  </a:lnTo>
                  <a:lnTo>
                    <a:pt x="760" y="685"/>
                  </a:lnTo>
                  <a:lnTo>
                    <a:pt x="711" y="711"/>
                  </a:lnTo>
                  <a:lnTo>
                    <a:pt x="661" y="725"/>
                  </a:lnTo>
                  <a:lnTo>
                    <a:pt x="613" y="733"/>
                  </a:lnTo>
                  <a:lnTo>
                    <a:pt x="572" y="733"/>
                  </a:lnTo>
                  <a:lnTo>
                    <a:pt x="545" y="731"/>
                  </a:lnTo>
                  <a:lnTo>
                    <a:pt x="534" y="730"/>
                  </a:lnTo>
                  <a:lnTo>
                    <a:pt x="549" y="718"/>
                  </a:lnTo>
                  <a:lnTo>
                    <a:pt x="562" y="706"/>
                  </a:lnTo>
                  <a:lnTo>
                    <a:pt x="575" y="695"/>
                  </a:lnTo>
                  <a:lnTo>
                    <a:pt x="587" y="682"/>
                  </a:lnTo>
                  <a:lnTo>
                    <a:pt x="596" y="669"/>
                  </a:lnTo>
                  <a:lnTo>
                    <a:pt x="606" y="655"/>
                  </a:lnTo>
                  <a:lnTo>
                    <a:pt x="615" y="642"/>
                  </a:lnTo>
                  <a:lnTo>
                    <a:pt x="625" y="629"/>
                  </a:lnTo>
                  <a:lnTo>
                    <a:pt x="623" y="631"/>
                  </a:lnTo>
                  <a:lnTo>
                    <a:pt x="617" y="635"/>
                  </a:lnTo>
                  <a:lnTo>
                    <a:pt x="606" y="642"/>
                  </a:lnTo>
                  <a:lnTo>
                    <a:pt x="594" y="651"/>
                  </a:lnTo>
                  <a:lnTo>
                    <a:pt x="577" y="661"/>
                  </a:lnTo>
                  <a:lnTo>
                    <a:pt x="558" y="673"/>
                  </a:lnTo>
                  <a:lnTo>
                    <a:pt x="537" y="686"/>
                  </a:lnTo>
                  <a:lnTo>
                    <a:pt x="514" y="698"/>
                  </a:lnTo>
                  <a:lnTo>
                    <a:pt x="490" y="709"/>
                  </a:lnTo>
                  <a:lnTo>
                    <a:pt x="465" y="721"/>
                  </a:lnTo>
                  <a:lnTo>
                    <a:pt x="438" y="731"/>
                  </a:lnTo>
                  <a:lnTo>
                    <a:pt x="412" y="740"/>
                  </a:lnTo>
                  <a:lnTo>
                    <a:pt x="383" y="746"/>
                  </a:lnTo>
                  <a:lnTo>
                    <a:pt x="356" y="750"/>
                  </a:lnTo>
                  <a:lnTo>
                    <a:pt x="330" y="752"/>
                  </a:lnTo>
                  <a:lnTo>
                    <a:pt x="305" y="749"/>
                  </a:lnTo>
                  <a:lnTo>
                    <a:pt x="229" y="727"/>
                  </a:lnTo>
                  <a:lnTo>
                    <a:pt x="176" y="703"/>
                  </a:lnTo>
                  <a:lnTo>
                    <a:pt x="141" y="680"/>
                  </a:lnTo>
                  <a:lnTo>
                    <a:pt x="122" y="655"/>
                  </a:lnTo>
                  <a:lnTo>
                    <a:pt x="115" y="634"/>
                  </a:lnTo>
                  <a:lnTo>
                    <a:pt x="111" y="615"/>
                  </a:lnTo>
                  <a:lnTo>
                    <a:pt x="109" y="599"/>
                  </a:lnTo>
                  <a:lnTo>
                    <a:pt x="103" y="588"/>
                  </a:lnTo>
                  <a:lnTo>
                    <a:pt x="86" y="584"/>
                  </a:lnTo>
                  <a:lnTo>
                    <a:pt x="69" y="578"/>
                  </a:lnTo>
                  <a:lnTo>
                    <a:pt x="52" y="569"/>
                  </a:lnTo>
                  <a:lnTo>
                    <a:pt x="37" y="561"/>
                  </a:lnTo>
                  <a:lnTo>
                    <a:pt x="23" y="550"/>
                  </a:lnTo>
                  <a:lnTo>
                    <a:pt x="14" y="537"/>
                  </a:lnTo>
                  <a:lnTo>
                    <a:pt x="6" y="524"/>
                  </a:lnTo>
                  <a:lnTo>
                    <a:pt x="2" y="511"/>
                  </a:lnTo>
                  <a:lnTo>
                    <a:pt x="0" y="495"/>
                  </a:lnTo>
                  <a:lnTo>
                    <a:pt x="4" y="482"/>
                  </a:lnTo>
                  <a:lnTo>
                    <a:pt x="14" y="469"/>
                  </a:lnTo>
                  <a:lnTo>
                    <a:pt x="23" y="457"/>
                  </a:lnTo>
                  <a:lnTo>
                    <a:pt x="44" y="444"/>
                  </a:lnTo>
                  <a:lnTo>
                    <a:pt x="67" y="435"/>
                  </a:lnTo>
                  <a:lnTo>
                    <a:pt x="92" y="430"/>
                  </a:lnTo>
                  <a:lnTo>
                    <a:pt x="118" y="427"/>
                  </a:lnTo>
                  <a:lnTo>
                    <a:pt x="145" y="427"/>
                  </a:lnTo>
                  <a:lnTo>
                    <a:pt x="172" y="428"/>
                  </a:lnTo>
                  <a:lnTo>
                    <a:pt x="198" y="432"/>
                  </a:lnTo>
                  <a:lnTo>
                    <a:pt x="223" y="438"/>
                  </a:lnTo>
                  <a:lnTo>
                    <a:pt x="250" y="421"/>
                  </a:lnTo>
                  <a:lnTo>
                    <a:pt x="278" y="408"/>
                  </a:lnTo>
                  <a:lnTo>
                    <a:pt x="311" y="395"/>
                  </a:lnTo>
                  <a:lnTo>
                    <a:pt x="341" y="386"/>
                  </a:lnTo>
                  <a:lnTo>
                    <a:pt x="375" y="379"/>
                  </a:lnTo>
                  <a:lnTo>
                    <a:pt x="410" y="373"/>
                  </a:lnTo>
                  <a:lnTo>
                    <a:pt x="444" y="370"/>
                  </a:lnTo>
                  <a:lnTo>
                    <a:pt x="478" y="368"/>
                  </a:lnTo>
                  <a:lnTo>
                    <a:pt x="514" y="368"/>
                  </a:lnTo>
                  <a:lnTo>
                    <a:pt x="549" y="371"/>
                  </a:lnTo>
                  <a:lnTo>
                    <a:pt x="583" y="376"/>
                  </a:lnTo>
                  <a:lnTo>
                    <a:pt x="617" y="383"/>
                  </a:lnTo>
                  <a:lnTo>
                    <a:pt x="650" y="390"/>
                  </a:lnTo>
                  <a:lnTo>
                    <a:pt x="682" y="400"/>
                  </a:lnTo>
                  <a:lnTo>
                    <a:pt x="712" y="411"/>
                  </a:lnTo>
                  <a:lnTo>
                    <a:pt x="741" y="424"/>
                  </a:lnTo>
                  <a:lnTo>
                    <a:pt x="739" y="421"/>
                  </a:lnTo>
                  <a:lnTo>
                    <a:pt x="732" y="415"/>
                  </a:lnTo>
                  <a:lnTo>
                    <a:pt x="720" y="405"/>
                  </a:lnTo>
                  <a:lnTo>
                    <a:pt x="703" y="393"/>
                  </a:lnTo>
                  <a:lnTo>
                    <a:pt x="680" y="381"/>
                  </a:lnTo>
                  <a:lnTo>
                    <a:pt x="653" y="371"/>
                  </a:lnTo>
                  <a:lnTo>
                    <a:pt x="623" y="363"/>
                  </a:lnTo>
                  <a:lnTo>
                    <a:pt x="587" y="357"/>
                  </a:lnTo>
                  <a:lnTo>
                    <a:pt x="600" y="341"/>
                  </a:lnTo>
                  <a:lnTo>
                    <a:pt x="600" y="323"/>
                  </a:lnTo>
                  <a:lnTo>
                    <a:pt x="594" y="304"/>
                  </a:lnTo>
                  <a:lnTo>
                    <a:pt x="585" y="284"/>
                  </a:lnTo>
                  <a:lnTo>
                    <a:pt x="581" y="263"/>
                  </a:lnTo>
                  <a:lnTo>
                    <a:pt x="587" y="240"/>
                  </a:lnTo>
                  <a:lnTo>
                    <a:pt x="608" y="215"/>
                  </a:lnTo>
                  <a:lnTo>
                    <a:pt x="652" y="189"/>
                  </a:lnTo>
                  <a:lnTo>
                    <a:pt x="629" y="166"/>
                  </a:lnTo>
                  <a:lnTo>
                    <a:pt x="629" y="140"/>
                  </a:lnTo>
                  <a:lnTo>
                    <a:pt x="636" y="110"/>
                  </a:lnTo>
                  <a:lnTo>
                    <a:pt x="636" y="81"/>
                  </a:lnTo>
                  <a:lnTo>
                    <a:pt x="627" y="103"/>
                  </a:lnTo>
                  <a:lnTo>
                    <a:pt x="612" y="126"/>
                  </a:lnTo>
                  <a:lnTo>
                    <a:pt x="594" y="148"/>
                  </a:lnTo>
                  <a:lnTo>
                    <a:pt x="573" y="167"/>
                  </a:lnTo>
                  <a:lnTo>
                    <a:pt x="549" y="186"/>
                  </a:lnTo>
                  <a:lnTo>
                    <a:pt x="524" y="202"/>
                  </a:lnTo>
                  <a:lnTo>
                    <a:pt x="495" y="215"/>
                  </a:lnTo>
                  <a:lnTo>
                    <a:pt x="465" y="224"/>
                  </a:lnTo>
                  <a:lnTo>
                    <a:pt x="425" y="231"/>
                  </a:lnTo>
                  <a:lnTo>
                    <a:pt x="385" y="234"/>
                  </a:lnTo>
                  <a:lnTo>
                    <a:pt x="345" y="233"/>
                  </a:lnTo>
                  <a:lnTo>
                    <a:pt x="307" y="226"/>
                  </a:lnTo>
                  <a:lnTo>
                    <a:pt x="269" y="215"/>
                  </a:lnTo>
                  <a:lnTo>
                    <a:pt x="235" y="201"/>
                  </a:lnTo>
                  <a:lnTo>
                    <a:pt x="200" y="183"/>
                  </a:lnTo>
                  <a:lnTo>
                    <a:pt x="170" y="163"/>
                  </a:lnTo>
                  <a:lnTo>
                    <a:pt x="198" y="167"/>
                  </a:lnTo>
                  <a:lnTo>
                    <a:pt x="225" y="167"/>
                  </a:lnTo>
                  <a:lnTo>
                    <a:pt x="248" y="164"/>
                  </a:lnTo>
                  <a:lnTo>
                    <a:pt x="271" y="159"/>
                  </a:lnTo>
                  <a:lnTo>
                    <a:pt x="290" y="148"/>
                  </a:lnTo>
                  <a:lnTo>
                    <a:pt x="311" y="138"/>
                  </a:lnTo>
                  <a:lnTo>
                    <a:pt x="328" y="125"/>
                  </a:lnTo>
                  <a:lnTo>
                    <a:pt x="347" y="110"/>
                  </a:lnTo>
                  <a:lnTo>
                    <a:pt x="364" y="96"/>
                  </a:lnTo>
                  <a:lnTo>
                    <a:pt x="381" y="80"/>
                  </a:lnTo>
                  <a:lnTo>
                    <a:pt x="400" y="65"/>
                  </a:lnTo>
                  <a:lnTo>
                    <a:pt x="417" y="51"/>
                  </a:lnTo>
                  <a:lnTo>
                    <a:pt x="436" y="38"/>
                  </a:lnTo>
                  <a:lnTo>
                    <a:pt x="457" y="26"/>
                  </a:lnTo>
                  <a:lnTo>
                    <a:pt x="480" y="16"/>
                  </a:lnTo>
                  <a:lnTo>
                    <a:pt x="503" y="8"/>
                  </a:lnTo>
                  <a:lnTo>
                    <a:pt x="524" y="4"/>
                  </a:lnTo>
                  <a:lnTo>
                    <a:pt x="547" y="1"/>
                  </a:lnTo>
                  <a:lnTo>
                    <a:pt x="568" y="0"/>
                  </a:lnTo>
                  <a:lnTo>
                    <a:pt x="589" y="0"/>
                  </a:lnTo>
                  <a:lnTo>
                    <a:pt x="610" y="1"/>
                  </a:lnTo>
                  <a:lnTo>
                    <a:pt x="631" y="3"/>
                  </a:lnTo>
                  <a:lnTo>
                    <a:pt x="650" y="7"/>
                  </a:lnTo>
                  <a:lnTo>
                    <a:pt x="671" y="11"/>
                  </a:lnTo>
                  <a:lnTo>
                    <a:pt x="690" y="19"/>
                  </a:lnTo>
                  <a:lnTo>
                    <a:pt x="709" y="25"/>
                  </a:lnTo>
                  <a:lnTo>
                    <a:pt x="728" y="33"/>
                  </a:lnTo>
                  <a:lnTo>
                    <a:pt x="745" y="41"/>
                  </a:lnTo>
                  <a:lnTo>
                    <a:pt x="762" y="51"/>
                  </a:lnTo>
                  <a:lnTo>
                    <a:pt x="781" y="61"/>
                  </a:lnTo>
                  <a:lnTo>
                    <a:pt x="796" y="71"/>
                  </a:lnTo>
                  <a:lnTo>
                    <a:pt x="81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7501" y="3024188"/>
              <a:ext cx="377825" cy="168275"/>
            </a:xfrm>
            <a:custGeom>
              <a:avLst/>
              <a:gdLst>
                <a:gd name="T0" fmla="*/ 238 w 238"/>
                <a:gd name="T1" fmla="*/ 6 h 106"/>
                <a:gd name="T2" fmla="*/ 204 w 238"/>
                <a:gd name="T3" fmla="*/ 12 h 106"/>
                <a:gd name="T4" fmla="*/ 175 w 238"/>
                <a:gd name="T5" fmla="*/ 25 h 106"/>
                <a:gd name="T6" fmla="*/ 149 w 238"/>
                <a:gd name="T7" fmla="*/ 44 h 106"/>
                <a:gd name="T8" fmla="*/ 124 w 238"/>
                <a:gd name="T9" fmla="*/ 64 h 106"/>
                <a:gd name="T10" fmla="*/ 99 w 238"/>
                <a:gd name="T11" fmla="*/ 84 h 106"/>
                <a:gd name="T12" fmla="*/ 71 w 238"/>
                <a:gd name="T13" fmla="*/ 99 h 106"/>
                <a:gd name="T14" fmla="*/ 38 w 238"/>
                <a:gd name="T15" fmla="*/ 106 h 106"/>
                <a:gd name="T16" fmla="*/ 0 w 238"/>
                <a:gd name="T17" fmla="*/ 102 h 106"/>
                <a:gd name="T18" fmla="*/ 33 w 238"/>
                <a:gd name="T19" fmla="*/ 92 h 106"/>
                <a:gd name="T20" fmla="*/ 59 w 238"/>
                <a:gd name="T21" fmla="*/ 74 h 106"/>
                <a:gd name="T22" fmla="*/ 86 w 238"/>
                <a:gd name="T23" fmla="*/ 55 h 106"/>
                <a:gd name="T24" fmla="*/ 113 w 238"/>
                <a:gd name="T25" fmla="*/ 35 h 106"/>
                <a:gd name="T26" fmla="*/ 139 w 238"/>
                <a:gd name="T27" fmla="*/ 17 h 106"/>
                <a:gd name="T28" fmla="*/ 168 w 238"/>
                <a:gd name="T29" fmla="*/ 4 h 106"/>
                <a:gd name="T30" fmla="*/ 200 w 238"/>
                <a:gd name="T31" fmla="*/ 0 h 106"/>
                <a:gd name="T32" fmla="*/ 238 w 238"/>
                <a:gd name="T33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06">
                  <a:moveTo>
                    <a:pt x="238" y="6"/>
                  </a:moveTo>
                  <a:lnTo>
                    <a:pt x="204" y="12"/>
                  </a:lnTo>
                  <a:lnTo>
                    <a:pt x="175" y="25"/>
                  </a:lnTo>
                  <a:lnTo>
                    <a:pt x="149" y="44"/>
                  </a:lnTo>
                  <a:lnTo>
                    <a:pt x="124" y="64"/>
                  </a:lnTo>
                  <a:lnTo>
                    <a:pt x="99" y="84"/>
                  </a:lnTo>
                  <a:lnTo>
                    <a:pt x="71" y="99"/>
                  </a:lnTo>
                  <a:lnTo>
                    <a:pt x="38" y="106"/>
                  </a:lnTo>
                  <a:lnTo>
                    <a:pt x="0" y="102"/>
                  </a:lnTo>
                  <a:lnTo>
                    <a:pt x="33" y="92"/>
                  </a:lnTo>
                  <a:lnTo>
                    <a:pt x="59" y="74"/>
                  </a:lnTo>
                  <a:lnTo>
                    <a:pt x="86" y="55"/>
                  </a:lnTo>
                  <a:lnTo>
                    <a:pt x="113" y="35"/>
                  </a:lnTo>
                  <a:lnTo>
                    <a:pt x="139" y="17"/>
                  </a:lnTo>
                  <a:lnTo>
                    <a:pt x="168" y="4"/>
                  </a:lnTo>
                  <a:lnTo>
                    <a:pt x="200" y="0"/>
                  </a:lnTo>
                  <a:lnTo>
                    <a:pt x="238" y="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54676" y="3206750"/>
              <a:ext cx="250825" cy="436562"/>
            </a:xfrm>
            <a:custGeom>
              <a:avLst/>
              <a:gdLst>
                <a:gd name="T0" fmla="*/ 127 w 158"/>
                <a:gd name="T1" fmla="*/ 66 h 275"/>
                <a:gd name="T2" fmla="*/ 133 w 158"/>
                <a:gd name="T3" fmla="*/ 92 h 275"/>
                <a:gd name="T4" fmla="*/ 133 w 158"/>
                <a:gd name="T5" fmla="*/ 120 h 275"/>
                <a:gd name="T6" fmla="*/ 129 w 158"/>
                <a:gd name="T7" fmla="*/ 146 h 275"/>
                <a:gd name="T8" fmla="*/ 125 w 158"/>
                <a:gd name="T9" fmla="*/ 173 h 275"/>
                <a:gd name="T10" fmla="*/ 125 w 158"/>
                <a:gd name="T11" fmla="*/ 201 h 275"/>
                <a:gd name="T12" fmla="*/ 127 w 158"/>
                <a:gd name="T13" fmla="*/ 227 h 275"/>
                <a:gd name="T14" fmla="*/ 139 w 158"/>
                <a:gd name="T15" fmla="*/ 252 h 275"/>
                <a:gd name="T16" fmla="*/ 158 w 158"/>
                <a:gd name="T17" fmla="*/ 275 h 275"/>
                <a:gd name="T18" fmla="*/ 120 w 158"/>
                <a:gd name="T19" fmla="*/ 248 h 275"/>
                <a:gd name="T20" fmla="*/ 99 w 158"/>
                <a:gd name="T21" fmla="*/ 213 h 275"/>
                <a:gd name="T22" fmla="*/ 91 w 158"/>
                <a:gd name="T23" fmla="*/ 173 h 275"/>
                <a:gd name="T24" fmla="*/ 89 w 158"/>
                <a:gd name="T25" fmla="*/ 131 h 275"/>
                <a:gd name="T26" fmla="*/ 85 w 158"/>
                <a:gd name="T27" fmla="*/ 92 h 275"/>
                <a:gd name="T28" fmla="*/ 74 w 158"/>
                <a:gd name="T29" fmla="*/ 54 h 275"/>
                <a:gd name="T30" fmla="*/ 47 w 158"/>
                <a:gd name="T31" fmla="*/ 23 h 275"/>
                <a:gd name="T32" fmla="*/ 0 w 158"/>
                <a:gd name="T33" fmla="*/ 0 h 275"/>
                <a:gd name="T34" fmla="*/ 19 w 158"/>
                <a:gd name="T35" fmla="*/ 4 h 275"/>
                <a:gd name="T36" fmla="*/ 36 w 158"/>
                <a:gd name="T37" fmla="*/ 10 h 275"/>
                <a:gd name="T38" fmla="*/ 55 w 158"/>
                <a:gd name="T39" fmla="*/ 16 h 275"/>
                <a:gd name="T40" fmla="*/ 72 w 158"/>
                <a:gd name="T41" fmla="*/ 22 h 275"/>
                <a:gd name="T42" fmla="*/ 89 w 158"/>
                <a:gd name="T43" fmla="*/ 29 h 275"/>
                <a:gd name="T44" fmla="*/ 104 w 158"/>
                <a:gd name="T45" fmla="*/ 39 h 275"/>
                <a:gd name="T46" fmla="*/ 118 w 158"/>
                <a:gd name="T47" fmla="*/ 51 h 275"/>
                <a:gd name="T48" fmla="*/ 127 w 158"/>
                <a:gd name="T49" fmla="*/ 6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75">
                  <a:moveTo>
                    <a:pt x="127" y="66"/>
                  </a:moveTo>
                  <a:lnTo>
                    <a:pt x="133" y="92"/>
                  </a:lnTo>
                  <a:lnTo>
                    <a:pt x="133" y="120"/>
                  </a:lnTo>
                  <a:lnTo>
                    <a:pt x="129" y="146"/>
                  </a:lnTo>
                  <a:lnTo>
                    <a:pt x="125" y="173"/>
                  </a:lnTo>
                  <a:lnTo>
                    <a:pt x="125" y="201"/>
                  </a:lnTo>
                  <a:lnTo>
                    <a:pt x="127" y="227"/>
                  </a:lnTo>
                  <a:lnTo>
                    <a:pt x="139" y="252"/>
                  </a:lnTo>
                  <a:lnTo>
                    <a:pt x="158" y="275"/>
                  </a:lnTo>
                  <a:lnTo>
                    <a:pt x="120" y="248"/>
                  </a:lnTo>
                  <a:lnTo>
                    <a:pt x="99" y="213"/>
                  </a:lnTo>
                  <a:lnTo>
                    <a:pt x="91" y="173"/>
                  </a:lnTo>
                  <a:lnTo>
                    <a:pt x="89" y="131"/>
                  </a:lnTo>
                  <a:lnTo>
                    <a:pt x="85" y="92"/>
                  </a:lnTo>
                  <a:lnTo>
                    <a:pt x="74" y="54"/>
                  </a:lnTo>
                  <a:lnTo>
                    <a:pt x="47" y="23"/>
                  </a:lnTo>
                  <a:lnTo>
                    <a:pt x="0" y="0"/>
                  </a:lnTo>
                  <a:lnTo>
                    <a:pt x="19" y="4"/>
                  </a:lnTo>
                  <a:lnTo>
                    <a:pt x="36" y="10"/>
                  </a:lnTo>
                  <a:lnTo>
                    <a:pt x="55" y="16"/>
                  </a:lnTo>
                  <a:lnTo>
                    <a:pt x="72" y="22"/>
                  </a:lnTo>
                  <a:lnTo>
                    <a:pt x="89" y="29"/>
                  </a:lnTo>
                  <a:lnTo>
                    <a:pt x="104" y="39"/>
                  </a:lnTo>
                  <a:lnTo>
                    <a:pt x="118" y="51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980113" y="3363913"/>
              <a:ext cx="76200" cy="147637"/>
            </a:xfrm>
            <a:custGeom>
              <a:avLst/>
              <a:gdLst>
                <a:gd name="T0" fmla="*/ 44 w 48"/>
                <a:gd name="T1" fmla="*/ 55 h 93"/>
                <a:gd name="T2" fmla="*/ 0 w 48"/>
                <a:gd name="T3" fmla="*/ 93 h 93"/>
                <a:gd name="T4" fmla="*/ 8 w 48"/>
                <a:gd name="T5" fmla="*/ 77 h 93"/>
                <a:gd name="T6" fmla="*/ 14 w 48"/>
                <a:gd name="T7" fmla="*/ 60 h 93"/>
                <a:gd name="T8" fmla="*/ 18 w 48"/>
                <a:gd name="T9" fmla="*/ 42 h 93"/>
                <a:gd name="T10" fmla="*/ 16 w 48"/>
                <a:gd name="T11" fmla="*/ 23 h 93"/>
                <a:gd name="T12" fmla="*/ 0 w 48"/>
                <a:gd name="T13" fmla="*/ 0 h 93"/>
                <a:gd name="T14" fmla="*/ 8 w 48"/>
                <a:gd name="T15" fmla="*/ 6 h 93"/>
                <a:gd name="T16" fmla="*/ 18 w 48"/>
                <a:gd name="T17" fmla="*/ 12 h 93"/>
                <a:gd name="T18" fmla="*/ 27 w 48"/>
                <a:gd name="T19" fmla="*/ 18 h 93"/>
                <a:gd name="T20" fmla="*/ 37 w 48"/>
                <a:gd name="T21" fmla="*/ 23 h 93"/>
                <a:gd name="T22" fmla="*/ 42 w 48"/>
                <a:gd name="T23" fmla="*/ 29 h 93"/>
                <a:gd name="T24" fmla="*/ 46 w 48"/>
                <a:gd name="T25" fmla="*/ 37 h 93"/>
                <a:gd name="T26" fmla="*/ 48 w 48"/>
                <a:gd name="T27" fmla="*/ 45 h 93"/>
                <a:gd name="T28" fmla="*/ 44 w 48"/>
                <a:gd name="T2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3">
                  <a:moveTo>
                    <a:pt x="44" y="55"/>
                  </a:moveTo>
                  <a:lnTo>
                    <a:pt x="0" y="93"/>
                  </a:lnTo>
                  <a:lnTo>
                    <a:pt x="8" y="77"/>
                  </a:lnTo>
                  <a:lnTo>
                    <a:pt x="14" y="60"/>
                  </a:lnTo>
                  <a:lnTo>
                    <a:pt x="18" y="42"/>
                  </a:lnTo>
                  <a:lnTo>
                    <a:pt x="16" y="2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7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6" y="37"/>
                  </a:lnTo>
                  <a:lnTo>
                    <a:pt x="48" y="45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10188" y="3443288"/>
              <a:ext cx="163513" cy="608012"/>
            </a:xfrm>
            <a:custGeom>
              <a:avLst/>
              <a:gdLst>
                <a:gd name="T0" fmla="*/ 74 w 103"/>
                <a:gd name="T1" fmla="*/ 205 h 383"/>
                <a:gd name="T2" fmla="*/ 59 w 103"/>
                <a:gd name="T3" fmla="*/ 224 h 383"/>
                <a:gd name="T4" fmla="*/ 44 w 103"/>
                <a:gd name="T5" fmla="*/ 246 h 383"/>
                <a:gd name="T6" fmla="*/ 30 w 103"/>
                <a:gd name="T7" fmla="*/ 266 h 383"/>
                <a:gd name="T8" fmla="*/ 21 w 103"/>
                <a:gd name="T9" fmla="*/ 290 h 383"/>
                <a:gd name="T10" fmla="*/ 13 w 103"/>
                <a:gd name="T11" fmla="*/ 311 h 383"/>
                <a:gd name="T12" fmla="*/ 11 w 103"/>
                <a:gd name="T13" fmla="*/ 335 h 383"/>
                <a:gd name="T14" fmla="*/ 15 w 103"/>
                <a:gd name="T15" fmla="*/ 360 h 383"/>
                <a:gd name="T16" fmla="*/ 24 w 103"/>
                <a:gd name="T17" fmla="*/ 383 h 383"/>
                <a:gd name="T18" fmla="*/ 2 w 103"/>
                <a:gd name="T19" fmla="*/ 333 h 383"/>
                <a:gd name="T20" fmla="*/ 0 w 103"/>
                <a:gd name="T21" fmla="*/ 285 h 383"/>
                <a:gd name="T22" fmla="*/ 13 w 103"/>
                <a:gd name="T23" fmla="*/ 240 h 383"/>
                <a:gd name="T24" fmla="*/ 34 w 103"/>
                <a:gd name="T25" fmla="*/ 193 h 383"/>
                <a:gd name="T26" fmla="*/ 57 w 103"/>
                <a:gd name="T27" fmla="*/ 148 h 383"/>
                <a:gd name="T28" fmla="*/ 76 w 103"/>
                <a:gd name="T29" fmla="*/ 102 h 383"/>
                <a:gd name="T30" fmla="*/ 80 w 103"/>
                <a:gd name="T31" fmla="*/ 52 h 383"/>
                <a:gd name="T32" fmla="*/ 66 w 103"/>
                <a:gd name="T33" fmla="*/ 0 h 383"/>
                <a:gd name="T34" fmla="*/ 76 w 103"/>
                <a:gd name="T35" fmla="*/ 24 h 383"/>
                <a:gd name="T36" fmla="*/ 85 w 103"/>
                <a:gd name="T37" fmla="*/ 51 h 383"/>
                <a:gd name="T38" fmla="*/ 93 w 103"/>
                <a:gd name="T39" fmla="*/ 77 h 383"/>
                <a:gd name="T40" fmla="*/ 99 w 103"/>
                <a:gd name="T41" fmla="*/ 103 h 383"/>
                <a:gd name="T42" fmla="*/ 103 w 103"/>
                <a:gd name="T43" fmla="*/ 129 h 383"/>
                <a:gd name="T44" fmla="*/ 99 w 103"/>
                <a:gd name="T45" fmla="*/ 156 h 383"/>
                <a:gd name="T46" fmla="*/ 91 w 103"/>
                <a:gd name="T47" fmla="*/ 180 h 383"/>
                <a:gd name="T48" fmla="*/ 74 w 103"/>
                <a:gd name="T49" fmla="*/ 2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383">
                  <a:moveTo>
                    <a:pt x="74" y="205"/>
                  </a:moveTo>
                  <a:lnTo>
                    <a:pt x="59" y="224"/>
                  </a:lnTo>
                  <a:lnTo>
                    <a:pt x="44" y="246"/>
                  </a:lnTo>
                  <a:lnTo>
                    <a:pt x="30" y="266"/>
                  </a:lnTo>
                  <a:lnTo>
                    <a:pt x="21" y="290"/>
                  </a:lnTo>
                  <a:lnTo>
                    <a:pt x="13" y="311"/>
                  </a:lnTo>
                  <a:lnTo>
                    <a:pt x="11" y="335"/>
                  </a:lnTo>
                  <a:lnTo>
                    <a:pt x="15" y="360"/>
                  </a:lnTo>
                  <a:lnTo>
                    <a:pt x="24" y="383"/>
                  </a:lnTo>
                  <a:lnTo>
                    <a:pt x="2" y="333"/>
                  </a:lnTo>
                  <a:lnTo>
                    <a:pt x="0" y="285"/>
                  </a:lnTo>
                  <a:lnTo>
                    <a:pt x="13" y="240"/>
                  </a:lnTo>
                  <a:lnTo>
                    <a:pt x="34" y="193"/>
                  </a:lnTo>
                  <a:lnTo>
                    <a:pt x="57" y="148"/>
                  </a:lnTo>
                  <a:lnTo>
                    <a:pt x="76" y="102"/>
                  </a:lnTo>
                  <a:lnTo>
                    <a:pt x="80" y="52"/>
                  </a:lnTo>
                  <a:lnTo>
                    <a:pt x="66" y="0"/>
                  </a:lnTo>
                  <a:lnTo>
                    <a:pt x="76" y="24"/>
                  </a:lnTo>
                  <a:lnTo>
                    <a:pt x="85" y="51"/>
                  </a:lnTo>
                  <a:lnTo>
                    <a:pt x="93" y="77"/>
                  </a:lnTo>
                  <a:lnTo>
                    <a:pt x="99" y="103"/>
                  </a:lnTo>
                  <a:lnTo>
                    <a:pt x="103" y="129"/>
                  </a:lnTo>
                  <a:lnTo>
                    <a:pt x="99" y="156"/>
                  </a:lnTo>
                  <a:lnTo>
                    <a:pt x="91" y="180"/>
                  </a:lnTo>
                  <a:lnTo>
                    <a:pt x="74" y="20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9351" y="3648075"/>
              <a:ext cx="230188" cy="144462"/>
            </a:xfrm>
            <a:custGeom>
              <a:avLst/>
              <a:gdLst>
                <a:gd name="T0" fmla="*/ 128 w 145"/>
                <a:gd name="T1" fmla="*/ 15 h 91"/>
                <a:gd name="T2" fmla="*/ 132 w 145"/>
                <a:gd name="T3" fmla="*/ 21 h 91"/>
                <a:gd name="T4" fmla="*/ 137 w 145"/>
                <a:gd name="T5" fmla="*/ 27 h 91"/>
                <a:gd name="T6" fmla="*/ 141 w 145"/>
                <a:gd name="T7" fmla="*/ 32 h 91"/>
                <a:gd name="T8" fmla="*/ 145 w 145"/>
                <a:gd name="T9" fmla="*/ 40 h 91"/>
                <a:gd name="T10" fmla="*/ 134 w 145"/>
                <a:gd name="T11" fmla="*/ 40 h 91"/>
                <a:gd name="T12" fmla="*/ 122 w 145"/>
                <a:gd name="T13" fmla="*/ 38 h 91"/>
                <a:gd name="T14" fmla="*/ 109 w 145"/>
                <a:gd name="T15" fmla="*/ 37 h 91"/>
                <a:gd name="T16" fmla="*/ 97 w 145"/>
                <a:gd name="T17" fmla="*/ 35 h 91"/>
                <a:gd name="T18" fmla="*/ 86 w 145"/>
                <a:gd name="T19" fmla="*/ 35 h 91"/>
                <a:gd name="T20" fmla="*/ 75 w 145"/>
                <a:gd name="T21" fmla="*/ 38 h 91"/>
                <a:gd name="T22" fmla="*/ 65 w 145"/>
                <a:gd name="T23" fmla="*/ 43 h 91"/>
                <a:gd name="T24" fmla="*/ 57 w 145"/>
                <a:gd name="T25" fmla="*/ 50 h 91"/>
                <a:gd name="T26" fmla="*/ 57 w 145"/>
                <a:gd name="T27" fmla="*/ 59 h 91"/>
                <a:gd name="T28" fmla="*/ 63 w 145"/>
                <a:gd name="T29" fmla="*/ 64 h 91"/>
                <a:gd name="T30" fmla="*/ 75 w 145"/>
                <a:gd name="T31" fmla="*/ 69 h 91"/>
                <a:gd name="T32" fmla="*/ 84 w 145"/>
                <a:gd name="T33" fmla="*/ 72 h 91"/>
                <a:gd name="T34" fmla="*/ 124 w 145"/>
                <a:gd name="T35" fmla="*/ 72 h 91"/>
                <a:gd name="T36" fmla="*/ 118 w 145"/>
                <a:gd name="T37" fmla="*/ 76 h 91"/>
                <a:gd name="T38" fmla="*/ 113 w 145"/>
                <a:gd name="T39" fmla="*/ 80 h 91"/>
                <a:gd name="T40" fmla="*/ 105 w 145"/>
                <a:gd name="T41" fmla="*/ 83 h 91"/>
                <a:gd name="T42" fmla="*/ 99 w 145"/>
                <a:gd name="T43" fmla="*/ 86 h 91"/>
                <a:gd name="T44" fmla="*/ 92 w 145"/>
                <a:gd name="T45" fmla="*/ 88 h 91"/>
                <a:gd name="T46" fmla="*/ 84 w 145"/>
                <a:gd name="T47" fmla="*/ 89 h 91"/>
                <a:gd name="T48" fmla="*/ 75 w 145"/>
                <a:gd name="T49" fmla="*/ 91 h 91"/>
                <a:gd name="T50" fmla="*/ 67 w 145"/>
                <a:gd name="T51" fmla="*/ 91 h 91"/>
                <a:gd name="T52" fmla="*/ 57 w 145"/>
                <a:gd name="T53" fmla="*/ 89 h 91"/>
                <a:gd name="T54" fmla="*/ 48 w 145"/>
                <a:gd name="T55" fmla="*/ 88 h 91"/>
                <a:gd name="T56" fmla="*/ 38 w 145"/>
                <a:gd name="T57" fmla="*/ 86 h 91"/>
                <a:gd name="T58" fmla="*/ 31 w 145"/>
                <a:gd name="T59" fmla="*/ 83 h 91"/>
                <a:gd name="T60" fmla="*/ 21 w 145"/>
                <a:gd name="T61" fmla="*/ 79 h 91"/>
                <a:gd name="T62" fmla="*/ 14 w 145"/>
                <a:gd name="T63" fmla="*/ 75 h 91"/>
                <a:gd name="T64" fmla="*/ 8 w 145"/>
                <a:gd name="T65" fmla="*/ 69 h 91"/>
                <a:gd name="T66" fmla="*/ 2 w 145"/>
                <a:gd name="T67" fmla="*/ 63 h 91"/>
                <a:gd name="T68" fmla="*/ 0 w 145"/>
                <a:gd name="T69" fmla="*/ 51 h 91"/>
                <a:gd name="T70" fmla="*/ 2 w 145"/>
                <a:gd name="T71" fmla="*/ 40 h 91"/>
                <a:gd name="T72" fmla="*/ 8 w 145"/>
                <a:gd name="T73" fmla="*/ 29 h 91"/>
                <a:gd name="T74" fmla="*/ 15 w 145"/>
                <a:gd name="T75" fmla="*/ 19 h 91"/>
                <a:gd name="T76" fmla="*/ 27 w 145"/>
                <a:gd name="T77" fmla="*/ 11 h 91"/>
                <a:gd name="T78" fmla="*/ 40 w 145"/>
                <a:gd name="T79" fmla="*/ 5 h 91"/>
                <a:gd name="T80" fmla="*/ 55 w 145"/>
                <a:gd name="T81" fmla="*/ 2 h 91"/>
                <a:gd name="T82" fmla="*/ 71 w 145"/>
                <a:gd name="T83" fmla="*/ 0 h 91"/>
                <a:gd name="T84" fmla="*/ 86 w 145"/>
                <a:gd name="T85" fmla="*/ 0 h 91"/>
                <a:gd name="T86" fmla="*/ 101 w 145"/>
                <a:gd name="T87" fmla="*/ 3 h 91"/>
                <a:gd name="T88" fmla="*/ 114 w 145"/>
                <a:gd name="T89" fmla="*/ 9 h 91"/>
                <a:gd name="T90" fmla="*/ 128 w 145"/>
                <a:gd name="T9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91">
                  <a:moveTo>
                    <a:pt x="128" y="15"/>
                  </a:moveTo>
                  <a:lnTo>
                    <a:pt x="132" y="21"/>
                  </a:lnTo>
                  <a:lnTo>
                    <a:pt x="137" y="27"/>
                  </a:lnTo>
                  <a:lnTo>
                    <a:pt x="141" y="32"/>
                  </a:lnTo>
                  <a:lnTo>
                    <a:pt x="145" y="40"/>
                  </a:lnTo>
                  <a:lnTo>
                    <a:pt x="134" y="40"/>
                  </a:lnTo>
                  <a:lnTo>
                    <a:pt x="122" y="38"/>
                  </a:lnTo>
                  <a:lnTo>
                    <a:pt x="109" y="37"/>
                  </a:lnTo>
                  <a:lnTo>
                    <a:pt x="97" y="35"/>
                  </a:lnTo>
                  <a:lnTo>
                    <a:pt x="86" y="35"/>
                  </a:lnTo>
                  <a:lnTo>
                    <a:pt x="75" y="38"/>
                  </a:lnTo>
                  <a:lnTo>
                    <a:pt x="65" y="43"/>
                  </a:lnTo>
                  <a:lnTo>
                    <a:pt x="57" y="50"/>
                  </a:lnTo>
                  <a:lnTo>
                    <a:pt x="57" y="59"/>
                  </a:lnTo>
                  <a:lnTo>
                    <a:pt x="63" y="64"/>
                  </a:lnTo>
                  <a:lnTo>
                    <a:pt x="75" y="69"/>
                  </a:lnTo>
                  <a:lnTo>
                    <a:pt x="84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3" y="80"/>
                  </a:lnTo>
                  <a:lnTo>
                    <a:pt x="105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4" y="89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7" y="89"/>
                  </a:lnTo>
                  <a:lnTo>
                    <a:pt x="48" y="88"/>
                  </a:lnTo>
                  <a:lnTo>
                    <a:pt x="38" y="86"/>
                  </a:lnTo>
                  <a:lnTo>
                    <a:pt x="31" y="83"/>
                  </a:lnTo>
                  <a:lnTo>
                    <a:pt x="21" y="79"/>
                  </a:lnTo>
                  <a:lnTo>
                    <a:pt x="14" y="75"/>
                  </a:lnTo>
                  <a:lnTo>
                    <a:pt x="8" y="69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5" y="19"/>
                  </a:lnTo>
                  <a:lnTo>
                    <a:pt x="27" y="11"/>
                  </a:lnTo>
                  <a:lnTo>
                    <a:pt x="40" y="5"/>
                  </a:lnTo>
                  <a:lnTo>
                    <a:pt x="55" y="2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3"/>
                  </a:lnTo>
                  <a:lnTo>
                    <a:pt x="114" y="9"/>
                  </a:lnTo>
                  <a:lnTo>
                    <a:pt x="128" y="1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73526" y="3702050"/>
              <a:ext cx="46038" cy="26987"/>
            </a:xfrm>
            <a:custGeom>
              <a:avLst/>
              <a:gdLst>
                <a:gd name="T0" fmla="*/ 29 w 29"/>
                <a:gd name="T1" fmla="*/ 7 h 17"/>
                <a:gd name="T2" fmla="*/ 29 w 29"/>
                <a:gd name="T3" fmla="*/ 16 h 17"/>
                <a:gd name="T4" fmla="*/ 21 w 29"/>
                <a:gd name="T5" fmla="*/ 17 h 17"/>
                <a:gd name="T6" fmla="*/ 13 w 29"/>
                <a:gd name="T7" fmla="*/ 17 h 17"/>
                <a:gd name="T8" fmla="*/ 6 w 29"/>
                <a:gd name="T9" fmla="*/ 16 h 17"/>
                <a:gd name="T10" fmla="*/ 0 w 29"/>
                <a:gd name="T11" fmla="*/ 11 h 17"/>
                <a:gd name="T12" fmla="*/ 4 w 29"/>
                <a:gd name="T13" fmla="*/ 4 h 17"/>
                <a:gd name="T14" fmla="*/ 11 w 29"/>
                <a:gd name="T15" fmla="*/ 0 h 17"/>
                <a:gd name="T16" fmla="*/ 21 w 29"/>
                <a:gd name="T17" fmla="*/ 1 h 17"/>
                <a:gd name="T18" fmla="*/ 29 w 29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29" y="7"/>
                  </a:moveTo>
                  <a:lnTo>
                    <a:pt x="29" y="16"/>
                  </a:lnTo>
                  <a:lnTo>
                    <a:pt x="21" y="17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1" y="1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06888" y="3711575"/>
              <a:ext cx="50800" cy="31750"/>
            </a:xfrm>
            <a:custGeom>
              <a:avLst/>
              <a:gdLst>
                <a:gd name="T0" fmla="*/ 32 w 32"/>
                <a:gd name="T1" fmla="*/ 11 h 20"/>
                <a:gd name="T2" fmla="*/ 26 w 32"/>
                <a:gd name="T3" fmla="*/ 17 h 20"/>
                <a:gd name="T4" fmla="*/ 19 w 32"/>
                <a:gd name="T5" fmla="*/ 20 h 20"/>
                <a:gd name="T6" fmla="*/ 9 w 32"/>
                <a:gd name="T7" fmla="*/ 20 h 20"/>
                <a:gd name="T8" fmla="*/ 2 w 32"/>
                <a:gd name="T9" fmla="*/ 20 h 20"/>
                <a:gd name="T10" fmla="*/ 0 w 32"/>
                <a:gd name="T11" fmla="*/ 14 h 20"/>
                <a:gd name="T12" fmla="*/ 0 w 32"/>
                <a:gd name="T13" fmla="*/ 10 h 20"/>
                <a:gd name="T14" fmla="*/ 5 w 32"/>
                <a:gd name="T15" fmla="*/ 4 h 20"/>
                <a:gd name="T16" fmla="*/ 9 w 32"/>
                <a:gd name="T17" fmla="*/ 0 h 20"/>
                <a:gd name="T18" fmla="*/ 15 w 32"/>
                <a:gd name="T19" fmla="*/ 1 h 20"/>
                <a:gd name="T20" fmla="*/ 22 w 32"/>
                <a:gd name="T21" fmla="*/ 3 h 20"/>
                <a:gd name="T22" fmla="*/ 28 w 32"/>
                <a:gd name="T23" fmla="*/ 7 h 20"/>
                <a:gd name="T24" fmla="*/ 32 w 32"/>
                <a:gd name="T2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32" y="11"/>
                  </a:moveTo>
                  <a:lnTo>
                    <a:pt x="26" y="17"/>
                  </a:lnTo>
                  <a:lnTo>
                    <a:pt x="19" y="20"/>
                  </a:lnTo>
                  <a:lnTo>
                    <a:pt x="9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73538" y="3754438"/>
              <a:ext cx="47625" cy="42862"/>
            </a:xfrm>
            <a:custGeom>
              <a:avLst/>
              <a:gdLst>
                <a:gd name="T0" fmla="*/ 30 w 30"/>
                <a:gd name="T1" fmla="*/ 9 h 27"/>
                <a:gd name="T2" fmla="*/ 30 w 30"/>
                <a:gd name="T3" fmla="*/ 15 h 27"/>
                <a:gd name="T4" fmla="*/ 27 w 30"/>
                <a:gd name="T5" fmla="*/ 19 h 27"/>
                <a:gd name="T6" fmla="*/ 21 w 30"/>
                <a:gd name="T7" fmla="*/ 24 h 27"/>
                <a:gd name="T8" fmla="*/ 13 w 30"/>
                <a:gd name="T9" fmla="*/ 25 h 27"/>
                <a:gd name="T10" fmla="*/ 9 w 30"/>
                <a:gd name="T11" fmla="*/ 27 h 27"/>
                <a:gd name="T12" fmla="*/ 6 w 30"/>
                <a:gd name="T13" fmla="*/ 25 h 27"/>
                <a:gd name="T14" fmla="*/ 2 w 30"/>
                <a:gd name="T15" fmla="*/ 24 h 27"/>
                <a:gd name="T16" fmla="*/ 0 w 30"/>
                <a:gd name="T17" fmla="*/ 21 h 27"/>
                <a:gd name="T18" fmla="*/ 6 w 30"/>
                <a:gd name="T19" fmla="*/ 0 h 27"/>
                <a:gd name="T20" fmla="*/ 11 w 30"/>
                <a:gd name="T21" fmla="*/ 2 h 27"/>
                <a:gd name="T22" fmla="*/ 19 w 30"/>
                <a:gd name="T23" fmla="*/ 3 h 27"/>
                <a:gd name="T24" fmla="*/ 25 w 30"/>
                <a:gd name="T25" fmla="*/ 6 h 27"/>
                <a:gd name="T26" fmla="*/ 30 w 30"/>
                <a:gd name="T2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30" y="9"/>
                  </a:moveTo>
                  <a:lnTo>
                    <a:pt x="30" y="15"/>
                  </a:lnTo>
                  <a:lnTo>
                    <a:pt x="27" y="19"/>
                  </a:lnTo>
                  <a:lnTo>
                    <a:pt x="21" y="24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81488" y="3817938"/>
              <a:ext cx="39688" cy="41275"/>
            </a:xfrm>
            <a:custGeom>
              <a:avLst/>
              <a:gdLst>
                <a:gd name="T0" fmla="*/ 25 w 25"/>
                <a:gd name="T1" fmla="*/ 10 h 26"/>
                <a:gd name="T2" fmla="*/ 25 w 25"/>
                <a:gd name="T3" fmla="*/ 14 h 26"/>
                <a:gd name="T4" fmla="*/ 23 w 25"/>
                <a:gd name="T5" fmla="*/ 19 h 26"/>
                <a:gd name="T6" fmla="*/ 21 w 25"/>
                <a:gd name="T7" fmla="*/ 23 h 26"/>
                <a:gd name="T8" fmla="*/ 18 w 25"/>
                <a:gd name="T9" fmla="*/ 26 h 26"/>
                <a:gd name="T10" fmla="*/ 10 w 25"/>
                <a:gd name="T11" fmla="*/ 24 h 26"/>
                <a:gd name="T12" fmla="*/ 6 w 25"/>
                <a:gd name="T13" fmla="*/ 22 h 26"/>
                <a:gd name="T14" fmla="*/ 4 w 25"/>
                <a:gd name="T15" fmla="*/ 17 h 26"/>
                <a:gd name="T16" fmla="*/ 0 w 25"/>
                <a:gd name="T17" fmla="*/ 13 h 26"/>
                <a:gd name="T18" fmla="*/ 4 w 25"/>
                <a:gd name="T19" fmla="*/ 0 h 26"/>
                <a:gd name="T20" fmla="*/ 12 w 25"/>
                <a:gd name="T21" fmla="*/ 1 h 26"/>
                <a:gd name="T22" fmla="*/ 18 w 25"/>
                <a:gd name="T23" fmla="*/ 3 h 26"/>
                <a:gd name="T24" fmla="*/ 21 w 25"/>
                <a:gd name="T25" fmla="*/ 6 h 26"/>
                <a:gd name="T26" fmla="*/ 25 w 25"/>
                <a:gd name="T2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6">
                  <a:moveTo>
                    <a:pt x="25" y="10"/>
                  </a:moveTo>
                  <a:lnTo>
                    <a:pt x="25" y="14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59238" y="3838575"/>
              <a:ext cx="34925" cy="26987"/>
            </a:xfrm>
            <a:custGeom>
              <a:avLst/>
              <a:gdLst>
                <a:gd name="T0" fmla="*/ 22 w 22"/>
                <a:gd name="T1" fmla="*/ 9 h 17"/>
                <a:gd name="T2" fmla="*/ 22 w 22"/>
                <a:gd name="T3" fmla="*/ 11 h 17"/>
                <a:gd name="T4" fmla="*/ 20 w 22"/>
                <a:gd name="T5" fmla="*/ 13 h 17"/>
                <a:gd name="T6" fmla="*/ 17 w 22"/>
                <a:gd name="T7" fmla="*/ 16 h 17"/>
                <a:gd name="T8" fmla="*/ 13 w 22"/>
                <a:gd name="T9" fmla="*/ 17 h 17"/>
                <a:gd name="T10" fmla="*/ 9 w 22"/>
                <a:gd name="T11" fmla="*/ 17 h 17"/>
                <a:gd name="T12" fmla="*/ 5 w 22"/>
                <a:gd name="T13" fmla="*/ 16 h 17"/>
                <a:gd name="T14" fmla="*/ 1 w 22"/>
                <a:gd name="T15" fmla="*/ 16 h 17"/>
                <a:gd name="T16" fmla="*/ 0 w 22"/>
                <a:gd name="T17" fmla="*/ 13 h 17"/>
                <a:gd name="T18" fmla="*/ 3 w 22"/>
                <a:gd name="T19" fmla="*/ 0 h 17"/>
                <a:gd name="T20" fmla="*/ 9 w 22"/>
                <a:gd name="T21" fmla="*/ 1 h 17"/>
                <a:gd name="T22" fmla="*/ 15 w 22"/>
                <a:gd name="T23" fmla="*/ 3 h 17"/>
                <a:gd name="T24" fmla="*/ 19 w 22"/>
                <a:gd name="T25" fmla="*/ 6 h 17"/>
                <a:gd name="T26" fmla="*/ 22 w 22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7">
                  <a:moveTo>
                    <a:pt x="22" y="9"/>
                  </a:moveTo>
                  <a:lnTo>
                    <a:pt x="22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70363" y="3889375"/>
              <a:ext cx="53975" cy="46037"/>
            </a:xfrm>
            <a:custGeom>
              <a:avLst/>
              <a:gdLst>
                <a:gd name="T0" fmla="*/ 34 w 34"/>
                <a:gd name="T1" fmla="*/ 17 h 29"/>
                <a:gd name="T2" fmla="*/ 34 w 34"/>
                <a:gd name="T3" fmla="*/ 20 h 29"/>
                <a:gd name="T4" fmla="*/ 32 w 34"/>
                <a:gd name="T5" fmla="*/ 23 h 29"/>
                <a:gd name="T6" fmla="*/ 27 w 34"/>
                <a:gd name="T7" fmla="*/ 26 h 29"/>
                <a:gd name="T8" fmla="*/ 23 w 34"/>
                <a:gd name="T9" fmla="*/ 29 h 29"/>
                <a:gd name="T10" fmla="*/ 2 w 34"/>
                <a:gd name="T11" fmla="*/ 26 h 29"/>
                <a:gd name="T12" fmla="*/ 0 w 34"/>
                <a:gd name="T13" fmla="*/ 19 h 29"/>
                <a:gd name="T14" fmla="*/ 0 w 34"/>
                <a:gd name="T15" fmla="*/ 12 h 29"/>
                <a:gd name="T16" fmla="*/ 4 w 34"/>
                <a:gd name="T17" fmla="*/ 6 h 29"/>
                <a:gd name="T18" fmla="*/ 9 w 34"/>
                <a:gd name="T19" fmla="*/ 0 h 29"/>
                <a:gd name="T20" fmla="*/ 17 w 34"/>
                <a:gd name="T21" fmla="*/ 3 h 29"/>
                <a:gd name="T22" fmla="*/ 25 w 34"/>
                <a:gd name="T23" fmla="*/ 6 h 29"/>
                <a:gd name="T24" fmla="*/ 30 w 34"/>
                <a:gd name="T25" fmla="*/ 12 h 29"/>
                <a:gd name="T26" fmla="*/ 34 w 34"/>
                <a:gd name="T2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9">
                  <a:moveTo>
                    <a:pt x="34" y="17"/>
                  </a:moveTo>
                  <a:lnTo>
                    <a:pt x="34" y="20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6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30" y="12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10026" y="3919538"/>
              <a:ext cx="49213" cy="39687"/>
            </a:xfrm>
            <a:custGeom>
              <a:avLst/>
              <a:gdLst>
                <a:gd name="T0" fmla="*/ 31 w 31"/>
                <a:gd name="T1" fmla="*/ 11 h 25"/>
                <a:gd name="T2" fmla="*/ 31 w 31"/>
                <a:gd name="T3" fmla="*/ 16 h 25"/>
                <a:gd name="T4" fmla="*/ 27 w 31"/>
                <a:gd name="T5" fmla="*/ 20 h 25"/>
                <a:gd name="T6" fmla="*/ 23 w 31"/>
                <a:gd name="T7" fmla="*/ 23 h 25"/>
                <a:gd name="T8" fmla="*/ 17 w 31"/>
                <a:gd name="T9" fmla="*/ 25 h 25"/>
                <a:gd name="T10" fmla="*/ 11 w 31"/>
                <a:gd name="T11" fmla="*/ 25 h 25"/>
                <a:gd name="T12" fmla="*/ 6 w 31"/>
                <a:gd name="T13" fmla="*/ 22 h 25"/>
                <a:gd name="T14" fmla="*/ 0 w 31"/>
                <a:gd name="T15" fmla="*/ 20 h 25"/>
                <a:gd name="T16" fmla="*/ 0 w 31"/>
                <a:gd name="T17" fmla="*/ 16 h 25"/>
                <a:gd name="T18" fmla="*/ 10 w 31"/>
                <a:gd name="T19" fmla="*/ 0 h 25"/>
                <a:gd name="T20" fmla="*/ 13 w 31"/>
                <a:gd name="T21" fmla="*/ 3 h 25"/>
                <a:gd name="T22" fmla="*/ 19 w 31"/>
                <a:gd name="T23" fmla="*/ 6 h 25"/>
                <a:gd name="T24" fmla="*/ 25 w 31"/>
                <a:gd name="T25" fmla="*/ 7 h 25"/>
                <a:gd name="T26" fmla="*/ 31 w 31"/>
                <a:gd name="T2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31" y="11"/>
                  </a:moveTo>
                  <a:lnTo>
                    <a:pt x="31" y="16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25" y="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52901" y="3976688"/>
              <a:ext cx="38100" cy="39687"/>
            </a:xfrm>
            <a:custGeom>
              <a:avLst/>
              <a:gdLst>
                <a:gd name="T0" fmla="*/ 24 w 24"/>
                <a:gd name="T1" fmla="*/ 19 h 25"/>
                <a:gd name="T2" fmla="*/ 19 w 24"/>
                <a:gd name="T3" fmla="*/ 22 h 25"/>
                <a:gd name="T4" fmla="*/ 13 w 24"/>
                <a:gd name="T5" fmla="*/ 24 h 25"/>
                <a:gd name="T6" fmla="*/ 7 w 24"/>
                <a:gd name="T7" fmla="*/ 25 h 25"/>
                <a:gd name="T8" fmla="*/ 1 w 24"/>
                <a:gd name="T9" fmla="*/ 24 h 25"/>
                <a:gd name="T10" fmla="*/ 0 w 24"/>
                <a:gd name="T11" fmla="*/ 18 h 25"/>
                <a:gd name="T12" fmla="*/ 0 w 24"/>
                <a:gd name="T13" fmla="*/ 10 h 25"/>
                <a:gd name="T14" fmla="*/ 3 w 24"/>
                <a:gd name="T15" fmla="*/ 5 h 25"/>
                <a:gd name="T16" fmla="*/ 9 w 24"/>
                <a:gd name="T17" fmla="*/ 0 h 25"/>
                <a:gd name="T18" fmla="*/ 17 w 24"/>
                <a:gd name="T19" fmla="*/ 3 h 25"/>
                <a:gd name="T20" fmla="*/ 22 w 24"/>
                <a:gd name="T21" fmla="*/ 8 h 25"/>
                <a:gd name="T22" fmla="*/ 24 w 24"/>
                <a:gd name="T23" fmla="*/ 13 h 25"/>
                <a:gd name="T24" fmla="*/ 24 w 24"/>
                <a:gd name="T2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9"/>
                  </a:moveTo>
                  <a:lnTo>
                    <a:pt x="19" y="22"/>
                  </a:lnTo>
                  <a:lnTo>
                    <a:pt x="13" y="24"/>
                  </a:lnTo>
                  <a:lnTo>
                    <a:pt x="7" y="25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89488" y="4021138"/>
              <a:ext cx="366713" cy="157162"/>
            </a:xfrm>
            <a:custGeom>
              <a:avLst/>
              <a:gdLst>
                <a:gd name="T0" fmla="*/ 149 w 231"/>
                <a:gd name="T1" fmla="*/ 90 h 99"/>
                <a:gd name="T2" fmla="*/ 132 w 231"/>
                <a:gd name="T3" fmla="*/ 95 h 99"/>
                <a:gd name="T4" fmla="*/ 113 w 231"/>
                <a:gd name="T5" fmla="*/ 98 h 99"/>
                <a:gd name="T6" fmla="*/ 95 w 231"/>
                <a:gd name="T7" fmla="*/ 99 h 99"/>
                <a:gd name="T8" fmla="*/ 75 w 231"/>
                <a:gd name="T9" fmla="*/ 99 h 99"/>
                <a:gd name="T10" fmla="*/ 55 w 231"/>
                <a:gd name="T11" fmla="*/ 99 h 99"/>
                <a:gd name="T12" fmla="*/ 36 w 231"/>
                <a:gd name="T13" fmla="*/ 96 h 99"/>
                <a:gd name="T14" fmla="*/ 17 w 231"/>
                <a:gd name="T15" fmla="*/ 93 h 99"/>
                <a:gd name="T16" fmla="*/ 0 w 231"/>
                <a:gd name="T17" fmla="*/ 90 h 99"/>
                <a:gd name="T18" fmla="*/ 31 w 231"/>
                <a:gd name="T19" fmla="*/ 87 h 99"/>
                <a:gd name="T20" fmla="*/ 57 w 231"/>
                <a:gd name="T21" fmla="*/ 86 h 99"/>
                <a:gd name="T22" fmla="*/ 84 w 231"/>
                <a:gd name="T23" fmla="*/ 84 h 99"/>
                <a:gd name="T24" fmla="*/ 111 w 231"/>
                <a:gd name="T25" fmla="*/ 80 h 99"/>
                <a:gd name="T26" fmla="*/ 137 w 231"/>
                <a:gd name="T27" fmla="*/ 71 h 99"/>
                <a:gd name="T28" fmla="*/ 166 w 231"/>
                <a:gd name="T29" fmla="*/ 57 h 99"/>
                <a:gd name="T30" fmla="*/ 196 w 231"/>
                <a:gd name="T31" fmla="*/ 33 h 99"/>
                <a:gd name="T32" fmla="*/ 231 w 231"/>
                <a:gd name="T33" fmla="*/ 0 h 99"/>
                <a:gd name="T34" fmla="*/ 229 w 231"/>
                <a:gd name="T35" fmla="*/ 14 h 99"/>
                <a:gd name="T36" fmla="*/ 223 w 231"/>
                <a:gd name="T37" fmla="*/ 28 h 99"/>
                <a:gd name="T38" fmla="*/ 215 w 231"/>
                <a:gd name="T39" fmla="*/ 41 h 99"/>
                <a:gd name="T40" fmla="*/ 204 w 231"/>
                <a:gd name="T41" fmla="*/ 51 h 99"/>
                <a:gd name="T42" fmla="*/ 193 w 231"/>
                <a:gd name="T43" fmla="*/ 63 h 99"/>
                <a:gd name="T44" fmla="*/ 179 w 231"/>
                <a:gd name="T45" fmla="*/ 71 h 99"/>
                <a:gd name="T46" fmla="*/ 164 w 231"/>
                <a:gd name="T47" fmla="*/ 82 h 99"/>
                <a:gd name="T48" fmla="*/ 149 w 231"/>
                <a:gd name="T4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99">
                  <a:moveTo>
                    <a:pt x="149" y="90"/>
                  </a:moveTo>
                  <a:lnTo>
                    <a:pt x="132" y="95"/>
                  </a:lnTo>
                  <a:lnTo>
                    <a:pt x="113" y="98"/>
                  </a:lnTo>
                  <a:lnTo>
                    <a:pt x="95" y="99"/>
                  </a:lnTo>
                  <a:lnTo>
                    <a:pt x="75" y="99"/>
                  </a:lnTo>
                  <a:lnTo>
                    <a:pt x="55" y="99"/>
                  </a:lnTo>
                  <a:lnTo>
                    <a:pt x="36" y="96"/>
                  </a:lnTo>
                  <a:lnTo>
                    <a:pt x="17" y="93"/>
                  </a:lnTo>
                  <a:lnTo>
                    <a:pt x="0" y="90"/>
                  </a:lnTo>
                  <a:lnTo>
                    <a:pt x="31" y="87"/>
                  </a:lnTo>
                  <a:lnTo>
                    <a:pt x="57" y="86"/>
                  </a:lnTo>
                  <a:lnTo>
                    <a:pt x="84" y="84"/>
                  </a:lnTo>
                  <a:lnTo>
                    <a:pt x="111" y="80"/>
                  </a:lnTo>
                  <a:lnTo>
                    <a:pt x="137" y="71"/>
                  </a:lnTo>
                  <a:lnTo>
                    <a:pt x="166" y="57"/>
                  </a:lnTo>
                  <a:lnTo>
                    <a:pt x="196" y="33"/>
                  </a:lnTo>
                  <a:lnTo>
                    <a:pt x="231" y="0"/>
                  </a:lnTo>
                  <a:lnTo>
                    <a:pt x="229" y="14"/>
                  </a:lnTo>
                  <a:lnTo>
                    <a:pt x="223" y="28"/>
                  </a:lnTo>
                  <a:lnTo>
                    <a:pt x="215" y="41"/>
                  </a:lnTo>
                  <a:lnTo>
                    <a:pt x="204" y="51"/>
                  </a:lnTo>
                  <a:lnTo>
                    <a:pt x="193" y="63"/>
                  </a:lnTo>
                  <a:lnTo>
                    <a:pt x="179" y="71"/>
                  </a:lnTo>
                  <a:lnTo>
                    <a:pt x="164" y="82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37151" y="4432300"/>
              <a:ext cx="601663" cy="200025"/>
            </a:xfrm>
            <a:custGeom>
              <a:avLst/>
              <a:gdLst>
                <a:gd name="T0" fmla="*/ 330 w 379"/>
                <a:gd name="T1" fmla="*/ 64 h 126"/>
                <a:gd name="T2" fmla="*/ 379 w 379"/>
                <a:gd name="T3" fmla="*/ 126 h 126"/>
                <a:gd name="T4" fmla="*/ 364 w 379"/>
                <a:gd name="T5" fmla="*/ 114 h 126"/>
                <a:gd name="T6" fmla="*/ 349 w 379"/>
                <a:gd name="T7" fmla="*/ 101 h 126"/>
                <a:gd name="T8" fmla="*/ 331 w 379"/>
                <a:gd name="T9" fmla="*/ 86 h 126"/>
                <a:gd name="T10" fmla="*/ 314 w 379"/>
                <a:gd name="T11" fmla="*/ 73 h 126"/>
                <a:gd name="T12" fmla="*/ 295 w 379"/>
                <a:gd name="T13" fmla="*/ 60 h 126"/>
                <a:gd name="T14" fmla="*/ 276 w 379"/>
                <a:gd name="T15" fmla="*/ 48 h 126"/>
                <a:gd name="T16" fmla="*/ 255 w 379"/>
                <a:gd name="T17" fmla="*/ 40 h 126"/>
                <a:gd name="T18" fmla="*/ 232 w 379"/>
                <a:gd name="T19" fmla="*/ 34 h 126"/>
                <a:gd name="T20" fmla="*/ 204 w 379"/>
                <a:gd name="T21" fmla="*/ 28 h 126"/>
                <a:gd name="T22" fmla="*/ 175 w 379"/>
                <a:gd name="T23" fmla="*/ 25 h 126"/>
                <a:gd name="T24" fmla="*/ 145 w 379"/>
                <a:gd name="T25" fmla="*/ 24 h 126"/>
                <a:gd name="T26" fmla="*/ 116 w 379"/>
                <a:gd name="T27" fmla="*/ 25 h 126"/>
                <a:gd name="T28" fmla="*/ 86 w 379"/>
                <a:gd name="T29" fmla="*/ 26 h 126"/>
                <a:gd name="T30" fmla="*/ 55 w 379"/>
                <a:gd name="T31" fmla="*/ 31 h 126"/>
                <a:gd name="T32" fmla="*/ 27 w 379"/>
                <a:gd name="T33" fmla="*/ 35 h 126"/>
                <a:gd name="T34" fmla="*/ 0 w 379"/>
                <a:gd name="T35" fmla="*/ 41 h 126"/>
                <a:gd name="T36" fmla="*/ 17 w 379"/>
                <a:gd name="T37" fmla="*/ 31 h 126"/>
                <a:gd name="T38" fmla="*/ 34 w 379"/>
                <a:gd name="T39" fmla="*/ 22 h 126"/>
                <a:gd name="T40" fmla="*/ 55 w 379"/>
                <a:gd name="T41" fmla="*/ 15 h 126"/>
                <a:gd name="T42" fmla="*/ 76 w 379"/>
                <a:gd name="T43" fmla="*/ 9 h 126"/>
                <a:gd name="T44" fmla="*/ 97 w 379"/>
                <a:gd name="T45" fmla="*/ 5 h 126"/>
                <a:gd name="T46" fmla="*/ 120 w 379"/>
                <a:gd name="T47" fmla="*/ 2 h 126"/>
                <a:gd name="T48" fmla="*/ 143 w 379"/>
                <a:gd name="T49" fmla="*/ 0 h 126"/>
                <a:gd name="T50" fmla="*/ 168 w 379"/>
                <a:gd name="T51" fmla="*/ 0 h 126"/>
                <a:gd name="T52" fmla="*/ 191 w 379"/>
                <a:gd name="T53" fmla="*/ 3 h 126"/>
                <a:gd name="T54" fmla="*/ 213 w 379"/>
                <a:gd name="T55" fmla="*/ 6 h 126"/>
                <a:gd name="T56" fmla="*/ 236 w 379"/>
                <a:gd name="T57" fmla="*/ 12 h 126"/>
                <a:gd name="T58" fmla="*/ 257 w 379"/>
                <a:gd name="T59" fmla="*/ 18 h 126"/>
                <a:gd name="T60" fmla="*/ 278 w 379"/>
                <a:gd name="T61" fmla="*/ 26 h 126"/>
                <a:gd name="T62" fmla="*/ 297 w 379"/>
                <a:gd name="T63" fmla="*/ 38 h 126"/>
                <a:gd name="T64" fmla="*/ 314 w 379"/>
                <a:gd name="T65" fmla="*/ 50 h 126"/>
                <a:gd name="T66" fmla="*/ 330 w 379"/>
                <a:gd name="T67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9" h="126">
                  <a:moveTo>
                    <a:pt x="330" y="64"/>
                  </a:moveTo>
                  <a:lnTo>
                    <a:pt x="379" y="126"/>
                  </a:lnTo>
                  <a:lnTo>
                    <a:pt x="364" y="114"/>
                  </a:lnTo>
                  <a:lnTo>
                    <a:pt x="349" y="101"/>
                  </a:lnTo>
                  <a:lnTo>
                    <a:pt x="331" y="86"/>
                  </a:lnTo>
                  <a:lnTo>
                    <a:pt x="314" y="73"/>
                  </a:lnTo>
                  <a:lnTo>
                    <a:pt x="295" y="60"/>
                  </a:lnTo>
                  <a:lnTo>
                    <a:pt x="276" y="48"/>
                  </a:lnTo>
                  <a:lnTo>
                    <a:pt x="255" y="40"/>
                  </a:lnTo>
                  <a:lnTo>
                    <a:pt x="232" y="34"/>
                  </a:lnTo>
                  <a:lnTo>
                    <a:pt x="204" y="28"/>
                  </a:lnTo>
                  <a:lnTo>
                    <a:pt x="175" y="25"/>
                  </a:lnTo>
                  <a:lnTo>
                    <a:pt x="145" y="24"/>
                  </a:lnTo>
                  <a:lnTo>
                    <a:pt x="116" y="25"/>
                  </a:lnTo>
                  <a:lnTo>
                    <a:pt x="86" y="26"/>
                  </a:lnTo>
                  <a:lnTo>
                    <a:pt x="55" y="31"/>
                  </a:lnTo>
                  <a:lnTo>
                    <a:pt x="27" y="35"/>
                  </a:lnTo>
                  <a:lnTo>
                    <a:pt x="0" y="41"/>
                  </a:lnTo>
                  <a:lnTo>
                    <a:pt x="17" y="31"/>
                  </a:lnTo>
                  <a:lnTo>
                    <a:pt x="34" y="22"/>
                  </a:lnTo>
                  <a:lnTo>
                    <a:pt x="55" y="15"/>
                  </a:lnTo>
                  <a:lnTo>
                    <a:pt x="76" y="9"/>
                  </a:lnTo>
                  <a:lnTo>
                    <a:pt x="97" y="5"/>
                  </a:lnTo>
                  <a:lnTo>
                    <a:pt x="120" y="2"/>
                  </a:lnTo>
                  <a:lnTo>
                    <a:pt x="143" y="0"/>
                  </a:lnTo>
                  <a:lnTo>
                    <a:pt x="168" y="0"/>
                  </a:lnTo>
                  <a:lnTo>
                    <a:pt x="191" y="3"/>
                  </a:lnTo>
                  <a:lnTo>
                    <a:pt x="213" y="6"/>
                  </a:lnTo>
                  <a:lnTo>
                    <a:pt x="236" y="12"/>
                  </a:lnTo>
                  <a:lnTo>
                    <a:pt x="257" y="18"/>
                  </a:lnTo>
                  <a:lnTo>
                    <a:pt x="278" y="26"/>
                  </a:lnTo>
                  <a:lnTo>
                    <a:pt x="297" y="38"/>
                  </a:lnTo>
                  <a:lnTo>
                    <a:pt x="314" y="50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14976" y="4779963"/>
              <a:ext cx="300038" cy="147637"/>
            </a:xfrm>
            <a:custGeom>
              <a:avLst/>
              <a:gdLst>
                <a:gd name="T0" fmla="*/ 181 w 189"/>
                <a:gd name="T1" fmla="*/ 57 h 93"/>
                <a:gd name="T2" fmla="*/ 168 w 189"/>
                <a:gd name="T3" fmla="*/ 68 h 93"/>
                <a:gd name="T4" fmla="*/ 153 w 189"/>
                <a:gd name="T5" fmla="*/ 77 h 93"/>
                <a:gd name="T6" fmla="*/ 135 w 189"/>
                <a:gd name="T7" fmla="*/ 83 h 93"/>
                <a:gd name="T8" fmla="*/ 118 w 189"/>
                <a:gd name="T9" fmla="*/ 89 h 93"/>
                <a:gd name="T10" fmla="*/ 99 w 189"/>
                <a:gd name="T11" fmla="*/ 92 h 93"/>
                <a:gd name="T12" fmla="*/ 80 w 189"/>
                <a:gd name="T13" fmla="*/ 93 h 93"/>
                <a:gd name="T14" fmla="*/ 59 w 189"/>
                <a:gd name="T15" fmla="*/ 92 h 93"/>
                <a:gd name="T16" fmla="*/ 40 w 189"/>
                <a:gd name="T17" fmla="*/ 89 h 93"/>
                <a:gd name="T18" fmla="*/ 0 w 189"/>
                <a:gd name="T19" fmla="*/ 71 h 93"/>
                <a:gd name="T20" fmla="*/ 23 w 189"/>
                <a:gd name="T21" fmla="*/ 73 h 93"/>
                <a:gd name="T22" fmla="*/ 46 w 189"/>
                <a:gd name="T23" fmla="*/ 73 h 93"/>
                <a:gd name="T24" fmla="*/ 69 w 189"/>
                <a:gd name="T25" fmla="*/ 71 h 93"/>
                <a:gd name="T26" fmla="*/ 90 w 189"/>
                <a:gd name="T27" fmla="*/ 68 h 93"/>
                <a:gd name="T28" fmla="*/ 111 w 189"/>
                <a:gd name="T29" fmla="*/ 64 h 93"/>
                <a:gd name="T30" fmla="*/ 130 w 189"/>
                <a:gd name="T31" fmla="*/ 58 h 93"/>
                <a:gd name="T32" fmla="*/ 147 w 189"/>
                <a:gd name="T33" fmla="*/ 49 h 93"/>
                <a:gd name="T34" fmla="*/ 164 w 189"/>
                <a:gd name="T35" fmla="*/ 39 h 93"/>
                <a:gd name="T36" fmla="*/ 172 w 189"/>
                <a:gd name="T37" fmla="*/ 30 h 93"/>
                <a:gd name="T38" fmla="*/ 177 w 189"/>
                <a:gd name="T39" fmla="*/ 20 h 93"/>
                <a:gd name="T40" fmla="*/ 181 w 189"/>
                <a:gd name="T41" fmla="*/ 10 h 93"/>
                <a:gd name="T42" fmla="*/ 183 w 189"/>
                <a:gd name="T43" fmla="*/ 0 h 93"/>
                <a:gd name="T44" fmla="*/ 187 w 189"/>
                <a:gd name="T45" fmla="*/ 14 h 93"/>
                <a:gd name="T46" fmla="*/ 189 w 189"/>
                <a:gd name="T47" fmla="*/ 29 h 93"/>
                <a:gd name="T48" fmla="*/ 187 w 189"/>
                <a:gd name="T49" fmla="*/ 44 h 93"/>
                <a:gd name="T50" fmla="*/ 181 w 189"/>
                <a:gd name="T51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93">
                  <a:moveTo>
                    <a:pt x="181" y="57"/>
                  </a:moveTo>
                  <a:lnTo>
                    <a:pt x="168" y="68"/>
                  </a:lnTo>
                  <a:lnTo>
                    <a:pt x="153" y="77"/>
                  </a:lnTo>
                  <a:lnTo>
                    <a:pt x="135" y="83"/>
                  </a:lnTo>
                  <a:lnTo>
                    <a:pt x="118" y="89"/>
                  </a:lnTo>
                  <a:lnTo>
                    <a:pt x="99" y="92"/>
                  </a:lnTo>
                  <a:lnTo>
                    <a:pt x="80" y="93"/>
                  </a:lnTo>
                  <a:lnTo>
                    <a:pt x="59" y="92"/>
                  </a:lnTo>
                  <a:lnTo>
                    <a:pt x="40" y="89"/>
                  </a:lnTo>
                  <a:lnTo>
                    <a:pt x="0" y="71"/>
                  </a:lnTo>
                  <a:lnTo>
                    <a:pt x="23" y="73"/>
                  </a:lnTo>
                  <a:lnTo>
                    <a:pt x="46" y="73"/>
                  </a:lnTo>
                  <a:lnTo>
                    <a:pt x="69" y="71"/>
                  </a:lnTo>
                  <a:lnTo>
                    <a:pt x="90" y="68"/>
                  </a:lnTo>
                  <a:lnTo>
                    <a:pt x="111" y="64"/>
                  </a:lnTo>
                  <a:lnTo>
                    <a:pt x="130" y="58"/>
                  </a:lnTo>
                  <a:lnTo>
                    <a:pt x="147" y="49"/>
                  </a:lnTo>
                  <a:lnTo>
                    <a:pt x="164" y="39"/>
                  </a:lnTo>
                  <a:lnTo>
                    <a:pt x="172" y="30"/>
                  </a:lnTo>
                  <a:lnTo>
                    <a:pt x="177" y="20"/>
                  </a:lnTo>
                  <a:lnTo>
                    <a:pt x="181" y="10"/>
                  </a:lnTo>
                  <a:lnTo>
                    <a:pt x="183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7" y="44"/>
                  </a:lnTo>
                  <a:lnTo>
                    <a:pt x="181" y="5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8" name="Freeform 31"/>
            <p:cNvSpPr>
              <a:spLocks/>
            </p:cNvSpPr>
            <p:nvPr/>
          </p:nvSpPr>
          <p:spPr bwMode="auto">
            <a:xfrm>
              <a:off x="4772026" y="4946650"/>
              <a:ext cx="36513" cy="68262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9" name="Freeform 32"/>
            <p:cNvSpPr>
              <a:spLocks/>
            </p:cNvSpPr>
            <p:nvPr/>
          </p:nvSpPr>
          <p:spPr bwMode="auto">
            <a:xfrm>
              <a:off x="4868863" y="4956175"/>
              <a:ext cx="36513" cy="68262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1" name="Freeform 33"/>
            <p:cNvSpPr>
              <a:spLocks/>
            </p:cNvSpPr>
            <p:nvPr/>
          </p:nvSpPr>
          <p:spPr bwMode="auto">
            <a:xfrm>
              <a:off x="4956176" y="4903788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2" name="Freeform 34"/>
            <p:cNvSpPr>
              <a:spLocks/>
            </p:cNvSpPr>
            <p:nvPr/>
          </p:nvSpPr>
          <p:spPr bwMode="auto">
            <a:xfrm>
              <a:off x="4321176" y="4629150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3" name="Freeform 35"/>
            <p:cNvSpPr>
              <a:spLocks/>
            </p:cNvSpPr>
            <p:nvPr/>
          </p:nvSpPr>
          <p:spPr bwMode="auto">
            <a:xfrm>
              <a:off x="4233863" y="4633913"/>
              <a:ext cx="33338" cy="69850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4" name="Freeform 36"/>
            <p:cNvSpPr>
              <a:spLocks/>
            </p:cNvSpPr>
            <p:nvPr/>
          </p:nvSpPr>
          <p:spPr bwMode="auto">
            <a:xfrm>
              <a:off x="4160838" y="4624388"/>
              <a:ext cx="33338" cy="50800"/>
            </a:xfrm>
            <a:custGeom>
              <a:avLst/>
              <a:gdLst>
                <a:gd name="T0" fmla="*/ 19 w 21"/>
                <a:gd name="T1" fmla="*/ 24 h 32"/>
                <a:gd name="T2" fmla="*/ 15 w 21"/>
                <a:gd name="T3" fmla="*/ 19 h 32"/>
                <a:gd name="T4" fmla="*/ 14 w 21"/>
                <a:gd name="T5" fmla="*/ 15 h 32"/>
                <a:gd name="T6" fmla="*/ 14 w 21"/>
                <a:gd name="T7" fmla="*/ 10 h 32"/>
                <a:gd name="T8" fmla="*/ 14 w 21"/>
                <a:gd name="T9" fmla="*/ 6 h 32"/>
                <a:gd name="T10" fmla="*/ 14 w 21"/>
                <a:gd name="T11" fmla="*/ 5 h 32"/>
                <a:gd name="T12" fmla="*/ 12 w 21"/>
                <a:gd name="T13" fmla="*/ 2 h 32"/>
                <a:gd name="T14" fmla="*/ 10 w 21"/>
                <a:gd name="T15" fmla="*/ 0 h 32"/>
                <a:gd name="T16" fmla="*/ 8 w 21"/>
                <a:gd name="T17" fmla="*/ 0 h 32"/>
                <a:gd name="T18" fmla="*/ 6 w 21"/>
                <a:gd name="T19" fmla="*/ 0 h 32"/>
                <a:gd name="T20" fmla="*/ 2 w 21"/>
                <a:gd name="T21" fmla="*/ 2 h 32"/>
                <a:gd name="T22" fmla="*/ 0 w 21"/>
                <a:gd name="T23" fmla="*/ 5 h 32"/>
                <a:gd name="T24" fmla="*/ 0 w 21"/>
                <a:gd name="T25" fmla="*/ 6 h 32"/>
                <a:gd name="T26" fmla="*/ 0 w 21"/>
                <a:gd name="T27" fmla="*/ 13 h 32"/>
                <a:gd name="T28" fmla="*/ 0 w 21"/>
                <a:gd name="T29" fmla="*/ 19 h 32"/>
                <a:gd name="T30" fmla="*/ 4 w 21"/>
                <a:gd name="T31" fmla="*/ 25 h 32"/>
                <a:gd name="T32" fmla="*/ 10 w 21"/>
                <a:gd name="T33" fmla="*/ 31 h 32"/>
                <a:gd name="T34" fmla="*/ 12 w 21"/>
                <a:gd name="T35" fmla="*/ 32 h 32"/>
                <a:gd name="T36" fmla="*/ 14 w 21"/>
                <a:gd name="T37" fmla="*/ 32 h 32"/>
                <a:gd name="T38" fmla="*/ 17 w 21"/>
                <a:gd name="T39" fmla="*/ 32 h 32"/>
                <a:gd name="T40" fmla="*/ 19 w 21"/>
                <a:gd name="T41" fmla="*/ 31 h 32"/>
                <a:gd name="T42" fmla="*/ 21 w 21"/>
                <a:gd name="T43" fmla="*/ 29 h 32"/>
                <a:gd name="T44" fmla="*/ 21 w 21"/>
                <a:gd name="T45" fmla="*/ 26 h 32"/>
                <a:gd name="T46" fmla="*/ 21 w 21"/>
                <a:gd name="T47" fmla="*/ 25 h 32"/>
                <a:gd name="T48" fmla="*/ 19 w 21"/>
                <a:gd name="T49" fmla="*/ 24 h 32"/>
                <a:gd name="T50" fmla="*/ 19 w 21"/>
                <a:gd name="T5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lnTo>
                    <a:pt x="15" y="19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5" name="Freeform 37"/>
            <p:cNvSpPr>
              <a:spLocks/>
            </p:cNvSpPr>
            <p:nvPr/>
          </p:nvSpPr>
          <p:spPr bwMode="auto">
            <a:xfrm>
              <a:off x="2828926" y="4397375"/>
              <a:ext cx="1893888" cy="1189037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6" name="Freeform 38"/>
            <p:cNvSpPr>
              <a:spLocks/>
            </p:cNvSpPr>
            <p:nvPr/>
          </p:nvSpPr>
          <p:spPr bwMode="auto">
            <a:xfrm>
              <a:off x="2886076" y="4445000"/>
              <a:ext cx="1755775" cy="1085850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7" name="Freeform 39"/>
            <p:cNvSpPr>
              <a:spLocks/>
            </p:cNvSpPr>
            <p:nvPr/>
          </p:nvSpPr>
          <p:spPr bwMode="auto">
            <a:xfrm>
              <a:off x="519113" y="2832100"/>
              <a:ext cx="2628900" cy="2238375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8" name="Freeform 40"/>
            <p:cNvSpPr>
              <a:spLocks/>
            </p:cNvSpPr>
            <p:nvPr/>
          </p:nvSpPr>
          <p:spPr bwMode="auto">
            <a:xfrm>
              <a:off x="625476" y="2906713"/>
              <a:ext cx="2301875" cy="1646237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9" name="Freeform 41"/>
            <p:cNvSpPr>
              <a:spLocks/>
            </p:cNvSpPr>
            <p:nvPr/>
          </p:nvSpPr>
          <p:spPr bwMode="auto">
            <a:xfrm>
              <a:off x="1304926" y="3119438"/>
              <a:ext cx="1393825" cy="111442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0" name="Freeform 42"/>
            <p:cNvSpPr>
              <a:spLocks/>
            </p:cNvSpPr>
            <p:nvPr/>
          </p:nvSpPr>
          <p:spPr bwMode="auto">
            <a:xfrm>
              <a:off x="1190626" y="3925888"/>
              <a:ext cx="1873250" cy="1082675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1" name="Freeform 43"/>
            <p:cNvSpPr>
              <a:spLocks/>
            </p:cNvSpPr>
            <p:nvPr/>
          </p:nvSpPr>
          <p:spPr bwMode="auto">
            <a:xfrm>
              <a:off x="1822451" y="4713288"/>
              <a:ext cx="138113" cy="88900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2" name="Freeform 44"/>
            <p:cNvSpPr>
              <a:spLocks/>
            </p:cNvSpPr>
            <p:nvPr/>
          </p:nvSpPr>
          <p:spPr bwMode="auto">
            <a:xfrm>
              <a:off x="2087563" y="4546600"/>
              <a:ext cx="139700" cy="88900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3" name="Freeform 45"/>
            <p:cNvSpPr>
              <a:spLocks/>
            </p:cNvSpPr>
            <p:nvPr/>
          </p:nvSpPr>
          <p:spPr bwMode="auto">
            <a:xfrm>
              <a:off x="2451101" y="4092575"/>
              <a:ext cx="392113" cy="307975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4" name="Freeform 46"/>
            <p:cNvSpPr>
              <a:spLocks/>
            </p:cNvSpPr>
            <p:nvPr/>
          </p:nvSpPr>
          <p:spPr bwMode="auto">
            <a:xfrm>
              <a:off x="939801" y="3443288"/>
              <a:ext cx="455613" cy="895350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5" name="Freeform 47"/>
            <p:cNvSpPr>
              <a:spLocks/>
            </p:cNvSpPr>
            <p:nvPr/>
          </p:nvSpPr>
          <p:spPr bwMode="auto">
            <a:xfrm>
              <a:off x="836613" y="3930650"/>
              <a:ext cx="217488" cy="42386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6" name="Freeform 48"/>
            <p:cNvSpPr>
              <a:spLocks/>
            </p:cNvSpPr>
            <p:nvPr/>
          </p:nvSpPr>
          <p:spPr bwMode="auto">
            <a:xfrm>
              <a:off x="3587751" y="5173663"/>
              <a:ext cx="168275" cy="61912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7" name="Freeform 49"/>
            <p:cNvSpPr>
              <a:spLocks/>
            </p:cNvSpPr>
            <p:nvPr/>
          </p:nvSpPr>
          <p:spPr bwMode="auto">
            <a:xfrm>
              <a:off x="3508376" y="5083175"/>
              <a:ext cx="163513" cy="60325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8" name="Freeform 50"/>
            <p:cNvSpPr>
              <a:spLocks/>
            </p:cNvSpPr>
            <p:nvPr/>
          </p:nvSpPr>
          <p:spPr bwMode="auto">
            <a:xfrm>
              <a:off x="3430588" y="4992688"/>
              <a:ext cx="157163" cy="55562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9" name="Freeform 51"/>
            <p:cNvSpPr>
              <a:spLocks/>
            </p:cNvSpPr>
            <p:nvPr/>
          </p:nvSpPr>
          <p:spPr bwMode="auto">
            <a:xfrm>
              <a:off x="3354388" y="4902200"/>
              <a:ext cx="147638" cy="53975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0" name="Freeform 52"/>
            <p:cNvSpPr>
              <a:spLocks/>
            </p:cNvSpPr>
            <p:nvPr/>
          </p:nvSpPr>
          <p:spPr bwMode="auto">
            <a:xfrm>
              <a:off x="3275013" y="4810125"/>
              <a:ext cx="142875" cy="523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1" name="Freeform 53"/>
            <p:cNvSpPr>
              <a:spLocks/>
            </p:cNvSpPr>
            <p:nvPr/>
          </p:nvSpPr>
          <p:spPr bwMode="auto">
            <a:xfrm>
              <a:off x="3197226" y="4719638"/>
              <a:ext cx="136525" cy="50800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2" name="Freeform 54"/>
            <p:cNvSpPr>
              <a:spLocks/>
            </p:cNvSpPr>
            <p:nvPr/>
          </p:nvSpPr>
          <p:spPr bwMode="auto">
            <a:xfrm>
              <a:off x="3117851" y="4629150"/>
              <a:ext cx="130175" cy="49212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3" name="Freeform 55"/>
            <p:cNvSpPr>
              <a:spLocks/>
            </p:cNvSpPr>
            <p:nvPr/>
          </p:nvSpPr>
          <p:spPr bwMode="auto">
            <a:xfrm>
              <a:off x="3040063" y="4538663"/>
              <a:ext cx="123825" cy="4603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4" name="Freeform 56"/>
            <p:cNvSpPr>
              <a:spLocks/>
            </p:cNvSpPr>
            <p:nvPr/>
          </p:nvSpPr>
          <p:spPr bwMode="auto">
            <a:xfrm>
              <a:off x="3906838" y="5119688"/>
              <a:ext cx="176213" cy="60325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5" name="Freeform 57"/>
            <p:cNvSpPr>
              <a:spLocks/>
            </p:cNvSpPr>
            <p:nvPr/>
          </p:nvSpPr>
          <p:spPr bwMode="auto">
            <a:xfrm>
              <a:off x="3813176" y="5033963"/>
              <a:ext cx="169863" cy="5873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6" name="Freeform 58"/>
            <p:cNvSpPr>
              <a:spLocks/>
            </p:cNvSpPr>
            <p:nvPr/>
          </p:nvSpPr>
          <p:spPr bwMode="auto">
            <a:xfrm>
              <a:off x="3719513" y="4948238"/>
              <a:ext cx="163513" cy="55562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7" name="Freeform 59"/>
            <p:cNvSpPr>
              <a:spLocks/>
            </p:cNvSpPr>
            <p:nvPr/>
          </p:nvSpPr>
          <p:spPr bwMode="auto">
            <a:xfrm>
              <a:off x="3625851" y="4862513"/>
              <a:ext cx="157163" cy="53975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8" name="Freeform 60"/>
            <p:cNvSpPr>
              <a:spLocks/>
            </p:cNvSpPr>
            <p:nvPr/>
          </p:nvSpPr>
          <p:spPr bwMode="auto">
            <a:xfrm>
              <a:off x="3532188" y="4775200"/>
              <a:ext cx="149225" cy="523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9" name="Freeform 61"/>
            <p:cNvSpPr>
              <a:spLocks/>
            </p:cNvSpPr>
            <p:nvPr/>
          </p:nvSpPr>
          <p:spPr bwMode="auto">
            <a:xfrm>
              <a:off x="3438526" y="4689475"/>
              <a:ext cx="142875" cy="50800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0" name="Freeform 62"/>
            <p:cNvSpPr>
              <a:spLocks/>
            </p:cNvSpPr>
            <p:nvPr/>
          </p:nvSpPr>
          <p:spPr bwMode="auto">
            <a:xfrm>
              <a:off x="3344863" y="4603750"/>
              <a:ext cx="136525" cy="49212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1" name="Freeform 63"/>
            <p:cNvSpPr>
              <a:spLocks/>
            </p:cNvSpPr>
            <p:nvPr/>
          </p:nvSpPr>
          <p:spPr bwMode="auto">
            <a:xfrm>
              <a:off x="3251201" y="4518025"/>
              <a:ext cx="130175" cy="4603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2" name="Freeform 64"/>
            <p:cNvSpPr>
              <a:spLocks/>
            </p:cNvSpPr>
            <p:nvPr/>
          </p:nvSpPr>
          <p:spPr bwMode="auto">
            <a:xfrm>
              <a:off x="4191001" y="5073650"/>
              <a:ext cx="184150" cy="57150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3" name="Freeform 65"/>
            <p:cNvSpPr>
              <a:spLocks/>
            </p:cNvSpPr>
            <p:nvPr/>
          </p:nvSpPr>
          <p:spPr bwMode="auto">
            <a:xfrm>
              <a:off x="4086226" y="4989513"/>
              <a:ext cx="174625" cy="55562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4" name="Freeform 66"/>
            <p:cNvSpPr>
              <a:spLocks/>
            </p:cNvSpPr>
            <p:nvPr/>
          </p:nvSpPr>
          <p:spPr bwMode="auto">
            <a:xfrm>
              <a:off x="3976688" y="4908550"/>
              <a:ext cx="169863" cy="53975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5" name="Freeform 67"/>
            <p:cNvSpPr>
              <a:spLocks/>
            </p:cNvSpPr>
            <p:nvPr/>
          </p:nvSpPr>
          <p:spPr bwMode="auto">
            <a:xfrm>
              <a:off x="3868738" y="4827588"/>
              <a:ext cx="161925" cy="50800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6" name="Freeform 68"/>
            <p:cNvSpPr>
              <a:spLocks/>
            </p:cNvSpPr>
            <p:nvPr/>
          </p:nvSpPr>
          <p:spPr bwMode="auto">
            <a:xfrm>
              <a:off x="3762376" y="4745038"/>
              <a:ext cx="153988" cy="50800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7" name="Freeform 69"/>
            <p:cNvSpPr>
              <a:spLocks/>
            </p:cNvSpPr>
            <p:nvPr/>
          </p:nvSpPr>
          <p:spPr bwMode="auto">
            <a:xfrm>
              <a:off x="3652838" y="4664075"/>
              <a:ext cx="152400" cy="4603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8" name="Freeform 70"/>
            <p:cNvSpPr>
              <a:spLocks/>
            </p:cNvSpPr>
            <p:nvPr/>
          </p:nvSpPr>
          <p:spPr bwMode="auto">
            <a:xfrm>
              <a:off x="3548063" y="4581525"/>
              <a:ext cx="141288" cy="4603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9" name="Freeform 71"/>
            <p:cNvSpPr>
              <a:spLocks/>
            </p:cNvSpPr>
            <p:nvPr/>
          </p:nvSpPr>
          <p:spPr bwMode="auto">
            <a:xfrm>
              <a:off x="3438526" y="4500563"/>
              <a:ext cx="136525" cy="42862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0" name="Freeform 72"/>
            <p:cNvSpPr>
              <a:spLocks/>
            </p:cNvSpPr>
            <p:nvPr/>
          </p:nvSpPr>
          <p:spPr bwMode="auto">
            <a:xfrm>
              <a:off x="1528763" y="3343275"/>
              <a:ext cx="1000125" cy="571500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1" name="Freeform 73"/>
            <p:cNvSpPr>
              <a:spLocks/>
            </p:cNvSpPr>
            <p:nvPr/>
          </p:nvSpPr>
          <p:spPr bwMode="auto">
            <a:xfrm>
              <a:off x="1598613" y="3382963"/>
              <a:ext cx="879475" cy="485775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2" name="Freeform 74"/>
            <p:cNvSpPr>
              <a:spLocks/>
            </p:cNvSpPr>
            <p:nvPr/>
          </p:nvSpPr>
          <p:spPr bwMode="auto">
            <a:xfrm>
              <a:off x="1552576" y="3478213"/>
              <a:ext cx="169863" cy="5873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3" name="Freeform 75"/>
            <p:cNvSpPr>
              <a:spLocks/>
            </p:cNvSpPr>
            <p:nvPr/>
          </p:nvSpPr>
          <p:spPr bwMode="auto">
            <a:xfrm>
              <a:off x="1816101" y="3354388"/>
              <a:ext cx="114300" cy="120650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4" name="Freeform 76"/>
            <p:cNvSpPr>
              <a:spLocks/>
            </p:cNvSpPr>
            <p:nvPr/>
          </p:nvSpPr>
          <p:spPr bwMode="auto">
            <a:xfrm>
              <a:off x="2057401" y="3294063"/>
              <a:ext cx="60325" cy="13017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5" name="Freeform 97"/>
            <p:cNvSpPr>
              <a:spLocks/>
            </p:cNvSpPr>
            <p:nvPr/>
          </p:nvSpPr>
          <p:spPr bwMode="auto">
            <a:xfrm>
              <a:off x="1655763" y="4908550"/>
              <a:ext cx="1658938" cy="3778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6" name="Freeform 98"/>
            <p:cNvSpPr>
              <a:spLocks/>
            </p:cNvSpPr>
            <p:nvPr/>
          </p:nvSpPr>
          <p:spPr bwMode="auto">
            <a:xfrm>
              <a:off x="4814888" y="3417888"/>
              <a:ext cx="341313" cy="234950"/>
            </a:xfrm>
            <a:custGeom>
              <a:avLst/>
              <a:gdLst>
                <a:gd name="T0" fmla="*/ 106 w 215"/>
                <a:gd name="T1" fmla="*/ 148 h 148"/>
                <a:gd name="T2" fmla="*/ 129 w 215"/>
                <a:gd name="T3" fmla="*/ 147 h 148"/>
                <a:gd name="T4" fmla="*/ 148 w 215"/>
                <a:gd name="T5" fmla="*/ 142 h 148"/>
                <a:gd name="T6" fmla="*/ 167 w 215"/>
                <a:gd name="T7" fmla="*/ 135 h 148"/>
                <a:gd name="T8" fmla="*/ 184 w 215"/>
                <a:gd name="T9" fmla="*/ 126 h 148"/>
                <a:gd name="T10" fmla="*/ 196 w 215"/>
                <a:gd name="T11" fmla="*/ 115 h 148"/>
                <a:gd name="T12" fmla="*/ 207 w 215"/>
                <a:gd name="T13" fmla="*/ 103 h 148"/>
                <a:gd name="T14" fmla="*/ 213 w 215"/>
                <a:gd name="T15" fmla="*/ 89 h 148"/>
                <a:gd name="T16" fmla="*/ 215 w 215"/>
                <a:gd name="T17" fmla="*/ 74 h 148"/>
                <a:gd name="T18" fmla="*/ 213 w 215"/>
                <a:gd name="T19" fmla="*/ 59 h 148"/>
                <a:gd name="T20" fmla="*/ 207 w 215"/>
                <a:gd name="T21" fmla="*/ 45 h 148"/>
                <a:gd name="T22" fmla="*/ 196 w 215"/>
                <a:gd name="T23" fmla="*/ 33 h 148"/>
                <a:gd name="T24" fmla="*/ 184 w 215"/>
                <a:gd name="T25" fmla="*/ 21 h 148"/>
                <a:gd name="T26" fmla="*/ 167 w 215"/>
                <a:gd name="T27" fmla="*/ 13 h 148"/>
                <a:gd name="T28" fmla="*/ 148 w 215"/>
                <a:gd name="T29" fmla="*/ 5 h 148"/>
                <a:gd name="T30" fmla="*/ 129 w 215"/>
                <a:gd name="T31" fmla="*/ 1 h 148"/>
                <a:gd name="T32" fmla="*/ 106 w 215"/>
                <a:gd name="T33" fmla="*/ 0 h 148"/>
                <a:gd name="T34" fmla="*/ 85 w 215"/>
                <a:gd name="T35" fmla="*/ 1 h 148"/>
                <a:gd name="T36" fmla="*/ 64 w 215"/>
                <a:gd name="T37" fmla="*/ 5 h 148"/>
                <a:gd name="T38" fmla="*/ 47 w 215"/>
                <a:gd name="T39" fmla="*/ 13 h 148"/>
                <a:gd name="T40" fmla="*/ 30 w 215"/>
                <a:gd name="T41" fmla="*/ 21 h 148"/>
                <a:gd name="T42" fmla="*/ 19 w 215"/>
                <a:gd name="T43" fmla="*/ 33 h 148"/>
                <a:gd name="T44" fmla="*/ 7 w 215"/>
                <a:gd name="T45" fmla="*/ 45 h 148"/>
                <a:gd name="T46" fmla="*/ 1 w 215"/>
                <a:gd name="T47" fmla="*/ 59 h 148"/>
                <a:gd name="T48" fmla="*/ 0 w 215"/>
                <a:gd name="T49" fmla="*/ 74 h 148"/>
                <a:gd name="T50" fmla="*/ 1 w 215"/>
                <a:gd name="T51" fmla="*/ 89 h 148"/>
                <a:gd name="T52" fmla="*/ 7 w 215"/>
                <a:gd name="T53" fmla="*/ 103 h 148"/>
                <a:gd name="T54" fmla="*/ 19 w 215"/>
                <a:gd name="T55" fmla="*/ 115 h 148"/>
                <a:gd name="T56" fmla="*/ 30 w 215"/>
                <a:gd name="T57" fmla="*/ 126 h 148"/>
                <a:gd name="T58" fmla="*/ 47 w 215"/>
                <a:gd name="T59" fmla="*/ 135 h 148"/>
                <a:gd name="T60" fmla="*/ 64 w 215"/>
                <a:gd name="T61" fmla="*/ 142 h 148"/>
                <a:gd name="T62" fmla="*/ 85 w 215"/>
                <a:gd name="T63" fmla="*/ 147 h 148"/>
                <a:gd name="T64" fmla="*/ 106 w 215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148">
                  <a:moveTo>
                    <a:pt x="106" y="148"/>
                  </a:moveTo>
                  <a:lnTo>
                    <a:pt x="129" y="147"/>
                  </a:lnTo>
                  <a:lnTo>
                    <a:pt x="148" y="142"/>
                  </a:lnTo>
                  <a:lnTo>
                    <a:pt x="167" y="135"/>
                  </a:lnTo>
                  <a:lnTo>
                    <a:pt x="184" y="126"/>
                  </a:lnTo>
                  <a:lnTo>
                    <a:pt x="196" y="115"/>
                  </a:lnTo>
                  <a:lnTo>
                    <a:pt x="207" y="103"/>
                  </a:lnTo>
                  <a:lnTo>
                    <a:pt x="213" y="89"/>
                  </a:lnTo>
                  <a:lnTo>
                    <a:pt x="215" y="74"/>
                  </a:lnTo>
                  <a:lnTo>
                    <a:pt x="213" y="59"/>
                  </a:lnTo>
                  <a:lnTo>
                    <a:pt x="207" y="45"/>
                  </a:lnTo>
                  <a:lnTo>
                    <a:pt x="196" y="33"/>
                  </a:lnTo>
                  <a:lnTo>
                    <a:pt x="184" y="21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4" y="5"/>
                  </a:lnTo>
                  <a:lnTo>
                    <a:pt x="47" y="13"/>
                  </a:lnTo>
                  <a:lnTo>
                    <a:pt x="30" y="21"/>
                  </a:lnTo>
                  <a:lnTo>
                    <a:pt x="19" y="33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1" y="89"/>
                  </a:lnTo>
                  <a:lnTo>
                    <a:pt x="7" y="103"/>
                  </a:lnTo>
                  <a:lnTo>
                    <a:pt x="19" y="115"/>
                  </a:lnTo>
                  <a:lnTo>
                    <a:pt x="30" y="126"/>
                  </a:lnTo>
                  <a:lnTo>
                    <a:pt x="47" y="135"/>
                  </a:lnTo>
                  <a:lnTo>
                    <a:pt x="64" y="142"/>
                  </a:lnTo>
                  <a:lnTo>
                    <a:pt x="85" y="147"/>
                  </a:lnTo>
                  <a:lnTo>
                    <a:pt x="106" y="1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7" name="Freeform 99"/>
            <p:cNvSpPr>
              <a:spLocks/>
            </p:cNvSpPr>
            <p:nvPr/>
          </p:nvSpPr>
          <p:spPr bwMode="auto">
            <a:xfrm>
              <a:off x="4879976" y="3498850"/>
              <a:ext cx="122238" cy="92075"/>
            </a:xfrm>
            <a:custGeom>
              <a:avLst/>
              <a:gdLst>
                <a:gd name="T0" fmla="*/ 38 w 77"/>
                <a:gd name="T1" fmla="*/ 58 h 58"/>
                <a:gd name="T2" fmla="*/ 54 w 77"/>
                <a:gd name="T3" fmla="*/ 55 h 58"/>
                <a:gd name="T4" fmla="*/ 65 w 77"/>
                <a:gd name="T5" fmla="*/ 49 h 58"/>
                <a:gd name="T6" fmla="*/ 73 w 77"/>
                <a:gd name="T7" fmla="*/ 40 h 58"/>
                <a:gd name="T8" fmla="*/ 77 w 77"/>
                <a:gd name="T9" fmla="*/ 29 h 58"/>
                <a:gd name="T10" fmla="*/ 73 w 77"/>
                <a:gd name="T11" fmla="*/ 17 h 58"/>
                <a:gd name="T12" fmla="*/ 65 w 77"/>
                <a:gd name="T13" fmla="*/ 8 h 58"/>
                <a:gd name="T14" fmla="*/ 54 w 77"/>
                <a:gd name="T15" fmla="*/ 3 h 58"/>
                <a:gd name="T16" fmla="*/ 38 w 77"/>
                <a:gd name="T17" fmla="*/ 0 h 58"/>
                <a:gd name="T18" fmla="*/ 23 w 77"/>
                <a:gd name="T19" fmla="*/ 3 h 58"/>
                <a:gd name="T20" fmla="*/ 12 w 77"/>
                <a:gd name="T21" fmla="*/ 8 h 58"/>
                <a:gd name="T22" fmla="*/ 4 w 77"/>
                <a:gd name="T23" fmla="*/ 17 h 58"/>
                <a:gd name="T24" fmla="*/ 0 w 77"/>
                <a:gd name="T25" fmla="*/ 29 h 58"/>
                <a:gd name="T26" fmla="*/ 4 w 77"/>
                <a:gd name="T27" fmla="*/ 40 h 58"/>
                <a:gd name="T28" fmla="*/ 12 w 77"/>
                <a:gd name="T29" fmla="*/ 49 h 58"/>
                <a:gd name="T30" fmla="*/ 23 w 77"/>
                <a:gd name="T31" fmla="*/ 55 h 58"/>
                <a:gd name="T32" fmla="*/ 38 w 7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58">
                  <a:moveTo>
                    <a:pt x="38" y="58"/>
                  </a:moveTo>
                  <a:lnTo>
                    <a:pt x="54" y="55"/>
                  </a:lnTo>
                  <a:lnTo>
                    <a:pt x="65" y="49"/>
                  </a:lnTo>
                  <a:lnTo>
                    <a:pt x="73" y="40"/>
                  </a:lnTo>
                  <a:lnTo>
                    <a:pt x="77" y="29"/>
                  </a:lnTo>
                  <a:lnTo>
                    <a:pt x="73" y="17"/>
                  </a:lnTo>
                  <a:lnTo>
                    <a:pt x="65" y="8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49"/>
                  </a:lnTo>
                  <a:lnTo>
                    <a:pt x="23" y="55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8" name="Freeform 100"/>
            <p:cNvSpPr>
              <a:spLocks/>
            </p:cNvSpPr>
            <p:nvPr/>
          </p:nvSpPr>
          <p:spPr bwMode="auto">
            <a:xfrm>
              <a:off x="4811713" y="3298825"/>
              <a:ext cx="395288" cy="150812"/>
            </a:xfrm>
            <a:custGeom>
              <a:avLst/>
              <a:gdLst>
                <a:gd name="T0" fmla="*/ 0 w 249"/>
                <a:gd name="T1" fmla="*/ 60 h 95"/>
                <a:gd name="T2" fmla="*/ 7 w 249"/>
                <a:gd name="T3" fmla="*/ 54 h 95"/>
                <a:gd name="T4" fmla="*/ 28 w 249"/>
                <a:gd name="T5" fmla="*/ 38 h 95"/>
                <a:gd name="T6" fmla="*/ 59 w 249"/>
                <a:gd name="T7" fmla="*/ 21 h 95"/>
                <a:gd name="T8" fmla="*/ 97 w 249"/>
                <a:gd name="T9" fmla="*/ 6 h 95"/>
                <a:gd name="T10" fmla="*/ 139 w 249"/>
                <a:gd name="T11" fmla="*/ 0 h 95"/>
                <a:gd name="T12" fmla="*/ 180 w 249"/>
                <a:gd name="T13" fmla="*/ 9 h 95"/>
                <a:gd name="T14" fmla="*/ 217 w 249"/>
                <a:gd name="T15" fmla="*/ 40 h 95"/>
                <a:gd name="T16" fmla="*/ 249 w 249"/>
                <a:gd name="T17" fmla="*/ 95 h 95"/>
                <a:gd name="T18" fmla="*/ 245 w 249"/>
                <a:gd name="T19" fmla="*/ 89 h 95"/>
                <a:gd name="T20" fmla="*/ 236 w 249"/>
                <a:gd name="T21" fmla="*/ 76 h 95"/>
                <a:gd name="T22" fmla="*/ 220 w 249"/>
                <a:gd name="T23" fmla="*/ 59 h 95"/>
                <a:gd name="T24" fmla="*/ 196 w 249"/>
                <a:gd name="T25" fmla="*/ 41 h 95"/>
                <a:gd name="T26" fmla="*/ 161 w 249"/>
                <a:gd name="T27" fmla="*/ 29 h 95"/>
                <a:gd name="T28" fmla="*/ 118 w 249"/>
                <a:gd name="T29" fmla="*/ 25 h 95"/>
                <a:gd name="T30" fmla="*/ 64 w 249"/>
                <a:gd name="T31" fmla="*/ 34 h 95"/>
                <a:gd name="T32" fmla="*/ 0 w 249"/>
                <a:gd name="T3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95">
                  <a:moveTo>
                    <a:pt x="0" y="60"/>
                  </a:moveTo>
                  <a:lnTo>
                    <a:pt x="7" y="54"/>
                  </a:lnTo>
                  <a:lnTo>
                    <a:pt x="28" y="38"/>
                  </a:lnTo>
                  <a:lnTo>
                    <a:pt x="59" y="21"/>
                  </a:lnTo>
                  <a:lnTo>
                    <a:pt x="97" y="6"/>
                  </a:lnTo>
                  <a:lnTo>
                    <a:pt x="139" y="0"/>
                  </a:lnTo>
                  <a:lnTo>
                    <a:pt x="180" y="9"/>
                  </a:lnTo>
                  <a:lnTo>
                    <a:pt x="217" y="40"/>
                  </a:lnTo>
                  <a:lnTo>
                    <a:pt x="249" y="95"/>
                  </a:lnTo>
                  <a:lnTo>
                    <a:pt x="245" y="89"/>
                  </a:lnTo>
                  <a:lnTo>
                    <a:pt x="236" y="76"/>
                  </a:lnTo>
                  <a:lnTo>
                    <a:pt x="220" y="59"/>
                  </a:lnTo>
                  <a:lnTo>
                    <a:pt x="196" y="41"/>
                  </a:lnTo>
                  <a:lnTo>
                    <a:pt x="161" y="29"/>
                  </a:lnTo>
                  <a:lnTo>
                    <a:pt x="118" y="25"/>
                  </a:lnTo>
                  <a:lnTo>
                    <a:pt x="64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227400" name="Textfeld 227399"/>
          <p:cNvSpPr txBox="1"/>
          <p:nvPr/>
        </p:nvSpPr>
        <p:spPr>
          <a:xfrm>
            <a:off x="1252289" y="375920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User</a:t>
            </a:r>
          </a:p>
        </p:txBody>
      </p:sp>
      <p:pic>
        <p:nvPicPr>
          <p:cNvPr id="227429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1" y="1942113"/>
            <a:ext cx="1314802" cy="17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feld 105"/>
          <p:cNvSpPr txBox="1"/>
          <p:nvPr/>
        </p:nvSpPr>
        <p:spPr>
          <a:xfrm>
            <a:off x="5050139" y="368403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Server</a:t>
            </a:r>
          </a:p>
        </p:txBody>
      </p:sp>
      <p:graphicFrame>
        <p:nvGraphicFramePr>
          <p:cNvPr id="227401" name="Tabelle 227400"/>
          <p:cNvGraphicFramePr>
            <a:graphicFrameLocks noGrp="1"/>
          </p:cNvGraphicFramePr>
          <p:nvPr/>
        </p:nvGraphicFramePr>
        <p:xfrm>
          <a:off x="4835575" y="5033820"/>
          <a:ext cx="23079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b="0" dirty="0" err="1">
                          <a:solidFill>
                            <a:schemeClr val="tx1"/>
                          </a:solidFill>
                        </a:rPr>
                        <a:t>bone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7403" name="Gerade Verbindung mit Pfeil 227402"/>
          <p:cNvCxnSpPr/>
          <p:nvPr/>
        </p:nvCxnSpPr>
        <p:spPr bwMode="auto">
          <a:xfrm flipV="1">
            <a:off x="2789074" y="3122274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3178147" y="34673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dog,bone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cxnSp>
        <p:nvCxnSpPr>
          <p:cNvPr id="227406" name="Gewinkelte Verbindung 227405"/>
          <p:cNvCxnSpPr/>
          <p:nvPr/>
        </p:nvCxnSpPr>
        <p:spPr bwMode="auto">
          <a:xfrm rot="16200000" flipH="1">
            <a:off x="3103401" y="4433425"/>
            <a:ext cx="2087479" cy="1034472"/>
          </a:xfrm>
          <a:prstGeom prst="bentConnector3">
            <a:avLst>
              <a:gd name="adj1" fmla="val 999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2" name="Gewinkelte Verbindung 227411"/>
          <p:cNvCxnSpPr/>
          <p:nvPr/>
        </p:nvCxnSpPr>
        <p:spPr bwMode="auto">
          <a:xfrm rot="5400000" flipH="1" flipV="1">
            <a:off x="6770272" y="5126183"/>
            <a:ext cx="1366982" cy="369457"/>
          </a:xfrm>
          <a:prstGeom prst="bentConnector3">
            <a:avLst>
              <a:gd name="adj1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5" name="Gewinkelte Verbindung 227414"/>
          <p:cNvCxnSpPr>
            <a:endCxn id="8" idx="1"/>
          </p:cNvCxnSpPr>
          <p:nvPr/>
        </p:nvCxnSpPr>
        <p:spPr bwMode="auto">
          <a:xfrm>
            <a:off x="4110195" y="3906923"/>
            <a:ext cx="1551716" cy="513692"/>
          </a:xfrm>
          <a:prstGeom prst="bentConnector3">
            <a:avLst>
              <a:gd name="adj1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6" name="Textfeld 125"/>
          <p:cNvSpPr txBox="1"/>
          <p:nvPr/>
        </p:nvSpPr>
        <p:spPr>
          <a:xfrm>
            <a:off x="7290060" y="3679872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  <a:sym typeface="Symbol" pitchFamily="18" charset="2"/>
              </a:rPr>
              <a:t>≟</a:t>
            </a:r>
            <a:endParaRPr kumimoji="0" lang="de-DE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1" name="Gewinkelte Verbindung 227430"/>
          <p:cNvCxnSpPr>
            <a:stCxn id="126" idx="0"/>
          </p:cNvCxnSpPr>
          <p:nvPr/>
        </p:nvCxnSpPr>
        <p:spPr bwMode="auto">
          <a:xfrm rot="5400000" flipH="1" flipV="1">
            <a:off x="7137826" y="2569614"/>
            <a:ext cx="1601688" cy="618829"/>
          </a:xfrm>
          <a:prstGeom prst="bentConnector3">
            <a:avLst>
              <a:gd name="adj1" fmla="val 10017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Textfeld 140"/>
          <p:cNvSpPr txBox="1"/>
          <p:nvPr/>
        </p:nvSpPr>
        <p:spPr>
          <a:xfrm>
            <a:off x="7637264" y="155633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yes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8172426" y="1699562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grant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3" name="Textfeld 142"/>
          <p:cNvSpPr txBox="1"/>
          <p:nvPr/>
        </p:nvSpPr>
        <p:spPr>
          <a:xfrm>
            <a:off x="8172427" y="4017927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deny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5" name="Gerade Verbindung mit Pfeil 227434"/>
          <p:cNvCxnSpPr>
            <a:endCxn id="143" idx="1"/>
          </p:cNvCxnSpPr>
          <p:nvPr/>
        </p:nvCxnSpPr>
        <p:spPr bwMode="auto">
          <a:xfrm>
            <a:off x="7892116" y="4341092"/>
            <a:ext cx="280311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7" name="Textfeld 146"/>
          <p:cNvSpPr txBox="1"/>
          <p:nvPr/>
        </p:nvSpPr>
        <p:spPr>
          <a:xfrm>
            <a:off x="7824521" y="38332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no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661911" y="4053362"/>
            <a:ext cx="1265361" cy="73450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5689297" y="4097449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calculates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(bone)</a:t>
            </a:r>
          </a:p>
        </p:txBody>
      </p:sp>
      <p:cxnSp>
        <p:nvCxnSpPr>
          <p:cNvPr id="227376" name="Gerade Verbindung mit Pfeil 227375"/>
          <p:cNvCxnSpPr>
            <a:stCxn id="8" idx="3"/>
          </p:cNvCxnSpPr>
          <p:nvPr/>
        </p:nvCxnSpPr>
        <p:spPr bwMode="auto">
          <a:xfrm flipV="1">
            <a:off x="6927272" y="4420614"/>
            <a:ext cx="362788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Textfeld 98"/>
          <p:cNvSpPr txBox="1"/>
          <p:nvPr/>
        </p:nvSpPr>
        <p:spPr>
          <a:xfrm>
            <a:off x="419875" y="5994403"/>
            <a:ext cx="2827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Slightly reduced risk, if attacker gets access.</a:t>
            </a:r>
          </a:p>
        </p:txBody>
      </p:sp>
      <p:cxnSp>
        <p:nvCxnSpPr>
          <p:cNvPr id="100" name="Gerade Verbindung mit Pfeil 99"/>
          <p:cNvCxnSpPr/>
          <p:nvPr/>
        </p:nvCxnSpPr>
        <p:spPr bwMode="auto">
          <a:xfrm flipV="1">
            <a:off x="3108702" y="6314958"/>
            <a:ext cx="1369801" cy="184667"/>
          </a:xfrm>
          <a:prstGeom prst="straightConnector1">
            <a:avLst/>
          </a:prstGeom>
          <a:noFill/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05339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hteck 97"/>
          <p:cNvSpPr/>
          <p:nvPr/>
        </p:nvSpPr>
        <p:spPr bwMode="auto">
          <a:xfrm>
            <a:off x="6336159" y="1055190"/>
            <a:ext cx="2625683" cy="1908496"/>
          </a:xfrm>
          <a:prstGeom prst="rect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6220"/>
            <a:ext cx="9144000" cy="609600"/>
          </a:xfrm>
        </p:spPr>
        <p:txBody>
          <a:bodyPr/>
          <a:lstStyle/>
          <a:p>
            <a:r>
              <a:rPr lang="en-GB" dirty="0"/>
              <a:t>Remaining problems of password based authentication based one 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idx="1"/>
              </p:nvPr>
            </p:nvSpPr>
            <p:spPr>
              <a:xfrm>
                <a:off x="29164" y="854383"/>
                <a:ext cx="8932677" cy="5906635"/>
              </a:xfrm>
            </p:spPr>
            <p:txBody>
              <a:bodyPr/>
              <a:lstStyle/>
              <a:p>
                <a:r>
                  <a:rPr lang="en-GB" dirty="0"/>
                  <a:t>Brute Force attack</a:t>
                </a:r>
              </a:p>
              <a:p>
                <a:pPr lvl="1"/>
                <a:r>
                  <a:rPr lang="en-GB" dirty="0"/>
                  <a:t>function </a:t>
                </a:r>
                <a:r>
                  <a:rPr lang="en-GB" i="1" dirty="0"/>
                  <a:t>h</a:t>
                </a:r>
                <a:r>
                  <a:rPr lang="en-GB" dirty="0"/>
                  <a:t>() is public</a:t>
                </a:r>
              </a:p>
              <a:p>
                <a:pPr lvl="1"/>
                <a:r>
                  <a:rPr lang="en-GB" dirty="0"/>
                  <a:t>value of </a:t>
                </a:r>
                <a:r>
                  <a:rPr lang="en-GB" i="1" dirty="0"/>
                  <a:t>h</a:t>
                </a:r>
                <a:r>
                  <a:rPr lang="en-GB" dirty="0"/>
                  <a:t>(</a:t>
                </a:r>
                <a:r>
                  <a:rPr lang="en-GB" i="1" dirty="0"/>
                  <a:t>x</a:t>
                </a:r>
                <a:r>
                  <a:rPr lang="en-GB" dirty="0"/>
                  <a:t>) is known to the attacker</a:t>
                </a:r>
              </a:p>
              <a:p>
                <a:pPr lvl="1">
                  <a:buFont typeface="Wingdings"/>
                  <a:buChar char="è"/>
                </a:pPr>
                <a:r>
                  <a:rPr lang="en-GB" dirty="0">
                    <a:sym typeface="Wingdings" pitchFamily="2" charset="2"/>
                  </a:rPr>
                  <a:t>try all possible values for </a:t>
                </a:r>
                <a:r>
                  <a:rPr lang="en-GB" i="1" dirty="0">
                    <a:sym typeface="Wingdings" pitchFamily="2" charset="2"/>
                  </a:rPr>
                  <a:t>x</a:t>
                </a:r>
              </a:p>
              <a:p>
                <a:pPr marL="457200" lvl="1" indent="0">
                  <a:buNone/>
                </a:pPr>
                <a:r>
                  <a:rPr lang="en-GB" dirty="0">
                    <a:sym typeface="Wingdings" pitchFamily="2" charset="2"/>
                  </a:rPr>
                  <a:t>Considerations:</a:t>
                </a:r>
              </a:p>
              <a:p>
                <a:pPr lvl="2"/>
                <a:r>
                  <a:rPr lang="en-GB" dirty="0">
                    <a:sym typeface="Wingdings" pitchFamily="2" charset="2"/>
                  </a:rPr>
                  <a:t>usually &gt;&gt; 1 Mio. </a:t>
                </a:r>
                <a:r>
                  <a:rPr lang="en-GB" i="1" dirty="0">
                    <a:sym typeface="Wingdings" pitchFamily="2" charset="2"/>
                  </a:rPr>
                  <a:t>h</a:t>
                </a:r>
                <a:r>
                  <a:rPr lang="en-GB" dirty="0">
                    <a:sym typeface="Wingdings" pitchFamily="2" charset="2"/>
                  </a:rPr>
                  <a:t>(x)/s on ordinary hardware</a:t>
                </a:r>
              </a:p>
              <a:p>
                <a:pPr lvl="2"/>
                <a:r>
                  <a:rPr lang="en-GB" dirty="0">
                    <a:sym typeface="Wingdings" pitchFamily="2" charset="2"/>
                  </a:rPr>
                  <a:t>assumption: password uses only small letters</a:t>
                </a:r>
              </a:p>
              <a:p>
                <a:pPr lvl="2"/>
                <a:r>
                  <a:rPr lang="en-GB" dirty="0">
                    <a:sym typeface="Wingdings" pitchFamily="2" charset="2"/>
                  </a:rPr>
                  <a:t>password length = 8</a:t>
                </a:r>
              </a:p>
              <a:p>
                <a:pPr marL="914400" lvl="2" indent="0">
                  <a:buNone/>
                </a:pPr>
                <a:r>
                  <a:rPr lang="de-DE" sz="3600" b="0" dirty="0"/>
                  <a:t>  </a:t>
                </a:r>
                <a:r>
                  <a:rPr lang="de-DE" b="0" dirty="0"/>
                  <a:t>time needed: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3600" i="1">
                                <a:latin typeface="Cambria Math"/>
                              </a:rPr>
                              <m:t>26</m:t>
                            </m:r>
                          </m:e>
                          <m:sup>
                            <m:r>
                              <a:rPr lang="de-DE" sz="3600" i="1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de-DE" sz="3600" b="0" i="1" smtClean="0">
                            <a:latin typeface="Cambria Math"/>
                          </a:rPr>
                          <m:t>1 000 000 </m:t>
                        </m:r>
                        <m:r>
                          <a:rPr lang="de-DE" sz="3600" b="0" i="1" smtClean="0">
                            <a:latin typeface="Cambria Math"/>
                            <a:ea typeface="Cambria Math"/>
                          </a:rPr>
                          <m:t>∙ 60 ∙ 60</m:t>
                        </m:r>
                      </m:den>
                    </m:f>
                  </m:oMath>
                </a14:m>
                <a:r>
                  <a:rPr lang="en-GB" sz="3600" dirty="0"/>
                  <a:t>≈ 58h</a:t>
                </a:r>
              </a:p>
              <a:p>
                <a:r>
                  <a:rPr lang="en-GB" dirty="0"/>
                  <a:t>first countermeasures:</a:t>
                </a:r>
              </a:p>
              <a:p>
                <a:pPr lvl="1"/>
                <a:r>
                  <a:rPr lang="en-GB" dirty="0"/>
                  <a:t>limit false attempts</a:t>
                </a:r>
              </a:p>
              <a:p>
                <a:r>
                  <a:rPr lang="en-GB" dirty="0"/>
                  <a:t>first password rules:</a:t>
                </a:r>
              </a:p>
              <a:p>
                <a:pPr lvl="1"/>
                <a:r>
                  <a:rPr lang="en-GB" dirty="0"/>
                  <a:t>use a large alphabet (small and capitalised letters, numbers, specials)</a:t>
                </a:r>
              </a:p>
              <a:p>
                <a:pPr lvl="1"/>
                <a:r>
                  <a:rPr lang="en-GB" dirty="0"/>
                  <a:t>use a long password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64" y="854383"/>
                <a:ext cx="8932677" cy="5906635"/>
              </a:xfrm>
              <a:blipFill rotWithShape="1">
                <a:blip r:embed="rId2"/>
                <a:stretch>
                  <a:fillRect l="-956" t="-722" b="-19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aphicFrame>
        <p:nvGraphicFramePr>
          <p:cNvPr id="227401" name="Tabelle 227400"/>
          <p:cNvGraphicFramePr>
            <a:graphicFrameLocks noGrp="1"/>
          </p:cNvGraphicFramePr>
          <p:nvPr/>
        </p:nvGraphicFramePr>
        <p:xfrm>
          <a:off x="6507357" y="1154547"/>
          <a:ext cx="23079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b="0" dirty="0" err="1">
                          <a:solidFill>
                            <a:schemeClr val="tx1"/>
                          </a:solidFill>
                        </a:rPr>
                        <a:t>bone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439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hteck 97"/>
          <p:cNvSpPr/>
          <p:nvPr/>
        </p:nvSpPr>
        <p:spPr bwMode="auto">
          <a:xfrm>
            <a:off x="6336159" y="1055190"/>
            <a:ext cx="2625683" cy="1908496"/>
          </a:xfrm>
          <a:prstGeom prst="rect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6220"/>
            <a:ext cx="9144000" cy="609600"/>
          </a:xfrm>
        </p:spPr>
        <p:txBody>
          <a:bodyPr/>
          <a:lstStyle/>
          <a:p>
            <a:r>
              <a:rPr lang="en-GB" dirty="0"/>
              <a:t>Remaining problems of password based authentication based one 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idx="1"/>
              </p:nvPr>
            </p:nvSpPr>
            <p:spPr>
              <a:xfrm>
                <a:off x="-7780" y="909799"/>
                <a:ext cx="9262618" cy="5823509"/>
              </a:xfrm>
            </p:spPr>
            <p:txBody>
              <a:bodyPr/>
              <a:lstStyle/>
              <a:p>
                <a:r>
                  <a:rPr lang="en-GB" dirty="0"/>
                  <a:t>first password rules:</a:t>
                </a:r>
              </a:p>
              <a:p>
                <a:pPr lvl="1"/>
                <a:r>
                  <a:rPr lang="en-GB" dirty="0"/>
                  <a:t>use a large alphabet</a:t>
                </a:r>
              </a:p>
              <a:p>
                <a:pPr lvl="2"/>
                <a:r>
                  <a:rPr lang="en-GB" dirty="0"/>
                  <a:t>(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</a:rPr>
                  <a:t>small</a:t>
                </a:r>
                <a:r>
                  <a:rPr lang="en-GB" dirty="0"/>
                  <a:t>, </a:t>
                </a:r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</a:rPr>
                  <a:t>capitalised letters</a:t>
                </a:r>
                <a:r>
                  <a:rPr lang="en-GB" dirty="0"/>
                  <a:t>, </a:t>
                </a:r>
                <a:r>
                  <a:rPr lang="en-GB" dirty="0">
                    <a:solidFill>
                      <a:srgbClr val="CC6600"/>
                    </a:solidFill>
                  </a:rPr>
                  <a:t>numbers</a:t>
                </a:r>
                <a:r>
                  <a:rPr lang="en-GB" dirty="0"/>
                  <a:t>, </a:t>
                </a:r>
                <a:r>
                  <a:rPr lang="en-GB" dirty="0">
                    <a:solidFill>
                      <a:srgbClr val="FF0000"/>
                    </a:solidFill>
                  </a:rPr>
                  <a:t>specials</a:t>
                </a:r>
                <a:r>
                  <a:rPr lang="en-GB" dirty="0"/>
                  <a:t>)</a:t>
                </a:r>
              </a:p>
              <a:p>
                <a:pPr lvl="2"/>
                <a:r>
                  <a:rPr lang="de-DE" dirty="0"/>
                  <a:t> time needed: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de-DE" sz="200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26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+ </m:t>
                            </m:r>
                            <m:r>
                              <a:rPr lang="de-DE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26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de-DE" sz="2000" b="0" i="1" smtClean="0">
                                <a:solidFill>
                                  <a:srgbClr val="CC6600"/>
                                </a:solidFill>
                                <a:latin typeface="Cambria Math"/>
                              </a:rPr>
                              <m:t>10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+ </m:t>
                            </m:r>
                            <m:r>
                              <a:rPr lang="de-DE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30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de-DE" sz="2000" i="1" smtClean="0">
                                <a:solidFill>
                                  <a:srgbClr val="610066"/>
                                </a:solidFill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de-DE" sz="2000" i="1">
                            <a:latin typeface="Cambria Math"/>
                          </a:rPr>
                          <m:t>1 000 000 </m:t>
                        </m:r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60 ∙</m:t>
                        </m:r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60</m:t>
                        </m:r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 24 </m:t>
                        </m:r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 365.25</m:t>
                        </m:r>
                      </m:den>
                    </m:f>
                  </m:oMath>
                </a14:m>
                <a:r>
                  <a:rPr lang="en-GB" dirty="0"/>
                  <a:t>≈ 162a</a:t>
                </a:r>
              </a:p>
              <a:p>
                <a:pPr lvl="1"/>
                <a:r>
                  <a:rPr lang="en-GB" dirty="0">
                    <a:solidFill>
                      <a:srgbClr val="610066"/>
                    </a:solidFill>
                  </a:rPr>
                  <a:t>use a long password</a:t>
                </a:r>
              </a:p>
              <a:p>
                <a:endParaRPr lang="en-GB" dirty="0"/>
              </a:p>
              <a:p>
                <a:r>
                  <a:rPr lang="en-GB" dirty="0"/>
                  <a:t>remaining possible attacks:</a:t>
                </a:r>
              </a:p>
              <a:p>
                <a:pPr lvl="1"/>
                <a:r>
                  <a:rPr lang="en-GB" dirty="0"/>
                  <a:t>increase in computation power</a:t>
                </a:r>
              </a:p>
              <a:p>
                <a:pPr lvl="2"/>
                <a:r>
                  <a:rPr lang="en-GB" dirty="0"/>
                  <a:t>distributed approach</a:t>
                </a:r>
              </a:p>
              <a:p>
                <a:pPr lvl="2"/>
                <a:r>
                  <a:rPr lang="en-GB" dirty="0"/>
                  <a:t>GPU</a:t>
                </a:r>
              </a:p>
              <a:p>
                <a:pPr lvl="2"/>
                <a:r>
                  <a:rPr lang="en-GB" dirty="0"/>
                  <a:t>Moore’s law</a:t>
                </a:r>
              </a:p>
              <a:p>
                <a:pPr lvl="1"/>
                <a:r>
                  <a:rPr lang="en-GB" dirty="0"/>
                  <a:t>pre-computation: </a:t>
                </a:r>
              </a:p>
              <a:p>
                <a:pPr lvl="2"/>
                <a:r>
                  <a:rPr lang="en-GB" dirty="0"/>
                  <a:t>attacker creates lockup table</a:t>
                </a:r>
              </a:p>
              <a:p>
                <a:pPr lvl="2"/>
                <a:r>
                  <a:rPr lang="en-GB" dirty="0"/>
                  <a:t>search time (example above): </a:t>
                </a:r>
                <a:endParaRPr lang="de-DE" i="1" dirty="0">
                  <a:latin typeface="Cambria Math"/>
                </a:endParaRPr>
              </a:p>
              <a:p>
                <a:pPr marL="914400" lvl="2" indent="0">
                  <a:buNone/>
                </a:pPr>
                <a:r>
                  <a:rPr lang="en-GB" dirty="0"/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ld</m:t>
                        </m:r>
                      </m:fName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26+26+10+30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8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de-DE" b="0" i="0" smtClean="0">
                            <a:latin typeface="Cambria Math"/>
                          </a:rPr>
                          <m:t>&lt;53</m:t>
                        </m:r>
                      </m:e>
                    </m:func>
                  </m:oMath>
                </a14:m>
                <a:r>
                  <a:rPr lang="en-GB" dirty="0"/>
                  <a:t> comparisons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780" y="909799"/>
                <a:ext cx="9262618" cy="5823509"/>
              </a:xfrm>
              <a:blipFill rotWithShape="1">
                <a:blip r:embed="rId2"/>
                <a:stretch>
                  <a:fillRect l="-922" t="-7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aphicFrame>
        <p:nvGraphicFramePr>
          <p:cNvPr id="227401" name="Tabelle 227400"/>
          <p:cNvGraphicFramePr>
            <a:graphicFrameLocks noGrp="1"/>
          </p:cNvGraphicFramePr>
          <p:nvPr/>
        </p:nvGraphicFramePr>
        <p:xfrm>
          <a:off x="6507357" y="1154547"/>
          <a:ext cx="23079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b="0" dirty="0" err="1">
                          <a:solidFill>
                            <a:schemeClr val="tx1"/>
                          </a:solidFill>
                        </a:rPr>
                        <a:t>bone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224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hteck 97"/>
          <p:cNvSpPr/>
          <p:nvPr/>
        </p:nvSpPr>
        <p:spPr bwMode="auto">
          <a:xfrm>
            <a:off x="6336159" y="1055190"/>
            <a:ext cx="2625683" cy="1908496"/>
          </a:xfrm>
          <a:prstGeom prst="rect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6220"/>
            <a:ext cx="9144000" cy="609600"/>
          </a:xfrm>
        </p:spPr>
        <p:txBody>
          <a:bodyPr/>
          <a:lstStyle/>
          <a:p>
            <a:r>
              <a:rPr lang="en-GB" dirty="0"/>
              <a:t>Remaining problems of password based authentication based one 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idx="1"/>
              </p:nvPr>
            </p:nvSpPr>
            <p:spPr>
              <a:xfrm>
                <a:off x="-7780" y="909799"/>
                <a:ext cx="9262618" cy="5823509"/>
              </a:xfrm>
            </p:spPr>
            <p:txBody>
              <a:bodyPr/>
              <a:lstStyle/>
              <a:p>
                <a:r>
                  <a:rPr lang="en-GB" dirty="0"/>
                  <a:t>remaining possible attack:</a:t>
                </a:r>
              </a:p>
              <a:p>
                <a:pPr lvl="1"/>
                <a:r>
                  <a:rPr lang="en-GB" dirty="0"/>
                  <a:t>pre-computation: </a:t>
                </a:r>
              </a:p>
              <a:p>
                <a:pPr lvl="2"/>
                <a:r>
                  <a:rPr lang="en-GB" dirty="0"/>
                  <a:t>attacker creates lockup table</a:t>
                </a:r>
              </a:p>
              <a:p>
                <a:pPr lvl="2"/>
                <a:r>
                  <a:rPr lang="en-GB" dirty="0"/>
                  <a:t>search time (example above): </a:t>
                </a:r>
                <a:endParaRPr lang="de-DE" i="1" dirty="0">
                  <a:latin typeface="Cambria Math"/>
                </a:endParaRPr>
              </a:p>
              <a:p>
                <a:pPr marL="914400" lvl="2" indent="0">
                  <a:buNone/>
                </a:pPr>
                <a:r>
                  <a:rPr lang="en-GB" dirty="0"/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ld</m:t>
                        </m:r>
                      </m:fName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26+26+10+30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8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de-DE" b="0" i="0" smtClean="0">
                            <a:latin typeface="Cambria Math"/>
                          </a:rPr>
                          <m:t>&lt;53</m:t>
                        </m:r>
                      </m:e>
                    </m:func>
                  </m:oMath>
                </a14:m>
                <a:r>
                  <a:rPr lang="en-GB" dirty="0"/>
                  <a:t> comparisons</a:t>
                </a:r>
              </a:p>
              <a:p>
                <a:pPr lvl="2"/>
                <a:r>
                  <a:rPr lang="en-GB" dirty="0">
                    <a:solidFill>
                      <a:srgbClr val="0033CC"/>
                    </a:solidFill>
                  </a:rPr>
                  <a:t>problem</a:t>
                </a:r>
                <a:r>
                  <a:rPr lang="en-GB" dirty="0"/>
                  <a:t>: storage space</a:t>
                </a:r>
              </a:p>
              <a:p>
                <a:pPr lvl="2"/>
                <a:r>
                  <a:rPr lang="en-GB" dirty="0"/>
                  <a:t>Example: </a:t>
                </a:r>
              </a:p>
              <a:p>
                <a:pPr lvl="3"/>
                <a:r>
                  <a:rPr lang="en-GB" dirty="0"/>
                  <a:t>size of MD5 hash: 128 bit</a:t>
                </a:r>
              </a:p>
              <a:p>
                <a:pPr lvl="3"/>
                <a:r>
                  <a:rPr lang="en-GB" dirty="0"/>
                  <a:t>number of hashes: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/>
                              </a:rPr>
                              <m:t>26+26+10+30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GB" dirty="0"/>
                  <a:t>=5 132 188 731 375 616</a:t>
                </a:r>
              </a:p>
              <a:p>
                <a:pPr lvl="3"/>
                <a:r>
                  <a:rPr lang="en-GB" dirty="0"/>
                  <a:t>storage </a:t>
                </a:r>
              </a:p>
              <a:p>
                <a:pPr lvl="4"/>
                <a:r>
                  <a:rPr lang="en-GB" dirty="0"/>
                  <a:t>space: 5 132 188 731 375 616 ∙ 128 bit ≈ 75 000 </a:t>
                </a:r>
                <a:r>
                  <a:rPr lang="en-GB" dirty="0" err="1"/>
                  <a:t>TByte</a:t>
                </a:r>
                <a:endParaRPr lang="en-GB" dirty="0"/>
              </a:p>
              <a:p>
                <a:pPr lvl="4"/>
                <a:r>
                  <a:rPr lang="en-GB" dirty="0"/>
                  <a:t>price: ≈ 2 Mio €</a:t>
                </a:r>
              </a:p>
              <a:p>
                <a:pPr lvl="2"/>
                <a:r>
                  <a:rPr lang="en-GB" dirty="0"/>
                  <a:t>solution: storage space / computation </a:t>
                </a:r>
                <a:r>
                  <a:rPr lang="en-GB" dirty="0" err="1"/>
                  <a:t>tradeoff</a:t>
                </a:r>
                <a:endParaRPr lang="en-GB" dirty="0"/>
              </a:p>
              <a:p>
                <a:pPr lvl="3"/>
                <a:r>
                  <a:rPr lang="en-GB" dirty="0"/>
                  <a:t>Martin E. Hellman: “A Cryptanalytic Time – Memory Trade-Off”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780" y="909799"/>
                <a:ext cx="9262618" cy="5823509"/>
              </a:xfrm>
              <a:blipFill rotWithShape="1">
                <a:blip r:embed="rId2"/>
                <a:stretch>
                  <a:fillRect l="-922" t="-7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aphicFrame>
        <p:nvGraphicFramePr>
          <p:cNvPr id="227401" name="Tabelle 227400"/>
          <p:cNvGraphicFramePr>
            <a:graphicFrameLocks noGrp="1"/>
          </p:cNvGraphicFramePr>
          <p:nvPr/>
        </p:nvGraphicFramePr>
        <p:xfrm>
          <a:off x="6507357" y="1154547"/>
          <a:ext cx="23079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b="0" dirty="0" err="1">
                          <a:solidFill>
                            <a:schemeClr val="tx1"/>
                          </a:solidFill>
                        </a:rPr>
                        <a:t>bone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692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Cryptanalytic Time – Memory Trade-Off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main idea: </a:t>
            </a:r>
          </a:p>
          <a:p>
            <a:pPr lvl="1"/>
            <a:r>
              <a:rPr lang="en-GB" dirty="0"/>
              <a:t>store only certain parts of the lookup table</a:t>
            </a:r>
          </a:p>
          <a:p>
            <a:pPr lvl="1"/>
            <a:r>
              <a:rPr lang="en-GB" dirty="0"/>
              <a:t>regenerate the missing parts on demand</a:t>
            </a:r>
          </a:p>
          <a:p>
            <a:r>
              <a:rPr lang="en-GB" dirty="0"/>
              <a:t>requires “reduce” function </a:t>
            </a:r>
            <a:r>
              <a:rPr lang="en-GB" i="1" dirty="0"/>
              <a:t>f</a:t>
            </a:r>
          </a:p>
          <a:p>
            <a:pPr lvl="1"/>
            <a:r>
              <a:rPr lang="en-GB" i="1" dirty="0"/>
              <a:t>f</a:t>
            </a:r>
            <a:r>
              <a:rPr lang="en-GB" dirty="0"/>
              <a:t>: H </a:t>
            </a:r>
            <a:r>
              <a:rPr lang="en-GB" dirty="0">
                <a:sym typeface="Wingdings" pitchFamily="2" charset="2"/>
              </a:rPr>
              <a:t> P   (H: set of hash values, P: set of passwords)</a:t>
            </a:r>
          </a:p>
          <a:p>
            <a:pPr lvl="1"/>
            <a:r>
              <a:rPr lang="en-GB" dirty="0">
                <a:sym typeface="Wingdings" pitchFamily="2" charset="2"/>
              </a:rPr>
              <a:t>note: </a:t>
            </a:r>
            <a:r>
              <a:rPr lang="en-GB" i="1" dirty="0">
                <a:sym typeface="Wingdings" pitchFamily="2" charset="2"/>
              </a:rPr>
              <a:t>f</a:t>
            </a:r>
            <a:r>
              <a:rPr lang="en-GB" dirty="0">
                <a:sym typeface="Wingdings" pitchFamily="2" charset="2"/>
              </a:rPr>
              <a:t> is NOT the inverse of </a:t>
            </a:r>
            <a:r>
              <a:rPr lang="en-GB" i="1" dirty="0">
                <a:sym typeface="Wingdings" pitchFamily="2" charset="2"/>
              </a:rPr>
              <a:t>h</a:t>
            </a:r>
          </a:p>
          <a:p>
            <a:r>
              <a:rPr lang="en-GB" dirty="0">
                <a:sym typeface="Wingdings" pitchFamily="2" charset="2"/>
              </a:rPr>
              <a:t>general procedure:</a:t>
            </a:r>
          </a:p>
          <a:p>
            <a:pPr lvl="1"/>
            <a:r>
              <a:rPr lang="en-GB" dirty="0"/>
              <a:t>calculate a chain of </a:t>
            </a:r>
            <a:r>
              <a:rPr lang="en-GB" dirty="0">
                <a:solidFill>
                  <a:srgbClr val="0033CC"/>
                </a:solidFill>
              </a:rPr>
              <a:t>hash</a:t>
            </a:r>
            <a:r>
              <a:rPr lang="en-GB" dirty="0"/>
              <a:t> and </a:t>
            </a:r>
            <a:r>
              <a:rPr lang="en-GB" dirty="0">
                <a:solidFill>
                  <a:srgbClr val="0033CC"/>
                </a:solidFill>
              </a:rPr>
              <a:t>reduce</a:t>
            </a:r>
            <a:r>
              <a:rPr lang="en-GB" dirty="0"/>
              <a:t> function calls</a:t>
            </a:r>
          </a:p>
          <a:p>
            <a:pPr lvl="2"/>
            <a:r>
              <a:rPr lang="en-GB" dirty="0">
                <a:solidFill>
                  <a:srgbClr val="0033CC"/>
                </a:solidFill>
              </a:rPr>
              <a:t>p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 h()  f()  h()  f()  h () …  f()  </a:t>
            </a:r>
            <a:r>
              <a:rPr lang="en-GB" dirty="0">
                <a:solidFill>
                  <a:srgbClr val="0033CC"/>
                </a:solidFill>
                <a:sym typeface="Wingdings" pitchFamily="2" charset="2"/>
              </a:rPr>
              <a:t>p’</a:t>
            </a:r>
            <a:endParaRPr lang="en-GB" dirty="0">
              <a:solidFill>
                <a:srgbClr val="0033CC"/>
              </a:solidFill>
            </a:endParaRPr>
          </a:p>
          <a:p>
            <a:pPr lvl="1"/>
            <a:r>
              <a:rPr lang="en-GB" dirty="0"/>
              <a:t>store first and last value in a table</a:t>
            </a:r>
          </a:p>
          <a:p>
            <a:pPr lvl="2"/>
            <a:r>
              <a:rPr lang="en-GB" dirty="0"/>
              <a:t>sort by the last value</a:t>
            </a:r>
          </a:p>
          <a:p>
            <a:pPr lvl="1"/>
            <a:r>
              <a:rPr lang="en-GB" dirty="0"/>
              <a:t>length of chain influences Time – Memory trade-off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18FBA-A406-4811-B27B-440CBB7974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40496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Cryptanalytic Time – Memory Trade-Off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345" y="826676"/>
            <a:ext cx="8439150" cy="4953000"/>
          </a:xfrm>
        </p:spPr>
        <p:txBody>
          <a:bodyPr/>
          <a:lstStyle/>
          <a:p>
            <a:r>
              <a:rPr lang="en-GB" dirty="0"/>
              <a:t>Example: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18FBA-A406-4811-B27B-440CBB7974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79" y="1173018"/>
            <a:ext cx="8230036" cy="563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230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23" y="808893"/>
            <a:ext cx="5161839" cy="601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Cryptanalytic Time – Memory Trade-Off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345" y="826676"/>
            <a:ext cx="8439150" cy="4953000"/>
          </a:xfrm>
        </p:spPr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example </a:t>
            </a:r>
          </a:p>
          <a:p>
            <a:pPr lvl="1"/>
            <a:r>
              <a:rPr lang="en-GB" dirty="0"/>
              <a:t>breaking of 4 digit PINs</a:t>
            </a:r>
          </a:p>
          <a:p>
            <a:pPr lvl="1"/>
            <a:r>
              <a:rPr lang="en-GB" i="1" dirty="0"/>
              <a:t>h</a:t>
            </a:r>
            <a:r>
              <a:rPr lang="en-GB" dirty="0"/>
              <a:t>(x):= (x·7807) mod 16157 </a:t>
            </a:r>
          </a:p>
          <a:p>
            <a:pPr lvl="1"/>
            <a:r>
              <a:rPr lang="en-GB" i="1" dirty="0"/>
              <a:t>f</a:t>
            </a:r>
            <a:r>
              <a:rPr lang="en-GB" dirty="0"/>
              <a:t>(x) := x mod 9000 + 1000</a:t>
            </a:r>
          </a:p>
          <a:p>
            <a:endParaRPr lang="en-GB" dirty="0"/>
          </a:p>
          <a:p>
            <a:r>
              <a:rPr lang="en-GB" dirty="0"/>
              <a:t>PIN-table:</a:t>
            </a:r>
          </a:p>
          <a:p>
            <a:pPr marL="0" indent="0">
              <a:buNone/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1309</a:t>
            </a:r>
            <a:r>
              <a:rPr lang="de-DE" sz="2000" dirty="0">
                <a:latin typeface="Courier New" pitchFamily="49" charset="0"/>
                <a:cs typeface="Courier New" pitchFamily="49" charset="0"/>
              </a:rPr>
              <a:t>–9139–7018–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2139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2439</a:t>
            </a:r>
            <a:r>
              <a:rPr lang="de-DE" sz="2000" dirty="0">
                <a:latin typeface="Courier New" pitchFamily="49" charset="0"/>
                <a:cs typeface="Courier New" pitchFamily="49" charset="0"/>
              </a:rPr>
              <a:t>–9327–4447–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4493</a:t>
            </a:r>
          </a:p>
          <a:p>
            <a:pPr marL="0" indent="0">
              <a:buNone/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1084</a:t>
            </a:r>
            <a:r>
              <a:rPr lang="de-DE" sz="2000" dirty="0">
                <a:latin typeface="Courier New" pitchFamily="49" charset="0"/>
                <a:cs typeface="Courier New" pitchFamily="49" charset="0"/>
              </a:rPr>
              <a:t>–4677–6676–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5207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1339</a:t>
            </a:r>
            <a:r>
              <a:rPr lang="de-DE" sz="2000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–8151–9591–</a:t>
            </a:r>
            <a:r>
              <a:rPr lang="de-DE" sz="20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6399</a:t>
            </a:r>
          </a:p>
          <a:p>
            <a:pPr marL="0" indent="0">
              <a:buNone/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3128</a:t>
            </a:r>
            <a:r>
              <a:rPr lang="de-DE" sz="2000" dirty="0">
                <a:latin typeface="Courier New" pitchFamily="49" charset="0"/>
                <a:cs typeface="Courier New" pitchFamily="49" charset="0"/>
              </a:rPr>
              <a:t>–8069–6697–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7584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18FBA-A406-4811-B27B-440CBB7974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007183" y="6345444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table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entry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: 1339 : 6399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4091709" y="881784"/>
            <a:ext cx="0" cy="583299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060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3025"/>
            <a:ext cx="4797631" cy="609600"/>
          </a:xfrm>
        </p:spPr>
        <p:txBody>
          <a:bodyPr/>
          <a:lstStyle/>
          <a:p>
            <a:r>
              <a:rPr lang="en-GB" dirty="0"/>
              <a:t>Cryptanalytic Time – Memory Trade-Off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345" y="826676"/>
            <a:ext cx="8439150" cy="4953000"/>
          </a:xfrm>
        </p:spPr>
        <p:txBody>
          <a:bodyPr/>
          <a:lstStyle/>
          <a:p>
            <a:r>
              <a:rPr lang="en-GB" sz="2000" dirty="0"/>
              <a:t>PIN-table:</a:t>
            </a:r>
          </a:p>
          <a:p>
            <a:pPr marL="0" indent="0">
              <a:buNone/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2439</a:t>
            </a:r>
            <a:r>
              <a:rPr lang="de-DE" sz="2000" dirty="0">
                <a:latin typeface="Courier New" pitchFamily="49" charset="0"/>
                <a:cs typeface="Courier New" pitchFamily="49" charset="0"/>
              </a:rPr>
              <a:t>–9327–4447–4493-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1003</a:t>
            </a:r>
          </a:p>
          <a:p>
            <a:pPr marL="0" indent="0">
              <a:buNone/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1084</a:t>
            </a:r>
            <a:r>
              <a:rPr lang="de-DE" sz="2000" dirty="0">
                <a:latin typeface="Courier New" pitchFamily="49" charset="0"/>
                <a:cs typeface="Courier New" pitchFamily="49" charset="0"/>
              </a:rPr>
              <a:t>–4677–6676–5207-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1037</a:t>
            </a:r>
          </a:p>
          <a:p>
            <a:pPr marL="0" indent="0">
              <a:buNone/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3128</a:t>
            </a:r>
            <a:r>
              <a:rPr lang="de-DE" sz="2000" dirty="0">
                <a:latin typeface="Courier New" pitchFamily="49" charset="0"/>
                <a:cs typeface="Courier New" pitchFamily="49" charset="0"/>
              </a:rPr>
              <a:t>–8069–6697–7584-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1040</a:t>
            </a:r>
          </a:p>
          <a:p>
            <a:pPr marL="0" indent="0">
              <a:buNone/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2824-</a:t>
            </a:r>
            <a:r>
              <a:rPr lang="de-DE" sz="2000" dirty="0">
                <a:latin typeface="Courier New" pitchFamily="49" charset="0"/>
                <a:cs typeface="Courier New" pitchFamily="49" charset="0"/>
              </a:rPr>
              <a:t>9820-7932-3500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-4013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1339</a:t>
            </a:r>
            <a:r>
              <a:rPr lang="de-DE" sz="2000" dirty="0">
                <a:latin typeface="Courier New" pitchFamily="49" charset="0"/>
                <a:cs typeface="Courier New" pitchFamily="49" charset="0"/>
              </a:rPr>
              <a:t>–8151–9591–6399-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7706</a:t>
            </a:r>
          </a:p>
          <a:p>
            <a:pPr marL="0" indent="0">
              <a:buNone/>
            </a:pPr>
            <a:r>
              <a:rPr lang="de-DE" sz="2000" b="1" dirty="0">
                <a:latin typeface="Courier New" pitchFamily="49" charset="0"/>
                <a:cs typeface="Courier New" pitchFamily="49" charset="0"/>
              </a:rPr>
              <a:t>1309</a:t>
            </a:r>
            <a:r>
              <a:rPr lang="de-DE" sz="2000" dirty="0">
                <a:latin typeface="Courier New" pitchFamily="49" charset="0"/>
                <a:cs typeface="Courier New" pitchFamily="49" charset="0"/>
              </a:rPr>
              <a:t>–9139–7018–2139-</a:t>
            </a:r>
            <a:r>
              <a:rPr lang="de-DE" sz="2000" b="1" dirty="0">
                <a:latin typeface="Courier New" pitchFamily="49" charset="0"/>
                <a:cs typeface="Courier New" pitchFamily="49" charset="0"/>
              </a:rPr>
              <a:t>9992</a:t>
            </a:r>
            <a:endParaRPr lang="en-GB" sz="2000" dirty="0">
              <a:latin typeface="+mj-lt"/>
              <a:cs typeface="Courier New" pitchFamily="49" charset="0"/>
            </a:endParaRPr>
          </a:p>
          <a:p>
            <a:r>
              <a:rPr lang="en-GB" sz="2000" dirty="0">
                <a:latin typeface="+mj-lt"/>
                <a:cs typeface="Courier New" pitchFamily="49" charset="0"/>
              </a:rPr>
              <a:t>Breaking a PIN:</a:t>
            </a:r>
          </a:p>
          <a:p>
            <a:pPr lvl="1"/>
            <a:r>
              <a:rPr lang="en-GB" sz="1600" dirty="0">
                <a:latin typeface="+mj-lt"/>
                <a:cs typeface="Courier New" pitchFamily="49" charset="0"/>
              </a:rPr>
              <a:t>Goal: find PIN for given hash value </a:t>
            </a:r>
            <a:r>
              <a:rPr lang="en-GB" sz="1600" i="1" dirty="0">
                <a:latin typeface="+mj-lt"/>
                <a:cs typeface="Courier New" pitchFamily="49" charset="0"/>
              </a:rPr>
              <a:t>h</a:t>
            </a:r>
            <a:r>
              <a:rPr lang="en-GB" sz="1600" dirty="0">
                <a:latin typeface="+mj-lt"/>
                <a:cs typeface="Courier New" pitchFamily="49" charset="0"/>
              </a:rPr>
              <a:t>(PIN)</a:t>
            </a:r>
          </a:p>
          <a:p>
            <a:pPr lvl="1"/>
            <a:r>
              <a:rPr lang="en-GB" sz="1600" dirty="0">
                <a:latin typeface="+mj-lt"/>
                <a:cs typeface="Courier New" pitchFamily="49" charset="0"/>
              </a:rPr>
              <a:t>Algorithm:</a:t>
            </a:r>
          </a:p>
          <a:p>
            <a:pPr lvl="2"/>
            <a:r>
              <a:rPr lang="en-GB" sz="1400" dirty="0">
                <a:latin typeface="+mj-lt"/>
                <a:cs typeface="Courier New" pitchFamily="49" charset="0"/>
              </a:rPr>
              <a:t>1. hash / reduce until value is in the right column</a:t>
            </a:r>
          </a:p>
          <a:p>
            <a:pPr lvl="2"/>
            <a:r>
              <a:rPr lang="en-GB" sz="1400" dirty="0">
                <a:latin typeface="+mj-lt"/>
                <a:cs typeface="Courier New" pitchFamily="49" charset="0"/>
              </a:rPr>
              <a:t>2. take left column value</a:t>
            </a:r>
          </a:p>
          <a:p>
            <a:pPr lvl="2"/>
            <a:r>
              <a:rPr lang="en-GB" sz="1400" dirty="0">
                <a:latin typeface="+mj-lt"/>
                <a:cs typeface="Courier New" pitchFamily="49" charset="0"/>
              </a:rPr>
              <a:t>2. hash / reduce until PIN is found</a:t>
            </a:r>
          </a:p>
          <a:p>
            <a:pPr lvl="2"/>
            <a:endParaRPr lang="en-GB" sz="1400" dirty="0">
              <a:latin typeface="+mj-lt"/>
              <a:cs typeface="Courier New" pitchFamily="49" charset="0"/>
            </a:endParaRPr>
          </a:p>
          <a:p>
            <a:pPr lvl="1"/>
            <a:r>
              <a:rPr lang="en-GB" i="1" dirty="0"/>
              <a:t>h</a:t>
            </a:r>
            <a:r>
              <a:rPr lang="en-GB" dirty="0"/>
              <a:t>(x):= (x·7807) mod 16157 </a:t>
            </a:r>
          </a:p>
          <a:p>
            <a:pPr lvl="1"/>
            <a:r>
              <a:rPr lang="en-GB" i="1" dirty="0"/>
              <a:t>f</a:t>
            </a:r>
            <a:r>
              <a:rPr lang="en-GB" dirty="0"/>
              <a:t>(x) := x mod 9000 + 1000</a:t>
            </a:r>
          </a:p>
          <a:p>
            <a:pPr lvl="2"/>
            <a:endParaRPr lang="en-GB" sz="1400" dirty="0">
              <a:latin typeface="+mj-lt"/>
              <a:cs typeface="Courier New" pitchFamily="49" charset="0"/>
            </a:endParaRPr>
          </a:p>
          <a:p>
            <a:endParaRPr lang="en-GB" sz="2000" dirty="0">
              <a:latin typeface="+mj-lt"/>
              <a:cs typeface="Courier New" pitchFamily="49" charset="0"/>
            </a:endParaRP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18FBA-A406-4811-B27B-440CBB7974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7" y="76200"/>
            <a:ext cx="4513263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84206" y="6095400"/>
            <a:ext cx="622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Try to break Andi‘s password: andi:11500</a:t>
            </a:r>
          </a:p>
        </p:txBody>
      </p:sp>
    </p:spTree>
    <p:extLst>
      <p:ext uri="{BB962C8B-B14F-4D97-AF65-F5344CB8AC3E}">
        <p14:creationId xmlns:p14="http://schemas.microsoft.com/office/powerpoint/2010/main" val="18834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-Force—</a:t>
            </a:r>
            <a:br>
              <a:rPr lang="de-DE" dirty="0"/>
            </a:br>
            <a:r>
              <a:rPr lang="de-DE" dirty="0"/>
              <a:t>allgemeine Überlegungen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Problemeigenschaften: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es muß etwas geben, was man Durchprobieren kann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2"/>
                </a:solidFill>
              </a:rPr>
              <a:t>Abbruchkriterium</a:t>
            </a:r>
            <a:r>
              <a:rPr lang="de-DE" sz="2000" dirty="0"/>
              <a:t> (für Erfolgsfall) notwendig: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/>
              <a:t>Lösung ist überprüfbar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sz="2000" dirty="0"/>
              <a:t>Beispiel: </a:t>
            </a:r>
            <a:r>
              <a:rPr lang="de-DE" sz="2000" dirty="0" err="1"/>
              <a:t>Faktorisierung</a:t>
            </a:r>
            <a:endParaRPr lang="de-DE" sz="2000" dirty="0"/>
          </a:p>
          <a:p>
            <a:pPr lvl="3">
              <a:buFont typeface="Arial" panose="020B0604020202020204" pitchFamily="34" charset="0"/>
              <a:buChar char="•"/>
            </a:pPr>
            <a:endParaRPr lang="de-DE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/>
              <a:t>IT-System: Systemverhalten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sz="2000" dirty="0"/>
              <a:t>Beispiel: Programmabsturz, erfolgreiche Anmeldung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DE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/>
              <a:t>zeitliche Begrenzung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DE" sz="2000" dirty="0"/>
          </a:p>
          <a:p>
            <a:pPr lvl="2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9649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hteck 97"/>
          <p:cNvSpPr/>
          <p:nvPr/>
        </p:nvSpPr>
        <p:spPr bwMode="auto">
          <a:xfrm>
            <a:off x="6336159" y="1055190"/>
            <a:ext cx="2625683" cy="1908496"/>
          </a:xfrm>
          <a:prstGeom prst="rect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6220"/>
            <a:ext cx="9144000" cy="609600"/>
          </a:xfrm>
        </p:spPr>
        <p:txBody>
          <a:bodyPr/>
          <a:lstStyle/>
          <a:p>
            <a:r>
              <a:rPr lang="en-GB" dirty="0"/>
              <a:t>Remaining problems of password based authentication based one way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idx="1"/>
              </p:nvPr>
            </p:nvSpPr>
            <p:spPr>
              <a:xfrm>
                <a:off x="-7780" y="909799"/>
                <a:ext cx="9262618" cy="5823509"/>
              </a:xfrm>
            </p:spPr>
            <p:txBody>
              <a:bodyPr/>
              <a:lstStyle/>
              <a:p>
                <a:r>
                  <a:rPr lang="en-GB" dirty="0"/>
                  <a:t>remaining possible attack:</a:t>
                </a:r>
              </a:p>
              <a:p>
                <a:pPr lvl="1"/>
                <a:r>
                  <a:rPr lang="en-GB" dirty="0"/>
                  <a:t>pre-computation: </a:t>
                </a:r>
              </a:p>
              <a:p>
                <a:pPr lvl="2"/>
                <a:r>
                  <a:rPr lang="en-GB" dirty="0"/>
                  <a:t>attacker creates lockup table</a:t>
                </a:r>
              </a:p>
              <a:p>
                <a:pPr lvl="2"/>
                <a:r>
                  <a:rPr lang="en-GB" dirty="0"/>
                  <a:t>search time (example above): </a:t>
                </a:r>
                <a:endParaRPr lang="de-DE" i="1" dirty="0">
                  <a:latin typeface="Cambria Math"/>
                </a:endParaRPr>
              </a:p>
              <a:p>
                <a:pPr marL="914400" lvl="2" indent="0">
                  <a:buNone/>
                </a:pPr>
                <a:r>
                  <a:rPr lang="en-GB" dirty="0"/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ld</m:t>
                        </m:r>
                      </m:fName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26+26+10+30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8</m:t>
                                </m:r>
                              </m:sup>
                            </m:sSup>
                          </m:e>
                        </m:d>
                        <m:r>
                          <m:rPr>
                            <m:nor/>
                          </m:rPr>
                          <a:rPr lang="de-DE" b="0" i="0" smtClean="0">
                            <a:latin typeface="Cambria Math"/>
                          </a:rPr>
                          <m:t>&lt;53</m:t>
                        </m:r>
                      </m:e>
                    </m:func>
                  </m:oMath>
                </a14:m>
                <a:r>
                  <a:rPr lang="en-GB" dirty="0"/>
                  <a:t> comparisons</a:t>
                </a:r>
              </a:p>
              <a:p>
                <a:pPr lvl="2"/>
                <a:r>
                  <a:rPr lang="en-GB" dirty="0">
                    <a:solidFill>
                      <a:srgbClr val="0033CC"/>
                    </a:solidFill>
                  </a:rPr>
                  <a:t>problem</a:t>
                </a:r>
                <a:r>
                  <a:rPr lang="en-GB" dirty="0"/>
                  <a:t>: storage space</a:t>
                </a:r>
              </a:p>
              <a:p>
                <a:pPr lvl="2"/>
                <a:r>
                  <a:rPr lang="en-GB" dirty="0"/>
                  <a:t>Example: </a:t>
                </a:r>
              </a:p>
              <a:p>
                <a:pPr lvl="3"/>
                <a:r>
                  <a:rPr lang="en-GB" dirty="0"/>
                  <a:t>size of MD5 hash: 128 bit</a:t>
                </a:r>
              </a:p>
              <a:p>
                <a:pPr lvl="3"/>
                <a:r>
                  <a:rPr lang="en-GB" dirty="0"/>
                  <a:t>number of hashes: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/>
                              </a:rPr>
                              <m:t>26+26+10+30</m:t>
                            </m:r>
                          </m:e>
                        </m:d>
                      </m:e>
                      <m:sup>
                        <m:r>
                          <a:rPr lang="de-DE" i="1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GB" dirty="0"/>
                  <a:t>=5 132 188 731 375 616</a:t>
                </a:r>
              </a:p>
              <a:p>
                <a:pPr lvl="3"/>
                <a:r>
                  <a:rPr lang="en-GB" dirty="0"/>
                  <a:t>storage </a:t>
                </a:r>
              </a:p>
              <a:p>
                <a:pPr lvl="4"/>
                <a:r>
                  <a:rPr lang="en-GB" dirty="0"/>
                  <a:t>space: 5 132 188 731 375 616 ∙ 128 bit ≈ 75 000 </a:t>
                </a:r>
                <a:r>
                  <a:rPr lang="en-GB" dirty="0" err="1"/>
                  <a:t>TByte</a:t>
                </a:r>
                <a:endParaRPr lang="en-GB" dirty="0"/>
              </a:p>
              <a:p>
                <a:pPr lvl="4"/>
                <a:r>
                  <a:rPr lang="en-GB" dirty="0"/>
                  <a:t>price: ≈ 2 Mio €</a:t>
                </a:r>
              </a:p>
              <a:p>
                <a:pPr lvl="2"/>
                <a:r>
                  <a:rPr lang="en-GB" dirty="0"/>
                  <a:t>solution: storage space / computation </a:t>
                </a:r>
                <a:r>
                  <a:rPr lang="en-GB" dirty="0" err="1"/>
                  <a:t>tradeoff</a:t>
                </a:r>
                <a:endParaRPr lang="en-GB" dirty="0"/>
              </a:p>
              <a:p>
                <a:pPr lvl="3"/>
                <a:r>
                  <a:rPr lang="en-GB" dirty="0"/>
                  <a:t>Martin E. Hellman: “A Cryptanalytic Time – Memory Trade-Off”</a:t>
                </a:r>
              </a:p>
              <a:p>
                <a:pPr lvl="2"/>
                <a:endParaRPr lang="en-GB" dirty="0"/>
              </a:p>
              <a:p>
                <a:pPr lvl="2"/>
                <a:r>
                  <a:rPr lang="en-GB" dirty="0"/>
                  <a:t>today: use the power of the Internet / Cloud</a:t>
                </a:r>
              </a:p>
              <a:p>
                <a:pPr lvl="3"/>
                <a:r>
                  <a:rPr lang="de-DE" dirty="0">
                    <a:hlinkClick r:id="rId2"/>
                  </a:rPr>
                  <a:t>http://www.freerainbowtables.com/</a:t>
                </a:r>
                <a:endParaRPr lang="de-DE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780" y="909799"/>
                <a:ext cx="9262618" cy="5823509"/>
              </a:xfrm>
              <a:blipFill rotWithShape="1">
                <a:blip r:embed="rId3"/>
                <a:stretch>
                  <a:fillRect l="-922" t="-7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aphicFrame>
        <p:nvGraphicFramePr>
          <p:cNvPr id="227401" name="Tabelle 227400"/>
          <p:cNvGraphicFramePr>
            <a:graphicFrameLocks noGrp="1"/>
          </p:cNvGraphicFramePr>
          <p:nvPr/>
        </p:nvGraphicFramePr>
        <p:xfrm>
          <a:off x="6507357" y="1154547"/>
          <a:ext cx="23079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b="0" dirty="0" err="1">
                          <a:solidFill>
                            <a:schemeClr val="tx1"/>
                          </a:solidFill>
                        </a:rPr>
                        <a:t>bone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318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hteck 97"/>
          <p:cNvSpPr/>
          <p:nvPr/>
        </p:nvSpPr>
        <p:spPr bwMode="auto">
          <a:xfrm>
            <a:off x="6336159" y="1055190"/>
            <a:ext cx="2625683" cy="1908496"/>
          </a:xfrm>
          <a:prstGeom prst="rect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6220"/>
            <a:ext cx="9144000" cy="609600"/>
          </a:xfrm>
        </p:spPr>
        <p:txBody>
          <a:bodyPr/>
          <a:lstStyle/>
          <a:p>
            <a:r>
              <a:rPr lang="en-GB" dirty="0"/>
              <a:t>Remaining problems of password based authentication based one way functions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-7780" y="909799"/>
            <a:ext cx="9262618" cy="5823509"/>
          </a:xfrm>
        </p:spPr>
        <p:txBody>
          <a:bodyPr/>
          <a:lstStyle/>
          <a:p>
            <a:r>
              <a:rPr lang="en-GB" dirty="0"/>
              <a:t>remaining possible attack:</a:t>
            </a:r>
          </a:p>
          <a:p>
            <a:pPr lvl="1"/>
            <a:r>
              <a:rPr lang="en-GB" dirty="0"/>
              <a:t>pre-computation</a:t>
            </a:r>
          </a:p>
          <a:p>
            <a:r>
              <a:rPr lang="en-GB" dirty="0"/>
              <a:t>countermeasure:</a:t>
            </a:r>
          </a:p>
          <a:p>
            <a:pPr lvl="1"/>
            <a:r>
              <a:rPr lang="en-GB" dirty="0"/>
              <a:t>salt &amp; pepper!</a:t>
            </a:r>
          </a:p>
          <a:p>
            <a:pPr lvl="1"/>
            <a:r>
              <a:rPr lang="en-GB" i="1" dirty="0"/>
              <a:t>h</a:t>
            </a:r>
            <a:r>
              <a:rPr lang="en-GB" dirty="0"/>
              <a:t>(x)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i="1" dirty="0">
                <a:sym typeface="Wingdings" pitchFamily="2" charset="2"/>
              </a:rPr>
              <a:t>h</a:t>
            </a:r>
            <a:r>
              <a:rPr lang="en-GB" dirty="0">
                <a:sym typeface="Wingdings" pitchFamily="2" charset="2"/>
              </a:rPr>
              <a:t>(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salt</a:t>
            </a:r>
            <a:r>
              <a:rPr lang="en-GB" dirty="0" err="1">
                <a:sym typeface="Wingdings" pitchFamily="2" charset="2"/>
              </a:rPr>
              <a:t>,x</a:t>
            </a:r>
            <a:r>
              <a:rPr lang="en-GB" dirty="0">
                <a:sym typeface="Wingdings" pitchFamily="2" charset="2"/>
              </a:rPr>
              <a:t>)  </a:t>
            </a:r>
            <a:r>
              <a:rPr lang="en-GB" i="1" dirty="0">
                <a:sym typeface="Wingdings" pitchFamily="2" charset="2"/>
              </a:rPr>
              <a:t>h</a:t>
            </a:r>
            <a:r>
              <a:rPr lang="en-GB" dirty="0">
                <a:sym typeface="Wingdings" pitchFamily="2" charset="2"/>
              </a:rPr>
              <a:t>(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salt</a:t>
            </a:r>
            <a:r>
              <a:rPr lang="en-GB" dirty="0" err="1">
                <a:sym typeface="Wingdings" pitchFamily="2" charset="2"/>
              </a:rPr>
              <a:t>,</a:t>
            </a:r>
            <a:r>
              <a:rPr lang="en-GB" i="1" dirty="0" err="1">
                <a:sym typeface="Wingdings" pitchFamily="2" charset="2"/>
              </a:rPr>
              <a:t>f</a:t>
            </a:r>
            <a:r>
              <a:rPr lang="en-GB" dirty="0">
                <a:sym typeface="Wingdings" pitchFamily="2" charset="2"/>
              </a:rPr>
              <a:t>(</a:t>
            </a:r>
            <a:r>
              <a:rPr lang="en-GB" dirty="0" err="1">
                <a:sym typeface="Wingdings" pitchFamily="2" charset="2"/>
              </a:rPr>
              <a:t>x,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pepper</a:t>
            </a:r>
            <a:r>
              <a:rPr lang="en-GB" dirty="0">
                <a:sym typeface="Wingdings" pitchFamily="2" charset="2"/>
              </a:rPr>
              <a:t>)) </a:t>
            </a:r>
          </a:p>
          <a:p>
            <a:pPr lvl="1"/>
            <a:r>
              <a:rPr lang="en-GB" dirty="0">
                <a:sym typeface="Wingdings" pitchFamily="2" charset="2"/>
              </a:rPr>
              <a:t>salt: </a:t>
            </a:r>
          </a:p>
          <a:p>
            <a:pPr lvl="2"/>
            <a:r>
              <a:rPr lang="en-GB" dirty="0">
                <a:sym typeface="Wingdings" pitchFamily="2" charset="2"/>
              </a:rPr>
              <a:t>long (e.g. 128 bit) random value</a:t>
            </a:r>
          </a:p>
          <a:p>
            <a:pPr lvl="2"/>
            <a:r>
              <a:rPr lang="en-GB" dirty="0">
                <a:sym typeface="Wingdings" pitchFamily="2" charset="2"/>
              </a:rPr>
              <a:t>some part could be stored together with password (i.e. 104 bit)</a:t>
            </a:r>
          </a:p>
          <a:p>
            <a:pPr lvl="2"/>
            <a:r>
              <a:rPr lang="en-GB" dirty="0">
                <a:sym typeface="Wingdings" pitchFamily="2" charset="2"/>
              </a:rPr>
              <a:t>some part could not be stored at all (i.e. 24 bit)</a:t>
            </a:r>
          </a:p>
          <a:p>
            <a:pPr lvl="3"/>
            <a:r>
              <a:rPr lang="en-GB" dirty="0">
                <a:sym typeface="Wingdings" pitchFamily="2" charset="2"/>
              </a:rPr>
              <a:t>verification: iterate over all possible salt values</a:t>
            </a:r>
          </a:p>
          <a:p>
            <a:pPr lvl="1"/>
            <a:r>
              <a:rPr lang="en-GB" dirty="0">
                <a:sym typeface="Wingdings" pitchFamily="2" charset="2"/>
              </a:rPr>
              <a:t>pepper:</a:t>
            </a:r>
          </a:p>
          <a:p>
            <a:pPr lvl="2"/>
            <a:r>
              <a:rPr lang="en-GB" dirty="0">
                <a:sym typeface="Wingdings" pitchFamily="2" charset="2"/>
              </a:rPr>
              <a:t>random value</a:t>
            </a:r>
          </a:p>
          <a:p>
            <a:pPr lvl="2"/>
            <a:r>
              <a:rPr lang="en-GB" dirty="0">
                <a:sym typeface="Wingdings" pitchFamily="2" charset="2"/>
              </a:rPr>
              <a:t>stored separate from password list</a:t>
            </a:r>
          </a:p>
          <a:p>
            <a:pPr lvl="2"/>
            <a:r>
              <a:rPr lang="en-GB" dirty="0">
                <a:sym typeface="Wingdings" pitchFamily="2" charset="2"/>
              </a:rPr>
              <a:t>unique per system or per password</a:t>
            </a:r>
          </a:p>
          <a:p>
            <a:pPr lvl="1"/>
            <a:r>
              <a:rPr lang="en-GB" dirty="0">
                <a:sym typeface="Wingdings" pitchFamily="2" charset="2"/>
              </a:rPr>
              <a:t>additional: repeated hashing</a:t>
            </a:r>
          </a:p>
          <a:p>
            <a:pPr marL="457200" lvl="1" indent="0">
              <a:buNone/>
            </a:pPr>
            <a:r>
              <a:rPr lang="en-GB" dirty="0">
                <a:sym typeface="Wingdings" pitchFamily="2" charset="2"/>
              </a:rPr>
              <a:t> pre-computation has to be done </a:t>
            </a:r>
            <a:r>
              <a:rPr lang="en-GB" i="1" dirty="0">
                <a:sym typeface="Wingdings" pitchFamily="2" charset="2"/>
              </a:rPr>
              <a:t>for each possible salt &amp; pepper</a:t>
            </a:r>
            <a:endParaRPr lang="en-GB" i="1" dirty="0"/>
          </a:p>
          <a:p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aphicFrame>
        <p:nvGraphicFramePr>
          <p:cNvPr id="227401" name="Tabelle 227400"/>
          <p:cNvGraphicFramePr>
            <a:graphicFrameLocks noGrp="1"/>
          </p:cNvGraphicFramePr>
          <p:nvPr/>
        </p:nvGraphicFramePr>
        <p:xfrm>
          <a:off x="6507357" y="1154547"/>
          <a:ext cx="23079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b="0" dirty="0" err="1">
                          <a:solidFill>
                            <a:schemeClr val="tx1"/>
                          </a:solidFill>
                        </a:rPr>
                        <a:t>bone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315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hteck 97"/>
          <p:cNvSpPr/>
          <p:nvPr/>
        </p:nvSpPr>
        <p:spPr bwMode="auto">
          <a:xfrm>
            <a:off x="6336159" y="1055190"/>
            <a:ext cx="2625683" cy="1908496"/>
          </a:xfrm>
          <a:prstGeom prst="rect">
            <a:avLst/>
          </a:prstGeom>
          <a:noFill/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6220"/>
            <a:ext cx="9144000" cy="609600"/>
          </a:xfrm>
        </p:spPr>
        <p:txBody>
          <a:bodyPr/>
          <a:lstStyle/>
          <a:p>
            <a:r>
              <a:rPr lang="en-GB" dirty="0"/>
              <a:t>Remaining problems of password based authentication based one way functions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-7780" y="767705"/>
            <a:ext cx="9262618" cy="5823509"/>
          </a:xfrm>
        </p:spPr>
        <p:txBody>
          <a:bodyPr/>
          <a:lstStyle/>
          <a:p>
            <a:r>
              <a:rPr lang="en-GB" dirty="0"/>
              <a:t>remaining possible attack: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dictionary attack</a:t>
            </a:r>
          </a:p>
          <a:p>
            <a:pPr lvl="1"/>
            <a:r>
              <a:rPr lang="en-GB" dirty="0"/>
              <a:t>problem: people do not chose</a:t>
            </a:r>
            <a:br>
              <a:rPr lang="en-GB" dirty="0"/>
            </a:br>
            <a:r>
              <a:rPr lang="en-GB" dirty="0"/>
              <a:t>               passwords </a:t>
            </a:r>
            <a:r>
              <a:rPr lang="en-GB" b="1" dirty="0">
                <a:solidFill>
                  <a:srgbClr val="FF0000"/>
                </a:solidFill>
              </a:rPr>
              <a:t>randomly</a:t>
            </a:r>
          </a:p>
          <a:p>
            <a:pPr lvl="1"/>
            <a:r>
              <a:rPr lang="en-GB" dirty="0"/>
              <a:t>often names, words or predictable numbers</a:t>
            </a:r>
            <a:br>
              <a:rPr lang="en-GB" dirty="0"/>
            </a:br>
            <a:r>
              <a:rPr lang="en-GB" dirty="0"/>
              <a:t>are used</a:t>
            </a:r>
          </a:p>
          <a:p>
            <a:pPr lvl="1"/>
            <a:r>
              <a:rPr lang="en-GB" dirty="0">
                <a:hlinkClick r:id="rId2"/>
              </a:rPr>
              <a:t>http://www.whatsmypass.com/the-top-500-worst-passwords-of-all-time</a:t>
            </a:r>
            <a:endParaRPr lang="en-GB" dirty="0"/>
          </a:p>
          <a:p>
            <a:pPr lvl="1"/>
            <a:r>
              <a:rPr lang="en-GB" dirty="0"/>
              <a:t>attacker uses dictionaries for brute force attack</a:t>
            </a:r>
          </a:p>
          <a:p>
            <a:pPr lvl="1"/>
            <a:r>
              <a:rPr lang="en-GB" dirty="0"/>
              <a:t>prominent program: </a:t>
            </a:r>
            <a:r>
              <a:rPr lang="en-GB" i="1" dirty="0"/>
              <a:t>John the Ripper</a:t>
            </a:r>
          </a:p>
          <a:p>
            <a:pPr lvl="2"/>
            <a:r>
              <a:rPr lang="en-GB" dirty="0"/>
              <a:t>supports dictionary attacks and password patterns</a:t>
            </a:r>
          </a:p>
          <a:p>
            <a:r>
              <a:rPr lang="en-GB" dirty="0"/>
              <a:t>possible solutions:</a:t>
            </a:r>
          </a:p>
          <a:p>
            <a:pPr lvl="1"/>
            <a:r>
              <a:rPr lang="en-GB" dirty="0"/>
              <a:t>enforce password rules</a:t>
            </a:r>
          </a:p>
          <a:p>
            <a:pPr lvl="2"/>
            <a:r>
              <a:rPr lang="en-GB" dirty="0"/>
              <a:t>consider usability</a:t>
            </a:r>
          </a:p>
          <a:p>
            <a:pPr lvl="1"/>
            <a:r>
              <a:rPr lang="en-GB" dirty="0"/>
              <a:t>pre-check passwords (e.g. using John)</a:t>
            </a:r>
          </a:p>
          <a:p>
            <a:pPr lvl="1"/>
            <a:r>
              <a:rPr lang="en-GB" dirty="0"/>
              <a:t>train people to “generate” good passwords</a:t>
            </a:r>
          </a:p>
          <a:p>
            <a:pPr lvl="2"/>
            <a:r>
              <a:rPr lang="en-GB" dirty="0"/>
              <a:t>Example: sentence </a:t>
            </a:r>
            <a:r>
              <a:rPr lang="en-GB" dirty="0">
                <a:sym typeface="Wingdings" pitchFamily="2" charset="2"/>
              </a:rPr>
              <a:t> password</a:t>
            </a:r>
          </a:p>
          <a:p>
            <a:pPr lvl="2"/>
            <a:r>
              <a:rPr lang="en-GB" dirty="0">
                <a:sym typeface="Wingdings" pitchFamily="2" charset="2"/>
              </a:rPr>
              <a:t>“This is the password I use for Google mail”  “TitpIu4Gm”</a:t>
            </a:r>
            <a:endParaRPr lang="en-GB" dirty="0"/>
          </a:p>
          <a:p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aphicFrame>
        <p:nvGraphicFramePr>
          <p:cNvPr id="227401" name="Tabelle 227400"/>
          <p:cNvGraphicFramePr>
            <a:graphicFrameLocks noGrp="1"/>
          </p:cNvGraphicFramePr>
          <p:nvPr/>
        </p:nvGraphicFramePr>
        <p:xfrm>
          <a:off x="6507357" y="1154547"/>
          <a:ext cx="23079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b="0" dirty="0" err="1">
                          <a:solidFill>
                            <a:schemeClr val="tx1"/>
                          </a:solidFill>
                        </a:rPr>
                        <a:t>salt,bone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566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Hashfunktionen zum Speichern von Paßwörtern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70" y="1371132"/>
            <a:ext cx="7880230" cy="4726925"/>
          </a:xfrm>
        </p:spPr>
        <p:txBody>
          <a:bodyPr/>
          <a:lstStyle/>
          <a:p>
            <a:r>
              <a:rPr lang="de-DE" sz="1800" dirty="0"/>
              <a:t>übliche Anforderung an Hashfunktion: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möglichst effiziente Verarbeitung großer Datenmengen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0" indent="0"/>
            <a:r>
              <a:rPr lang="de-DE" sz="1800" dirty="0"/>
              <a:t>Problem: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fördert Effizienz von </a:t>
            </a:r>
            <a:r>
              <a:rPr lang="de-DE" sz="1800" dirty="0" err="1"/>
              <a:t>Brute</a:t>
            </a:r>
            <a:r>
              <a:rPr lang="de-DE" sz="1800" dirty="0"/>
              <a:t>-Force-Angriffen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0" indent="0"/>
            <a:r>
              <a:rPr lang="de-DE" sz="1800" dirty="0"/>
              <a:t>Spezialfall Paßwörter: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Eingabe typsicherweise klein (&lt;512 </a:t>
            </a:r>
            <a:r>
              <a:rPr lang="de-DE" sz="1800" dirty="0" err="1"/>
              <a:t>bit</a:t>
            </a:r>
            <a:r>
              <a:rPr lang="de-DE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gewisse Wartezeit für Login-Durchführung akzeptabel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sz="1800" dirty="0"/>
              <a:t>~ 1 Sekunde</a:t>
            </a:r>
          </a:p>
          <a:p>
            <a:pPr marL="400050" lvl="1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 Paßwort-Hashfunktion muß nicht besonders effizient sein</a:t>
            </a:r>
          </a:p>
          <a:p>
            <a:pPr marL="0" indent="0"/>
            <a:endParaRPr lang="de-DE" sz="1800" dirty="0">
              <a:sym typeface="Wingdings" panose="05000000000000000000" pitchFamily="2" charset="2"/>
            </a:endParaRPr>
          </a:p>
          <a:p>
            <a:pPr marL="0" indent="0"/>
            <a:r>
              <a:rPr lang="de-DE" sz="1800" dirty="0">
                <a:sym typeface="Wingdings" panose="05000000000000000000" pitchFamily="2" charset="2"/>
              </a:rPr>
              <a:t>Erschweren von </a:t>
            </a:r>
            <a:r>
              <a:rPr lang="de-DE" sz="1800" dirty="0" err="1">
                <a:sym typeface="Wingdings" panose="05000000000000000000" pitchFamily="2" charset="2"/>
              </a:rPr>
              <a:t>Brute</a:t>
            </a:r>
            <a:r>
              <a:rPr lang="de-DE" sz="1800" dirty="0">
                <a:sym typeface="Wingdings" panose="05000000000000000000" pitchFamily="2" charset="2"/>
              </a:rPr>
              <a:t>-Force-Angriffen: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de-DE" sz="1800" dirty="0">
                <a:sym typeface="Wingdings" panose="05000000000000000000" pitchFamily="2" charset="2"/>
              </a:rPr>
              <a:t>Paßwort-Hashfunktion </a:t>
            </a:r>
            <a:r>
              <a:rPr lang="de-DE" sz="1800" dirty="0">
                <a:solidFill>
                  <a:srgbClr val="FF0000"/>
                </a:solidFill>
                <a:sym typeface="Wingdings" panose="05000000000000000000" pitchFamily="2" charset="2"/>
              </a:rPr>
              <a:t>darf nicht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i="1" dirty="0">
                <a:sym typeface="Wingdings" panose="05000000000000000000" pitchFamily="2" charset="2"/>
              </a:rPr>
              <a:t>effizient</a:t>
            </a:r>
            <a:r>
              <a:rPr lang="de-DE" sz="1800" dirty="0">
                <a:sym typeface="Wingdings" panose="05000000000000000000" pitchFamily="2" charset="2"/>
              </a:rPr>
              <a:t> implementierbar sein</a:t>
            </a:r>
          </a:p>
        </p:txBody>
      </p:sp>
    </p:spTree>
    <p:extLst>
      <p:ext uri="{BB962C8B-B14F-4D97-AF65-F5344CB8AC3E}">
        <p14:creationId xmlns:p14="http://schemas.microsoft.com/office/powerpoint/2010/main" val="3836047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Hashfunktionen zum Speichern von Paßwörtern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70" y="1236397"/>
            <a:ext cx="8312716" cy="5152045"/>
          </a:xfrm>
        </p:spPr>
        <p:txBody>
          <a:bodyPr/>
          <a:lstStyle/>
          <a:p>
            <a:pPr marL="0" indent="0"/>
            <a:r>
              <a:rPr lang="de-DE" dirty="0">
                <a:sym typeface="Wingdings" panose="05000000000000000000" pitchFamily="2" charset="2"/>
              </a:rPr>
              <a:t>Paßwort-Hashfunktion 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darf nicht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i="1" dirty="0">
                <a:sym typeface="Wingdings" panose="05000000000000000000" pitchFamily="2" charset="2"/>
              </a:rPr>
              <a:t>effizient</a:t>
            </a:r>
            <a:r>
              <a:rPr lang="de-DE" dirty="0">
                <a:sym typeface="Wingdings" panose="05000000000000000000" pitchFamily="2" charset="2"/>
              </a:rPr>
              <a:t> implementierbar sein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Software-Implementierungen: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Berücksichtigung aktueller CPU-Fähigkeiten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Multi-Core / Multi-</a:t>
            </a:r>
            <a:r>
              <a:rPr lang="de-DE" dirty="0" err="1">
                <a:sym typeface="Wingdings" panose="05000000000000000000" pitchFamily="2" charset="2"/>
              </a:rPr>
              <a:t>Threaded</a:t>
            </a:r>
            <a:endParaRPr lang="de-DE" dirty="0">
              <a:sym typeface="Wingdings" panose="05000000000000000000" pitchFamily="2" charset="2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SIMD / </a:t>
            </a:r>
            <a:r>
              <a:rPr lang="de-DE" dirty="0" err="1">
                <a:sym typeface="Wingdings" panose="05000000000000000000" pitchFamily="2" charset="2"/>
              </a:rPr>
              <a:t>Vector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Extensions</a:t>
            </a:r>
            <a:r>
              <a:rPr lang="de-DE" dirty="0">
                <a:sym typeface="Wingdings" panose="05000000000000000000" pitchFamily="2" charset="2"/>
              </a:rPr>
              <a:t> (AVX512)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Krypto</a:t>
            </a:r>
            <a:r>
              <a:rPr lang="de-DE" dirty="0">
                <a:sym typeface="Wingdings" panose="05000000000000000000" pitchFamily="2" charset="2"/>
              </a:rPr>
              <a:t>-Erweiterungen (AES / SHA Befehle)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Cache-Größen (L1, L2, L3 Cache)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Branch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Prediction</a:t>
            </a:r>
            <a:endParaRPr lang="de-DE" dirty="0">
              <a:sym typeface="Wingdings" panose="05000000000000000000" pitchFamily="2" charset="2"/>
            </a:endParaRP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…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Berücksichtigung von verbreiteter „Spezial-Hardware“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Grafikkarten</a:t>
            </a:r>
          </a:p>
          <a:p>
            <a:pPr marL="1085850" lvl="2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Hardware-Implementierungen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FPGA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spezial</a:t>
            </a:r>
            <a:r>
              <a:rPr lang="de-DE" dirty="0">
                <a:sym typeface="Wingdings" panose="05000000000000000000" pitchFamily="2" charset="2"/>
              </a:rPr>
              <a:t> ASICs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Bitcoin-Mining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zukunftsfähig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leichte Anpassung (Parametrisierung) an zukünftige (Hardware)-Verbesserungen</a:t>
            </a:r>
          </a:p>
        </p:txBody>
      </p:sp>
    </p:spTree>
    <p:extLst>
      <p:ext uri="{BB962C8B-B14F-4D97-AF65-F5344CB8AC3E}">
        <p14:creationId xmlns:p14="http://schemas.microsoft.com/office/powerpoint/2010/main" val="3319301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Hashfunktionen zum Speichern von Paßwörtern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69" y="1544128"/>
            <a:ext cx="8566031" cy="4416725"/>
          </a:xfrm>
        </p:spPr>
        <p:txBody>
          <a:bodyPr/>
          <a:lstStyle/>
          <a:p>
            <a:r>
              <a:rPr lang="de-DE" dirty="0"/>
              <a:t>Praktische Umsetzungen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bcrypt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Niels Provos, David </a:t>
            </a:r>
            <a:r>
              <a:rPr lang="de-DE" dirty="0" err="1"/>
              <a:t>Mazières</a:t>
            </a:r>
            <a:r>
              <a:rPr lang="de-DE" dirty="0"/>
              <a:t>: „A Future-</a:t>
            </a:r>
            <a:r>
              <a:rPr lang="de-DE" dirty="0" err="1"/>
              <a:t>Adaptable</a:t>
            </a:r>
            <a:r>
              <a:rPr lang="de-DE" dirty="0"/>
              <a:t> Password </a:t>
            </a:r>
            <a:r>
              <a:rPr lang="de-DE" dirty="0" err="1"/>
              <a:t>Scheme</a:t>
            </a:r>
            <a:r>
              <a:rPr lang="de-DE" dirty="0"/>
              <a:t>“, USENIX, 1999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basiert auf </a:t>
            </a:r>
            <a:r>
              <a:rPr lang="de-DE" dirty="0" err="1"/>
              <a:t>Blowfish</a:t>
            </a:r>
            <a:endParaRPr lang="de-D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symmetrische Blockchiffre</a:t>
            </a:r>
          </a:p>
          <a:p>
            <a:pPr marL="514350" lvl="1" indent="0">
              <a:buNone/>
            </a:pP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1" indent="0">
              <a:buNone/>
            </a:pP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round_keys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EksBlowfishSetup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 //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ineffizient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514350" lvl="1" indent="0">
              <a:buNone/>
            </a:pP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OrpheanBeholderScryDoubt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" // 3 x  64-bit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blocks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lvl="1" indent="0">
              <a:buNone/>
            </a:pP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(64)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371600" lvl="3" indent="0">
              <a:buNone/>
            </a:pP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Blowfish_ECB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round_keys,hash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914400" lvl="2" indent="0">
              <a:buNone/>
            </a:pP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de-DE" dirty="0">
                <a:cs typeface="Courier New" panose="02070309020205020404" pitchFamily="49" charset="0"/>
              </a:rPr>
              <a:t>guter Schutz gegen Software / GPU basierte </a:t>
            </a:r>
            <a:r>
              <a:rPr lang="de-DE" dirty="0" err="1">
                <a:cs typeface="Courier New" panose="02070309020205020404" pitchFamily="49" charset="0"/>
              </a:rPr>
              <a:t>Brute</a:t>
            </a:r>
            <a:r>
              <a:rPr lang="de-DE" dirty="0">
                <a:cs typeface="Courier New" panose="02070309020205020404" pitchFamily="49" charset="0"/>
              </a:rPr>
              <a:t>-Force-Angriffe</a:t>
            </a:r>
          </a:p>
          <a:p>
            <a:pPr lvl="1"/>
            <a:r>
              <a:rPr lang="de-DE" dirty="0">
                <a:cs typeface="Courier New" panose="02070309020205020404" pitchFamily="49" charset="0"/>
              </a:rPr>
              <a:t>schlechter Schutz gegen ASIC-basierte </a:t>
            </a:r>
            <a:r>
              <a:rPr lang="de-DE" dirty="0" err="1">
                <a:cs typeface="Courier New" panose="02070309020205020404" pitchFamily="49" charset="0"/>
              </a:rPr>
              <a:t>Brute</a:t>
            </a:r>
            <a:r>
              <a:rPr lang="de-DE" dirty="0">
                <a:cs typeface="Courier New" panose="02070309020205020404" pitchFamily="49" charset="0"/>
              </a:rPr>
              <a:t>-Force-Angriffe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696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Hashfunktionen zum Speichern von Paßwörtern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69" y="1544128"/>
            <a:ext cx="8566031" cy="4416725"/>
          </a:xfrm>
        </p:spPr>
        <p:txBody>
          <a:bodyPr/>
          <a:lstStyle/>
          <a:p>
            <a:r>
              <a:rPr lang="de-DE" dirty="0"/>
              <a:t>Praktische Umsetzungen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PBKDF2 </a:t>
            </a:r>
            <a:r>
              <a:rPr lang="de-DE" dirty="0">
                <a:latin typeface="+mj-lt"/>
                <a:cs typeface="Courier New" panose="02070309020205020404" pitchFamily="49" charset="0"/>
              </a:rPr>
              <a:t>(</a:t>
            </a:r>
            <a:r>
              <a:rPr lang="en-GB" dirty="0">
                <a:latin typeface="+mj-lt"/>
              </a:rPr>
              <a:t>Password-Based Key Derivation Function 2</a:t>
            </a:r>
            <a:r>
              <a:rPr lang="de-DE" dirty="0">
                <a:latin typeface="+mj-lt"/>
                <a:cs typeface="Courier New" panose="02070309020205020404" pitchFamily="49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ursprünglich in RSA Laboratories PKCS#5-Standard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gedacht für Ableitung symmetrischer Schlüssel aus Paßwort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übernommen als RFC 2898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anerkannt vom NIST in SP 800-132 (Dezember 2010)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i="1" dirty="0"/>
              <a:t>h</a:t>
            </a:r>
            <a:r>
              <a:rPr lang="de-DE" dirty="0"/>
              <a:t>=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PBKDF2</a:t>
            </a:r>
            <a:r>
              <a:rPr lang="de-DE" dirty="0"/>
              <a:t> (</a:t>
            </a:r>
            <a:r>
              <a:rPr lang="de-DE" dirty="0" err="1"/>
              <a:t>passwd</a:t>
            </a:r>
            <a:r>
              <a:rPr lang="de-DE" dirty="0"/>
              <a:t>, </a:t>
            </a:r>
            <a:r>
              <a:rPr lang="de-DE" dirty="0" err="1"/>
              <a:t>salt</a:t>
            </a:r>
            <a:r>
              <a:rPr lang="de-DE" dirty="0"/>
              <a:t>, </a:t>
            </a:r>
            <a:r>
              <a:rPr lang="de-DE" dirty="0" err="1"/>
              <a:t>iterations</a:t>
            </a:r>
            <a:r>
              <a:rPr lang="de-DE" dirty="0"/>
              <a:t>)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h=Hash(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iterations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i="1" dirty="0">
                <a:latin typeface="Courier New" panose="02070309020205020404" pitchFamily="49" charset="0"/>
                <a:cs typeface="Courier New" panose="02070309020205020404" pitchFamily="49" charset="0"/>
              </a:rPr>
              <a:t>iterations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-1)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   h=h XOR Hash(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||h);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h;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914400" lvl="2" indent="0">
              <a:buNone/>
            </a:pP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de-DE" dirty="0">
                <a:cs typeface="Courier New" panose="02070309020205020404" pitchFamily="49" charset="0"/>
              </a:rPr>
              <a:t>guter Schutz gegen CPU-basierte Software </a:t>
            </a:r>
            <a:r>
              <a:rPr lang="de-DE" dirty="0" err="1">
                <a:cs typeface="Courier New" panose="02070309020205020404" pitchFamily="49" charset="0"/>
              </a:rPr>
              <a:t>Brute</a:t>
            </a:r>
            <a:r>
              <a:rPr lang="de-DE" dirty="0">
                <a:cs typeface="Courier New" panose="02070309020205020404" pitchFamily="49" charset="0"/>
              </a:rPr>
              <a:t>-Force-Angriffe</a:t>
            </a:r>
          </a:p>
          <a:p>
            <a:pPr lvl="1"/>
            <a:r>
              <a:rPr lang="de-DE" dirty="0">
                <a:cs typeface="Courier New" panose="02070309020205020404" pitchFamily="49" charset="0"/>
              </a:rPr>
              <a:t>schlechter Schutz gegen ASIC/FPGA/GPU-basierte </a:t>
            </a:r>
            <a:r>
              <a:rPr lang="de-DE" dirty="0" err="1">
                <a:cs typeface="Courier New" panose="02070309020205020404" pitchFamily="49" charset="0"/>
              </a:rPr>
              <a:t>Brute</a:t>
            </a:r>
            <a:r>
              <a:rPr lang="de-DE" dirty="0">
                <a:cs typeface="Courier New" panose="02070309020205020404" pitchFamily="49" charset="0"/>
              </a:rPr>
              <a:t>-Force-Angriffe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5835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PBKDF2—</a:t>
            </a:r>
            <a:br>
              <a:rPr lang="de-DE" dirty="0"/>
            </a:br>
            <a:r>
              <a:rPr lang="de-DE" dirty="0"/>
              <a:t>Speicherverbrauch erhöhen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70" y="1544128"/>
            <a:ext cx="7880230" cy="50161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de-DE" i="1" dirty="0"/>
              <a:t>h</a:t>
            </a:r>
            <a:r>
              <a:rPr lang="de-DE" dirty="0"/>
              <a:t>=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PBKDF2</a:t>
            </a:r>
            <a:r>
              <a:rPr lang="de-DE" dirty="0"/>
              <a:t> (</a:t>
            </a:r>
            <a:r>
              <a:rPr lang="de-DE" dirty="0" err="1"/>
              <a:t>passwd</a:t>
            </a:r>
            <a:r>
              <a:rPr lang="de-DE" dirty="0"/>
              <a:t>, </a:t>
            </a:r>
            <a:r>
              <a:rPr lang="de-DE" dirty="0" err="1"/>
              <a:t>salt</a:t>
            </a:r>
            <a:r>
              <a:rPr lang="de-DE" dirty="0"/>
              <a:t>, </a:t>
            </a:r>
            <a:r>
              <a:rPr lang="de-DE" dirty="0" err="1"/>
              <a:t>iterations</a:t>
            </a:r>
            <a:r>
              <a:rPr lang="de-DE" dirty="0"/>
              <a:t>)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i=0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h[i++]=Hash(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iterations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i="1" dirty="0">
                <a:latin typeface="Courier New" panose="02070309020205020404" pitchFamily="49" charset="0"/>
                <a:cs typeface="Courier New" panose="02070309020205020404" pitchFamily="49" charset="0"/>
              </a:rPr>
              <a:t>iterations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-1)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   h[i+1]=h[i] XOR Hash(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passwd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||h[i]);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   i++;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(h[]);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i=0;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iterations</a:t>
            </a:r>
            <a:r>
              <a:rPr lang="de-DE" i="1" dirty="0">
                <a:latin typeface="Courier New" panose="02070309020205020404" pitchFamily="49" charset="0"/>
                <a:cs typeface="Courier New" panose="02070309020205020404" pitchFamily="49" charset="0"/>
              </a:rPr>
              <a:t>/2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+ h[i] * h[i+1];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  i+=2;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914400" lvl="2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de-DE" dirty="0"/>
              <a:t>              </a:t>
            </a:r>
          </a:p>
        </p:txBody>
      </p:sp>
      <p:sp>
        <p:nvSpPr>
          <p:cNvPr id="5" name="Textfeld 4"/>
          <p:cNvSpPr txBox="1"/>
          <p:nvPr/>
        </p:nvSpPr>
        <p:spPr>
          <a:xfrm rot="20162693">
            <a:off x="3952780" y="4958557"/>
            <a:ext cx="5439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Warning: Hand crafted crypto!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+mn-lt"/>
              </a:rPr>
              <a:t> -  unverified -</a:t>
            </a:r>
          </a:p>
        </p:txBody>
      </p:sp>
    </p:spTree>
    <p:extLst>
      <p:ext uri="{BB962C8B-B14F-4D97-AF65-F5344CB8AC3E}">
        <p14:creationId xmlns:p14="http://schemas.microsoft.com/office/powerpoint/2010/main" val="7967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Hashfunktionen zum Speichern von Paßwörtern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69" y="1544128"/>
            <a:ext cx="8566031" cy="4416725"/>
          </a:xfrm>
        </p:spPr>
        <p:txBody>
          <a:bodyPr/>
          <a:lstStyle/>
          <a:p>
            <a:r>
              <a:rPr lang="de-DE" sz="1800" dirty="0"/>
              <a:t>Praktische Umsetzungen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scrypt</a:t>
            </a:r>
            <a:endParaRPr lang="de-DE" sz="1800" dirty="0">
              <a:latin typeface="+mj-lt"/>
              <a:cs typeface="Courier New" panose="020703090202050204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Colin Percival: “</a:t>
            </a:r>
            <a:r>
              <a:rPr lang="de-DE" sz="1800" dirty="0" err="1"/>
              <a:t>Stronger</a:t>
            </a:r>
            <a:r>
              <a:rPr lang="de-DE" sz="1800" dirty="0"/>
              <a:t> Key Derivation Via </a:t>
            </a:r>
            <a:r>
              <a:rPr lang="de-DE" sz="1800" dirty="0" err="1"/>
              <a:t>Sequential</a:t>
            </a:r>
            <a:r>
              <a:rPr lang="de-DE" sz="1800" dirty="0"/>
              <a:t> Memory-Hard </a:t>
            </a:r>
            <a:r>
              <a:rPr lang="de-DE" sz="1800" dirty="0" err="1"/>
              <a:t>Functions</a:t>
            </a:r>
            <a:r>
              <a:rPr lang="de-DE" sz="1800" dirty="0"/>
              <a:t>”, 2009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veröffentlicht in RFC 7914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Ziel: Hardware-Implementierung kostspielig machen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Lösungsansatz: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sz="1800" dirty="0"/>
              <a:t> Speicherbedarf für effiziente Umsetzung stark erhöhen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Umsetzung: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sz="1800" dirty="0"/>
              <a:t>Algorithmus benötigt großen Vektor pseudozufälliger Elemente, auf die in pseudozufälliger Reihenfolge zugegriffen wird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Kosten </a:t>
            </a:r>
            <a:r>
              <a:rPr lang="de-DE" sz="1800" dirty="0" err="1"/>
              <a:t>parameterisierbar</a:t>
            </a:r>
            <a:endParaRPr lang="de-DE" sz="1800" dirty="0"/>
          </a:p>
          <a:p>
            <a:pPr lvl="2">
              <a:buFont typeface="Arial" panose="020B0604020202020204" pitchFamily="34" charset="0"/>
              <a:buChar char="•"/>
            </a:pPr>
            <a:endParaRPr lang="de-DE" sz="1800" dirty="0"/>
          </a:p>
          <a:p>
            <a:pPr lvl="2">
              <a:buFont typeface="Arial" panose="020B0604020202020204" pitchFamily="34" charset="0"/>
              <a:buChar char="•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58156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Hashfunktionen zum Speichern von Paßwörtern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69" y="1544128"/>
            <a:ext cx="8566031" cy="4416725"/>
          </a:xfrm>
        </p:spPr>
        <p:txBody>
          <a:bodyPr/>
          <a:lstStyle/>
          <a:p>
            <a:r>
              <a:rPr lang="de-DE" sz="1800" dirty="0"/>
              <a:t>Praktische Umsetzungen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Argon2</a:t>
            </a:r>
            <a:endParaRPr lang="de-DE" sz="1800" dirty="0">
              <a:latin typeface="+mj-lt"/>
              <a:cs typeface="Courier New" panose="020703090202050204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Alex </a:t>
            </a:r>
            <a:r>
              <a:rPr lang="de-DE" sz="1800" dirty="0" err="1"/>
              <a:t>Biryukov</a:t>
            </a:r>
            <a:r>
              <a:rPr lang="de-DE" sz="1800" dirty="0"/>
              <a:t>, Daniel Dinu, Dmitry </a:t>
            </a:r>
            <a:r>
              <a:rPr lang="de-DE" sz="1800" dirty="0" err="1"/>
              <a:t>Khovratovich</a:t>
            </a:r>
            <a:r>
              <a:rPr lang="de-DE" sz="1800" dirty="0"/>
              <a:t>: “</a:t>
            </a:r>
            <a:r>
              <a:rPr lang="en-GB" sz="1800" dirty="0"/>
              <a:t>Argon2: the memory-hard function for password hashing and other applications</a:t>
            </a:r>
            <a:r>
              <a:rPr lang="de-DE" sz="1800" dirty="0"/>
              <a:t>”, 2015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Sieger der Password </a:t>
            </a:r>
            <a:r>
              <a:rPr lang="de-DE" sz="1800" dirty="0" err="1"/>
              <a:t>Hashing</a:t>
            </a:r>
            <a:r>
              <a:rPr lang="de-DE" sz="1800" dirty="0"/>
              <a:t> </a:t>
            </a:r>
            <a:r>
              <a:rPr lang="de-DE" sz="1800" dirty="0" err="1"/>
              <a:t>Competition</a:t>
            </a:r>
            <a:r>
              <a:rPr lang="de-DE" sz="1800" dirty="0"/>
              <a:t> (PHC)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sz="1800" dirty="0"/>
              <a:t>Community getriebener Wettbewerb (2013-2015)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ähnliche Ziele / Überlegungen wie </a:t>
            </a:r>
            <a:r>
              <a:rPr lang="de-DE" sz="1800" dirty="0" err="1"/>
              <a:t>scrypt</a:t>
            </a:r>
            <a:endParaRPr lang="de-DE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bisher wenige bekannte </a:t>
            </a:r>
            <a:r>
              <a:rPr lang="de-DE" sz="1800" dirty="0" err="1"/>
              <a:t>Kryptanalyse</a:t>
            </a:r>
            <a:endParaRPr lang="de-DE" sz="1800" dirty="0"/>
          </a:p>
          <a:p>
            <a:pPr lvl="2">
              <a:buFont typeface="Arial" panose="020B0604020202020204" pitchFamily="34" charset="0"/>
              <a:buChar char="•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67227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-Force-Aufwand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…Folien von Security &amp; Cryptography I (Prof. Strufe)</a:t>
            </a:r>
          </a:p>
        </p:txBody>
      </p:sp>
    </p:spTree>
    <p:extLst>
      <p:ext uri="{BB962C8B-B14F-4D97-AF65-F5344CB8AC3E}">
        <p14:creationId xmlns:p14="http://schemas.microsoft.com/office/powerpoint/2010/main" val="3831281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4664377" y="4787868"/>
            <a:ext cx="2625683" cy="1908496"/>
          </a:xfrm>
          <a:prstGeom prst="rect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2585481" y="2451928"/>
            <a:ext cx="2379344" cy="1565999"/>
          </a:xfrm>
          <a:prstGeom prst="ellips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9165" y="1316184"/>
            <a:ext cx="8439150" cy="4953000"/>
          </a:xfrm>
        </p:spPr>
        <p:txBody>
          <a:bodyPr/>
          <a:lstStyle/>
          <a:p>
            <a:r>
              <a:rPr lang="en-GB" dirty="0"/>
              <a:t>Simple approach – </a:t>
            </a:r>
            <a:r>
              <a:rPr lang="en-GB" b="1" dirty="0">
                <a:solidFill>
                  <a:srgbClr val="FF0000"/>
                </a:solidFill>
              </a:rPr>
              <a:t>security problems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pSp>
        <p:nvGrpSpPr>
          <p:cNvPr id="227399" name="Gruppieren 227398"/>
          <p:cNvGrpSpPr/>
          <p:nvPr/>
        </p:nvGrpSpPr>
        <p:grpSpPr>
          <a:xfrm flipH="1">
            <a:off x="416238" y="2525590"/>
            <a:ext cx="2208929" cy="1119187"/>
            <a:chOff x="519113" y="2832100"/>
            <a:chExt cx="5918200" cy="2754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3263" y="3681413"/>
              <a:ext cx="0" cy="158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14826" y="4806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90988" y="4037013"/>
              <a:ext cx="290513" cy="301625"/>
            </a:xfrm>
            <a:custGeom>
              <a:avLst/>
              <a:gdLst>
                <a:gd name="T0" fmla="*/ 183 w 183"/>
                <a:gd name="T1" fmla="*/ 48 h 190"/>
                <a:gd name="T2" fmla="*/ 179 w 183"/>
                <a:gd name="T3" fmla="*/ 0 h 190"/>
                <a:gd name="T4" fmla="*/ 132 w 183"/>
                <a:gd name="T5" fmla="*/ 34 h 190"/>
                <a:gd name="T6" fmla="*/ 130 w 183"/>
                <a:gd name="T7" fmla="*/ 35 h 190"/>
                <a:gd name="T8" fmla="*/ 124 w 183"/>
                <a:gd name="T9" fmla="*/ 38 h 190"/>
                <a:gd name="T10" fmla="*/ 115 w 183"/>
                <a:gd name="T11" fmla="*/ 42 h 190"/>
                <a:gd name="T12" fmla="*/ 103 w 183"/>
                <a:gd name="T13" fmla="*/ 48 h 190"/>
                <a:gd name="T14" fmla="*/ 92 w 183"/>
                <a:gd name="T15" fmla="*/ 53 h 190"/>
                <a:gd name="T16" fmla="*/ 77 w 183"/>
                <a:gd name="T17" fmla="*/ 54 h 190"/>
                <a:gd name="T18" fmla="*/ 63 w 183"/>
                <a:gd name="T19" fmla="*/ 54 h 190"/>
                <a:gd name="T20" fmla="*/ 50 w 183"/>
                <a:gd name="T21" fmla="*/ 51 h 190"/>
                <a:gd name="T22" fmla="*/ 16 w 183"/>
                <a:gd name="T23" fmla="*/ 37 h 190"/>
                <a:gd name="T24" fmla="*/ 6 w 183"/>
                <a:gd name="T25" fmla="*/ 66 h 190"/>
                <a:gd name="T26" fmla="*/ 2 w 183"/>
                <a:gd name="T27" fmla="*/ 77 h 190"/>
                <a:gd name="T28" fmla="*/ 0 w 183"/>
                <a:gd name="T29" fmla="*/ 101 h 190"/>
                <a:gd name="T30" fmla="*/ 4 w 183"/>
                <a:gd name="T31" fmla="*/ 130 h 190"/>
                <a:gd name="T32" fmla="*/ 20 w 183"/>
                <a:gd name="T33" fmla="*/ 157 h 190"/>
                <a:gd name="T34" fmla="*/ 25 w 183"/>
                <a:gd name="T35" fmla="*/ 163 h 190"/>
                <a:gd name="T36" fmla="*/ 31 w 183"/>
                <a:gd name="T37" fmla="*/ 169 h 190"/>
                <a:gd name="T38" fmla="*/ 39 w 183"/>
                <a:gd name="T39" fmla="*/ 173 h 190"/>
                <a:gd name="T40" fmla="*/ 46 w 183"/>
                <a:gd name="T41" fmla="*/ 178 h 190"/>
                <a:gd name="T42" fmla="*/ 54 w 183"/>
                <a:gd name="T43" fmla="*/ 182 h 190"/>
                <a:gd name="T44" fmla="*/ 63 w 183"/>
                <a:gd name="T45" fmla="*/ 185 h 190"/>
                <a:gd name="T46" fmla="*/ 73 w 183"/>
                <a:gd name="T47" fmla="*/ 188 h 190"/>
                <a:gd name="T48" fmla="*/ 82 w 183"/>
                <a:gd name="T49" fmla="*/ 190 h 190"/>
                <a:gd name="T50" fmla="*/ 86 w 183"/>
                <a:gd name="T51" fmla="*/ 190 h 190"/>
                <a:gd name="T52" fmla="*/ 92 w 183"/>
                <a:gd name="T53" fmla="*/ 190 h 190"/>
                <a:gd name="T54" fmla="*/ 98 w 183"/>
                <a:gd name="T55" fmla="*/ 188 h 190"/>
                <a:gd name="T56" fmla="*/ 109 w 183"/>
                <a:gd name="T57" fmla="*/ 185 h 190"/>
                <a:gd name="T58" fmla="*/ 126 w 183"/>
                <a:gd name="T59" fmla="*/ 178 h 190"/>
                <a:gd name="T60" fmla="*/ 143 w 183"/>
                <a:gd name="T61" fmla="*/ 166 h 190"/>
                <a:gd name="T62" fmla="*/ 160 w 183"/>
                <a:gd name="T63" fmla="*/ 150 h 190"/>
                <a:gd name="T64" fmla="*/ 174 w 183"/>
                <a:gd name="T65" fmla="*/ 125 h 190"/>
                <a:gd name="T66" fmla="*/ 183 w 183"/>
                <a:gd name="T67" fmla="*/ 92 h 190"/>
                <a:gd name="T68" fmla="*/ 183 w 183"/>
                <a:gd name="T69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90">
                  <a:moveTo>
                    <a:pt x="183" y="48"/>
                  </a:moveTo>
                  <a:lnTo>
                    <a:pt x="179" y="0"/>
                  </a:lnTo>
                  <a:lnTo>
                    <a:pt x="132" y="34"/>
                  </a:lnTo>
                  <a:lnTo>
                    <a:pt x="130" y="35"/>
                  </a:lnTo>
                  <a:lnTo>
                    <a:pt x="124" y="38"/>
                  </a:lnTo>
                  <a:lnTo>
                    <a:pt x="115" y="42"/>
                  </a:lnTo>
                  <a:lnTo>
                    <a:pt x="103" y="48"/>
                  </a:lnTo>
                  <a:lnTo>
                    <a:pt x="92" y="53"/>
                  </a:lnTo>
                  <a:lnTo>
                    <a:pt x="77" y="54"/>
                  </a:lnTo>
                  <a:lnTo>
                    <a:pt x="63" y="54"/>
                  </a:lnTo>
                  <a:lnTo>
                    <a:pt x="50" y="51"/>
                  </a:lnTo>
                  <a:lnTo>
                    <a:pt x="16" y="3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101"/>
                  </a:lnTo>
                  <a:lnTo>
                    <a:pt x="4" y="130"/>
                  </a:lnTo>
                  <a:lnTo>
                    <a:pt x="20" y="157"/>
                  </a:lnTo>
                  <a:lnTo>
                    <a:pt x="25" y="163"/>
                  </a:lnTo>
                  <a:lnTo>
                    <a:pt x="31" y="169"/>
                  </a:lnTo>
                  <a:lnTo>
                    <a:pt x="39" y="173"/>
                  </a:lnTo>
                  <a:lnTo>
                    <a:pt x="46" y="178"/>
                  </a:lnTo>
                  <a:lnTo>
                    <a:pt x="54" y="182"/>
                  </a:lnTo>
                  <a:lnTo>
                    <a:pt x="63" y="185"/>
                  </a:lnTo>
                  <a:lnTo>
                    <a:pt x="73" y="188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2" y="190"/>
                  </a:lnTo>
                  <a:lnTo>
                    <a:pt x="98" y="188"/>
                  </a:lnTo>
                  <a:lnTo>
                    <a:pt x="109" y="185"/>
                  </a:lnTo>
                  <a:lnTo>
                    <a:pt x="126" y="178"/>
                  </a:lnTo>
                  <a:lnTo>
                    <a:pt x="143" y="166"/>
                  </a:lnTo>
                  <a:lnTo>
                    <a:pt x="160" y="150"/>
                  </a:lnTo>
                  <a:lnTo>
                    <a:pt x="174" y="125"/>
                  </a:lnTo>
                  <a:lnTo>
                    <a:pt x="183" y="92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40201" y="4117975"/>
              <a:ext cx="193675" cy="182562"/>
            </a:xfrm>
            <a:custGeom>
              <a:avLst/>
              <a:gdLst>
                <a:gd name="T0" fmla="*/ 6 w 122"/>
                <a:gd name="T1" fmla="*/ 21 h 115"/>
                <a:gd name="T2" fmla="*/ 4 w 122"/>
                <a:gd name="T3" fmla="*/ 25 h 115"/>
                <a:gd name="T4" fmla="*/ 2 w 122"/>
                <a:gd name="T5" fmla="*/ 34 h 115"/>
                <a:gd name="T6" fmla="*/ 0 w 122"/>
                <a:gd name="T7" fmla="*/ 48 h 115"/>
                <a:gd name="T8" fmla="*/ 2 w 122"/>
                <a:gd name="T9" fmla="*/ 64 h 115"/>
                <a:gd name="T10" fmla="*/ 6 w 122"/>
                <a:gd name="T11" fmla="*/ 80 h 115"/>
                <a:gd name="T12" fmla="*/ 15 w 122"/>
                <a:gd name="T13" fmla="*/ 96 h 115"/>
                <a:gd name="T14" fmla="*/ 32 w 122"/>
                <a:gd name="T15" fmla="*/ 108 h 115"/>
                <a:gd name="T16" fmla="*/ 57 w 122"/>
                <a:gd name="T17" fmla="*/ 115 h 115"/>
                <a:gd name="T18" fmla="*/ 61 w 122"/>
                <a:gd name="T19" fmla="*/ 115 h 115"/>
                <a:gd name="T20" fmla="*/ 68 w 122"/>
                <a:gd name="T21" fmla="*/ 112 h 115"/>
                <a:gd name="T22" fmla="*/ 80 w 122"/>
                <a:gd name="T23" fmla="*/ 108 h 115"/>
                <a:gd name="T24" fmla="*/ 93 w 122"/>
                <a:gd name="T25" fmla="*/ 98 h 115"/>
                <a:gd name="T26" fmla="*/ 105 w 122"/>
                <a:gd name="T27" fmla="*/ 85 h 115"/>
                <a:gd name="T28" fmla="*/ 116 w 122"/>
                <a:gd name="T29" fmla="*/ 64 h 115"/>
                <a:gd name="T30" fmla="*/ 122 w 122"/>
                <a:gd name="T31" fmla="*/ 37 h 115"/>
                <a:gd name="T32" fmla="*/ 122 w 122"/>
                <a:gd name="T33" fmla="*/ 0 h 115"/>
                <a:gd name="T34" fmla="*/ 120 w 122"/>
                <a:gd name="T35" fmla="*/ 2 h 115"/>
                <a:gd name="T36" fmla="*/ 110 w 122"/>
                <a:gd name="T37" fmla="*/ 6 h 115"/>
                <a:gd name="T38" fmla="*/ 99 w 122"/>
                <a:gd name="T39" fmla="*/ 13 h 115"/>
                <a:gd name="T40" fmla="*/ 84 w 122"/>
                <a:gd name="T41" fmla="*/ 19 h 115"/>
                <a:gd name="T42" fmla="*/ 67 w 122"/>
                <a:gd name="T43" fmla="*/ 25 h 115"/>
                <a:gd name="T44" fmla="*/ 46 w 122"/>
                <a:gd name="T45" fmla="*/ 28 h 115"/>
                <a:gd name="T46" fmla="*/ 27 w 122"/>
                <a:gd name="T47" fmla="*/ 26 h 115"/>
                <a:gd name="T48" fmla="*/ 6 w 122"/>
                <a:gd name="T4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" y="21"/>
                  </a:moveTo>
                  <a:lnTo>
                    <a:pt x="4" y="25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6" y="80"/>
                  </a:lnTo>
                  <a:lnTo>
                    <a:pt x="15" y="96"/>
                  </a:lnTo>
                  <a:lnTo>
                    <a:pt x="32" y="108"/>
                  </a:lnTo>
                  <a:lnTo>
                    <a:pt x="57" y="115"/>
                  </a:lnTo>
                  <a:lnTo>
                    <a:pt x="61" y="115"/>
                  </a:lnTo>
                  <a:lnTo>
                    <a:pt x="68" y="112"/>
                  </a:lnTo>
                  <a:lnTo>
                    <a:pt x="80" y="108"/>
                  </a:lnTo>
                  <a:lnTo>
                    <a:pt x="93" y="98"/>
                  </a:lnTo>
                  <a:lnTo>
                    <a:pt x="105" y="85"/>
                  </a:lnTo>
                  <a:lnTo>
                    <a:pt x="116" y="64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0" y="6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7" y="25"/>
                  </a:lnTo>
                  <a:lnTo>
                    <a:pt x="46" y="28"/>
                  </a:lnTo>
                  <a:lnTo>
                    <a:pt x="27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29013" y="2878138"/>
              <a:ext cx="2908300" cy="2459037"/>
            </a:xfrm>
            <a:custGeom>
              <a:avLst/>
              <a:gdLst>
                <a:gd name="T0" fmla="*/ 1388 w 1832"/>
                <a:gd name="T1" fmla="*/ 514 h 1549"/>
                <a:gd name="T2" fmla="*/ 1550 w 1832"/>
                <a:gd name="T3" fmla="*/ 586 h 1549"/>
                <a:gd name="T4" fmla="*/ 1727 w 1832"/>
                <a:gd name="T5" fmla="*/ 605 h 1549"/>
                <a:gd name="T6" fmla="*/ 1678 w 1832"/>
                <a:gd name="T7" fmla="*/ 404 h 1549"/>
                <a:gd name="T8" fmla="*/ 1661 w 1832"/>
                <a:gd name="T9" fmla="*/ 239 h 1549"/>
                <a:gd name="T10" fmla="*/ 1455 w 1832"/>
                <a:gd name="T11" fmla="*/ 108 h 1549"/>
                <a:gd name="T12" fmla="*/ 1306 w 1832"/>
                <a:gd name="T13" fmla="*/ 107 h 1549"/>
                <a:gd name="T14" fmla="*/ 1158 w 1832"/>
                <a:gd name="T15" fmla="*/ 157 h 1549"/>
                <a:gd name="T16" fmla="*/ 1063 w 1832"/>
                <a:gd name="T17" fmla="*/ 112 h 1549"/>
                <a:gd name="T18" fmla="*/ 948 w 1832"/>
                <a:gd name="T19" fmla="*/ 104 h 1549"/>
                <a:gd name="T20" fmla="*/ 889 w 1832"/>
                <a:gd name="T21" fmla="*/ 105 h 1549"/>
                <a:gd name="T22" fmla="*/ 752 w 1832"/>
                <a:gd name="T23" fmla="*/ 25 h 1549"/>
                <a:gd name="T24" fmla="*/ 638 w 1832"/>
                <a:gd name="T25" fmla="*/ 2 h 1549"/>
                <a:gd name="T26" fmla="*/ 507 w 1832"/>
                <a:gd name="T27" fmla="*/ 19 h 1549"/>
                <a:gd name="T28" fmla="*/ 381 w 1832"/>
                <a:gd name="T29" fmla="*/ 101 h 1549"/>
                <a:gd name="T30" fmla="*/ 242 w 1832"/>
                <a:gd name="T31" fmla="*/ 169 h 1549"/>
                <a:gd name="T32" fmla="*/ 217 w 1832"/>
                <a:gd name="T33" fmla="*/ 245 h 1549"/>
                <a:gd name="T34" fmla="*/ 394 w 1832"/>
                <a:gd name="T35" fmla="*/ 310 h 1549"/>
                <a:gd name="T36" fmla="*/ 547 w 1832"/>
                <a:gd name="T37" fmla="*/ 273 h 1549"/>
                <a:gd name="T38" fmla="*/ 581 w 1832"/>
                <a:gd name="T39" fmla="*/ 302 h 1549"/>
                <a:gd name="T40" fmla="*/ 589 w 1832"/>
                <a:gd name="T41" fmla="*/ 373 h 1549"/>
                <a:gd name="T42" fmla="*/ 434 w 1832"/>
                <a:gd name="T43" fmla="*/ 376 h 1549"/>
                <a:gd name="T44" fmla="*/ 290 w 1832"/>
                <a:gd name="T45" fmla="*/ 417 h 1549"/>
                <a:gd name="T46" fmla="*/ 101 w 1832"/>
                <a:gd name="T47" fmla="*/ 437 h 1549"/>
                <a:gd name="T48" fmla="*/ 0 w 1832"/>
                <a:gd name="T49" fmla="*/ 525 h 1549"/>
                <a:gd name="T50" fmla="*/ 73 w 1832"/>
                <a:gd name="T51" fmla="*/ 628 h 1549"/>
                <a:gd name="T52" fmla="*/ 113 w 1832"/>
                <a:gd name="T53" fmla="*/ 662 h 1549"/>
                <a:gd name="T54" fmla="*/ 332 w 1832"/>
                <a:gd name="T55" fmla="*/ 807 h 1549"/>
                <a:gd name="T56" fmla="*/ 446 w 1832"/>
                <a:gd name="T57" fmla="*/ 802 h 1549"/>
                <a:gd name="T58" fmla="*/ 600 w 1832"/>
                <a:gd name="T59" fmla="*/ 793 h 1549"/>
                <a:gd name="T60" fmla="*/ 657 w 1832"/>
                <a:gd name="T61" fmla="*/ 806 h 1549"/>
                <a:gd name="T62" fmla="*/ 592 w 1832"/>
                <a:gd name="T63" fmla="*/ 855 h 1549"/>
                <a:gd name="T64" fmla="*/ 568 w 1832"/>
                <a:gd name="T65" fmla="*/ 987 h 1549"/>
                <a:gd name="T66" fmla="*/ 490 w 1832"/>
                <a:gd name="T67" fmla="*/ 981 h 1549"/>
                <a:gd name="T68" fmla="*/ 383 w 1832"/>
                <a:gd name="T69" fmla="*/ 1019 h 1549"/>
                <a:gd name="T70" fmla="*/ 343 w 1832"/>
                <a:gd name="T71" fmla="*/ 1157 h 1549"/>
                <a:gd name="T72" fmla="*/ 412 w 1832"/>
                <a:gd name="T73" fmla="*/ 1180 h 1549"/>
                <a:gd name="T74" fmla="*/ 452 w 1832"/>
                <a:gd name="T75" fmla="*/ 1207 h 1549"/>
                <a:gd name="T76" fmla="*/ 533 w 1832"/>
                <a:gd name="T77" fmla="*/ 1207 h 1549"/>
                <a:gd name="T78" fmla="*/ 564 w 1832"/>
                <a:gd name="T79" fmla="*/ 1176 h 1549"/>
                <a:gd name="T80" fmla="*/ 655 w 1832"/>
                <a:gd name="T81" fmla="*/ 1140 h 1549"/>
                <a:gd name="T82" fmla="*/ 728 w 1832"/>
                <a:gd name="T83" fmla="*/ 1107 h 1549"/>
                <a:gd name="T84" fmla="*/ 811 w 1832"/>
                <a:gd name="T85" fmla="*/ 1144 h 1549"/>
                <a:gd name="T86" fmla="*/ 720 w 1832"/>
                <a:gd name="T87" fmla="*/ 1256 h 1549"/>
                <a:gd name="T88" fmla="*/ 716 w 1832"/>
                <a:gd name="T89" fmla="*/ 1370 h 1549"/>
                <a:gd name="T90" fmla="*/ 768 w 1832"/>
                <a:gd name="T91" fmla="*/ 1402 h 1549"/>
                <a:gd name="T92" fmla="*/ 846 w 1832"/>
                <a:gd name="T93" fmla="*/ 1409 h 1549"/>
                <a:gd name="T94" fmla="*/ 897 w 1832"/>
                <a:gd name="T95" fmla="*/ 1402 h 1549"/>
                <a:gd name="T96" fmla="*/ 962 w 1832"/>
                <a:gd name="T97" fmla="*/ 1357 h 1549"/>
                <a:gd name="T98" fmla="*/ 990 w 1832"/>
                <a:gd name="T99" fmla="*/ 1349 h 1549"/>
                <a:gd name="T100" fmla="*/ 1028 w 1832"/>
                <a:gd name="T101" fmla="*/ 1285 h 1549"/>
                <a:gd name="T102" fmla="*/ 1091 w 1832"/>
                <a:gd name="T103" fmla="*/ 1285 h 1549"/>
                <a:gd name="T104" fmla="*/ 1242 w 1832"/>
                <a:gd name="T105" fmla="*/ 1368 h 1549"/>
                <a:gd name="T106" fmla="*/ 1482 w 1832"/>
                <a:gd name="T107" fmla="*/ 1505 h 1549"/>
                <a:gd name="T108" fmla="*/ 1562 w 1832"/>
                <a:gd name="T109" fmla="*/ 1476 h 1549"/>
                <a:gd name="T110" fmla="*/ 1619 w 1832"/>
                <a:gd name="T111" fmla="*/ 1193 h 1549"/>
                <a:gd name="T112" fmla="*/ 1503 w 1832"/>
                <a:gd name="T113" fmla="*/ 1026 h 1549"/>
                <a:gd name="T114" fmla="*/ 1356 w 1832"/>
                <a:gd name="T115" fmla="*/ 892 h 1549"/>
                <a:gd name="T116" fmla="*/ 1287 w 1832"/>
                <a:gd name="T117" fmla="*/ 669 h 1549"/>
                <a:gd name="T118" fmla="*/ 1337 w 1832"/>
                <a:gd name="T119" fmla="*/ 458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2" h="1549">
                  <a:moveTo>
                    <a:pt x="1337" y="458"/>
                  </a:moveTo>
                  <a:lnTo>
                    <a:pt x="1341" y="463"/>
                  </a:lnTo>
                  <a:lnTo>
                    <a:pt x="1343" y="468"/>
                  </a:lnTo>
                  <a:lnTo>
                    <a:pt x="1346" y="472"/>
                  </a:lnTo>
                  <a:lnTo>
                    <a:pt x="1350" y="478"/>
                  </a:lnTo>
                  <a:lnTo>
                    <a:pt x="1369" y="497"/>
                  </a:lnTo>
                  <a:lnTo>
                    <a:pt x="1388" y="514"/>
                  </a:lnTo>
                  <a:lnTo>
                    <a:pt x="1409" y="529"/>
                  </a:lnTo>
                  <a:lnTo>
                    <a:pt x="1430" y="542"/>
                  </a:lnTo>
                  <a:lnTo>
                    <a:pt x="1453" y="554"/>
                  </a:lnTo>
                  <a:lnTo>
                    <a:pt x="1478" y="564"/>
                  </a:lnTo>
                  <a:lnTo>
                    <a:pt x="1501" y="573"/>
                  </a:lnTo>
                  <a:lnTo>
                    <a:pt x="1525" y="580"/>
                  </a:lnTo>
                  <a:lnTo>
                    <a:pt x="1550" y="586"/>
                  </a:lnTo>
                  <a:lnTo>
                    <a:pt x="1577" y="592"/>
                  </a:lnTo>
                  <a:lnTo>
                    <a:pt x="1602" y="596"/>
                  </a:lnTo>
                  <a:lnTo>
                    <a:pt x="1628" y="599"/>
                  </a:lnTo>
                  <a:lnTo>
                    <a:pt x="1653" y="600"/>
                  </a:lnTo>
                  <a:lnTo>
                    <a:pt x="1678" y="603"/>
                  </a:lnTo>
                  <a:lnTo>
                    <a:pt x="1702" y="603"/>
                  </a:lnTo>
                  <a:lnTo>
                    <a:pt x="1727" y="605"/>
                  </a:lnTo>
                  <a:lnTo>
                    <a:pt x="1832" y="608"/>
                  </a:lnTo>
                  <a:lnTo>
                    <a:pt x="1704" y="520"/>
                  </a:lnTo>
                  <a:lnTo>
                    <a:pt x="1702" y="520"/>
                  </a:lnTo>
                  <a:lnTo>
                    <a:pt x="1678" y="500"/>
                  </a:lnTo>
                  <a:lnTo>
                    <a:pt x="1668" y="474"/>
                  </a:lnTo>
                  <a:lnTo>
                    <a:pt x="1670" y="443"/>
                  </a:lnTo>
                  <a:lnTo>
                    <a:pt x="1678" y="404"/>
                  </a:lnTo>
                  <a:lnTo>
                    <a:pt x="1681" y="388"/>
                  </a:lnTo>
                  <a:lnTo>
                    <a:pt x="1685" y="370"/>
                  </a:lnTo>
                  <a:lnTo>
                    <a:pt x="1687" y="353"/>
                  </a:lnTo>
                  <a:lnTo>
                    <a:pt x="1689" y="337"/>
                  </a:lnTo>
                  <a:lnTo>
                    <a:pt x="1685" y="303"/>
                  </a:lnTo>
                  <a:lnTo>
                    <a:pt x="1676" y="270"/>
                  </a:lnTo>
                  <a:lnTo>
                    <a:pt x="1661" y="239"/>
                  </a:lnTo>
                  <a:lnTo>
                    <a:pt x="1638" y="208"/>
                  </a:lnTo>
                  <a:lnTo>
                    <a:pt x="1609" y="181"/>
                  </a:lnTo>
                  <a:lnTo>
                    <a:pt x="1575" y="157"/>
                  </a:lnTo>
                  <a:lnTo>
                    <a:pt x="1537" y="136"/>
                  </a:lnTo>
                  <a:lnTo>
                    <a:pt x="1495" y="118"/>
                  </a:lnTo>
                  <a:lnTo>
                    <a:pt x="1476" y="112"/>
                  </a:lnTo>
                  <a:lnTo>
                    <a:pt x="1455" y="108"/>
                  </a:lnTo>
                  <a:lnTo>
                    <a:pt x="1434" y="105"/>
                  </a:lnTo>
                  <a:lnTo>
                    <a:pt x="1413" y="102"/>
                  </a:lnTo>
                  <a:lnTo>
                    <a:pt x="1392" y="101"/>
                  </a:lnTo>
                  <a:lnTo>
                    <a:pt x="1371" y="101"/>
                  </a:lnTo>
                  <a:lnTo>
                    <a:pt x="1350" y="102"/>
                  </a:lnTo>
                  <a:lnTo>
                    <a:pt x="1327" y="104"/>
                  </a:lnTo>
                  <a:lnTo>
                    <a:pt x="1306" y="107"/>
                  </a:lnTo>
                  <a:lnTo>
                    <a:pt x="1285" y="111"/>
                  </a:lnTo>
                  <a:lnTo>
                    <a:pt x="1263" y="115"/>
                  </a:lnTo>
                  <a:lnTo>
                    <a:pt x="1242" y="123"/>
                  </a:lnTo>
                  <a:lnTo>
                    <a:pt x="1221" y="130"/>
                  </a:lnTo>
                  <a:lnTo>
                    <a:pt x="1200" y="137"/>
                  </a:lnTo>
                  <a:lnTo>
                    <a:pt x="1179" y="147"/>
                  </a:lnTo>
                  <a:lnTo>
                    <a:pt x="1158" y="157"/>
                  </a:lnTo>
                  <a:lnTo>
                    <a:pt x="1145" y="150"/>
                  </a:lnTo>
                  <a:lnTo>
                    <a:pt x="1131" y="143"/>
                  </a:lnTo>
                  <a:lnTo>
                    <a:pt x="1118" y="136"/>
                  </a:lnTo>
                  <a:lnTo>
                    <a:pt x="1105" y="130"/>
                  </a:lnTo>
                  <a:lnTo>
                    <a:pt x="1091" y="124"/>
                  </a:lnTo>
                  <a:lnTo>
                    <a:pt x="1078" y="118"/>
                  </a:lnTo>
                  <a:lnTo>
                    <a:pt x="1063" y="112"/>
                  </a:lnTo>
                  <a:lnTo>
                    <a:pt x="1049" y="108"/>
                  </a:lnTo>
                  <a:lnTo>
                    <a:pt x="1044" y="107"/>
                  </a:lnTo>
                  <a:lnTo>
                    <a:pt x="1025" y="104"/>
                  </a:lnTo>
                  <a:lnTo>
                    <a:pt x="1004" y="102"/>
                  </a:lnTo>
                  <a:lnTo>
                    <a:pt x="985" y="102"/>
                  </a:lnTo>
                  <a:lnTo>
                    <a:pt x="966" y="102"/>
                  </a:lnTo>
                  <a:lnTo>
                    <a:pt x="948" y="104"/>
                  </a:lnTo>
                  <a:lnTo>
                    <a:pt x="929" y="105"/>
                  </a:lnTo>
                  <a:lnTo>
                    <a:pt x="910" y="108"/>
                  </a:lnTo>
                  <a:lnTo>
                    <a:pt x="893" y="112"/>
                  </a:lnTo>
                  <a:lnTo>
                    <a:pt x="891" y="111"/>
                  </a:lnTo>
                  <a:lnTo>
                    <a:pt x="891" y="108"/>
                  </a:lnTo>
                  <a:lnTo>
                    <a:pt x="891" y="107"/>
                  </a:lnTo>
                  <a:lnTo>
                    <a:pt x="889" y="105"/>
                  </a:lnTo>
                  <a:lnTo>
                    <a:pt x="888" y="98"/>
                  </a:lnTo>
                  <a:lnTo>
                    <a:pt x="876" y="90"/>
                  </a:lnTo>
                  <a:lnTo>
                    <a:pt x="851" y="74"/>
                  </a:lnTo>
                  <a:lnTo>
                    <a:pt x="827" y="60"/>
                  </a:lnTo>
                  <a:lnTo>
                    <a:pt x="802" y="47"/>
                  </a:lnTo>
                  <a:lnTo>
                    <a:pt x="777" y="35"/>
                  </a:lnTo>
                  <a:lnTo>
                    <a:pt x="752" y="25"/>
                  </a:lnTo>
                  <a:lnTo>
                    <a:pt x="728" y="18"/>
                  </a:lnTo>
                  <a:lnTo>
                    <a:pt x="703" y="10"/>
                  </a:lnTo>
                  <a:lnTo>
                    <a:pt x="678" y="6"/>
                  </a:lnTo>
                  <a:lnTo>
                    <a:pt x="676" y="0"/>
                  </a:lnTo>
                  <a:lnTo>
                    <a:pt x="674" y="6"/>
                  </a:lnTo>
                  <a:lnTo>
                    <a:pt x="655" y="3"/>
                  </a:lnTo>
                  <a:lnTo>
                    <a:pt x="638" y="2"/>
                  </a:lnTo>
                  <a:lnTo>
                    <a:pt x="619" y="2"/>
                  </a:lnTo>
                  <a:lnTo>
                    <a:pt x="602" y="2"/>
                  </a:lnTo>
                  <a:lnTo>
                    <a:pt x="583" y="3"/>
                  </a:lnTo>
                  <a:lnTo>
                    <a:pt x="566" y="5"/>
                  </a:lnTo>
                  <a:lnTo>
                    <a:pt x="547" y="7"/>
                  </a:lnTo>
                  <a:lnTo>
                    <a:pt x="530" y="12"/>
                  </a:lnTo>
                  <a:lnTo>
                    <a:pt x="507" y="19"/>
                  </a:lnTo>
                  <a:lnTo>
                    <a:pt x="484" y="26"/>
                  </a:lnTo>
                  <a:lnTo>
                    <a:pt x="465" y="37"/>
                  </a:lnTo>
                  <a:lnTo>
                    <a:pt x="446" y="48"/>
                  </a:lnTo>
                  <a:lnTo>
                    <a:pt x="429" y="61"/>
                  </a:lnTo>
                  <a:lnTo>
                    <a:pt x="412" y="74"/>
                  </a:lnTo>
                  <a:lnTo>
                    <a:pt x="396" y="88"/>
                  </a:lnTo>
                  <a:lnTo>
                    <a:pt x="381" y="101"/>
                  </a:lnTo>
                  <a:lnTo>
                    <a:pt x="360" y="120"/>
                  </a:lnTo>
                  <a:lnTo>
                    <a:pt x="341" y="136"/>
                  </a:lnTo>
                  <a:lnTo>
                    <a:pt x="322" y="149"/>
                  </a:lnTo>
                  <a:lnTo>
                    <a:pt x="303" y="159"/>
                  </a:lnTo>
                  <a:lnTo>
                    <a:pt x="284" y="166"/>
                  </a:lnTo>
                  <a:lnTo>
                    <a:pt x="265" y="169"/>
                  </a:lnTo>
                  <a:lnTo>
                    <a:pt x="242" y="169"/>
                  </a:lnTo>
                  <a:lnTo>
                    <a:pt x="219" y="166"/>
                  </a:lnTo>
                  <a:lnTo>
                    <a:pt x="116" y="160"/>
                  </a:lnTo>
                  <a:lnTo>
                    <a:pt x="136" y="178"/>
                  </a:lnTo>
                  <a:lnTo>
                    <a:pt x="155" y="195"/>
                  </a:lnTo>
                  <a:lnTo>
                    <a:pt x="174" y="213"/>
                  </a:lnTo>
                  <a:lnTo>
                    <a:pt x="195" y="229"/>
                  </a:lnTo>
                  <a:lnTo>
                    <a:pt x="217" y="245"/>
                  </a:lnTo>
                  <a:lnTo>
                    <a:pt x="240" y="261"/>
                  </a:lnTo>
                  <a:lnTo>
                    <a:pt x="263" y="274"/>
                  </a:lnTo>
                  <a:lnTo>
                    <a:pt x="288" y="286"/>
                  </a:lnTo>
                  <a:lnTo>
                    <a:pt x="313" y="296"/>
                  </a:lnTo>
                  <a:lnTo>
                    <a:pt x="339" y="303"/>
                  </a:lnTo>
                  <a:lnTo>
                    <a:pt x="366" y="309"/>
                  </a:lnTo>
                  <a:lnTo>
                    <a:pt x="394" y="310"/>
                  </a:lnTo>
                  <a:lnTo>
                    <a:pt x="423" y="309"/>
                  </a:lnTo>
                  <a:lnTo>
                    <a:pt x="453" y="305"/>
                  </a:lnTo>
                  <a:lnTo>
                    <a:pt x="484" y="296"/>
                  </a:lnTo>
                  <a:lnTo>
                    <a:pt x="516" y="283"/>
                  </a:lnTo>
                  <a:lnTo>
                    <a:pt x="528" y="280"/>
                  </a:lnTo>
                  <a:lnTo>
                    <a:pt x="537" y="277"/>
                  </a:lnTo>
                  <a:lnTo>
                    <a:pt x="547" y="273"/>
                  </a:lnTo>
                  <a:lnTo>
                    <a:pt x="558" y="270"/>
                  </a:lnTo>
                  <a:lnTo>
                    <a:pt x="568" y="265"/>
                  </a:lnTo>
                  <a:lnTo>
                    <a:pt x="577" y="261"/>
                  </a:lnTo>
                  <a:lnTo>
                    <a:pt x="587" y="257"/>
                  </a:lnTo>
                  <a:lnTo>
                    <a:pt x="596" y="251"/>
                  </a:lnTo>
                  <a:lnTo>
                    <a:pt x="583" y="277"/>
                  </a:lnTo>
                  <a:lnTo>
                    <a:pt x="581" y="302"/>
                  </a:lnTo>
                  <a:lnTo>
                    <a:pt x="587" y="324"/>
                  </a:lnTo>
                  <a:lnTo>
                    <a:pt x="594" y="343"/>
                  </a:lnTo>
                  <a:lnTo>
                    <a:pt x="600" y="354"/>
                  </a:lnTo>
                  <a:lnTo>
                    <a:pt x="602" y="360"/>
                  </a:lnTo>
                  <a:lnTo>
                    <a:pt x="602" y="364"/>
                  </a:lnTo>
                  <a:lnTo>
                    <a:pt x="598" y="366"/>
                  </a:lnTo>
                  <a:lnTo>
                    <a:pt x="589" y="373"/>
                  </a:lnTo>
                  <a:lnTo>
                    <a:pt x="568" y="372"/>
                  </a:lnTo>
                  <a:lnTo>
                    <a:pt x="545" y="370"/>
                  </a:lnTo>
                  <a:lnTo>
                    <a:pt x="522" y="370"/>
                  </a:lnTo>
                  <a:lnTo>
                    <a:pt x="501" y="370"/>
                  </a:lnTo>
                  <a:lnTo>
                    <a:pt x="478" y="372"/>
                  </a:lnTo>
                  <a:lnTo>
                    <a:pt x="457" y="373"/>
                  </a:lnTo>
                  <a:lnTo>
                    <a:pt x="434" y="376"/>
                  </a:lnTo>
                  <a:lnTo>
                    <a:pt x="413" y="379"/>
                  </a:lnTo>
                  <a:lnTo>
                    <a:pt x="391" y="383"/>
                  </a:lnTo>
                  <a:lnTo>
                    <a:pt x="370" y="388"/>
                  </a:lnTo>
                  <a:lnTo>
                    <a:pt x="349" y="394"/>
                  </a:lnTo>
                  <a:lnTo>
                    <a:pt x="330" y="401"/>
                  </a:lnTo>
                  <a:lnTo>
                    <a:pt x="309" y="408"/>
                  </a:lnTo>
                  <a:lnTo>
                    <a:pt x="290" y="417"/>
                  </a:lnTo>
                  <a:lnTo>
                    <a:pt x="271" y="427"/>
                  </a:lnTo>
                  <a:lnTo>
                    <a:pt x="252" y="437"/>
                  </a:lnTo>
                  <a:lnTo>
                    <a:pt x="219" y="431"/>
                  </a:lnTo>
                  <a:lnTo>
                    <a:pt x="187" y="429"/>
                  </a:lnTo>
                  <a:lnTo>
                    <a:pt x="156" y="429"/>
                  </a:lnTo>
                  <a:lnTo>
                    <a:pt x="128" y="431"/>
                  </a:lnTo>
                  <a:lnTo>
                    <a:pt x="101" y="437"/>
                  </a:lnTo>
                  <a:lnTo>
                    <a:pt x="77" y="445"/>
                  </a:lnTo>
                  <a:lnTo>
                    <a:pt x="54" y="455"/>
                  </a:lnTo>
                  <a:lnTo>
                    <a:pt x="35" y="468"/>
                  </a:lnTo>
                  <a:lnTo>
                    <a:pt x="29" y="474"/>
                  </a:lnTo>
                  <a:lnTo>
                    <a:pt x="17" y="488"/>
                  </a:lnTo>
                  <a:lnTo>
                    <a:pt x="6" y="504"/>
                  </a:lnTo>
                  <a:lnTo>
                    <a:pt x="0" y="525"/>
                  </a:lnTo>
                  <a:lnTo>
                    <a:pt x="2" y="548"/>
                  </a:lnTo>
                  <a:lnTo>
                    <a:pt x="6" y="564"/>
                  </a:lnTo>
                  <a:lnTo>
                    <a:pt x="16" y="580"/>
                  </a:lnTo>
                  <a:lnTo>
                    <a:pt x="27" y="593"/>
                  </a:lnTo>
                  <a:lnTo>
                    <a:pt x="40" y="606"/>
                  </a:lnTo>
                  <a:lnTo>
                    <a:pt x="56" y="618"/>
                  </a:lnTo>
                  <a:lnTo>
                    <a:pt x="73" y="628"/>
                  </a:lnTo>
                  <a:lnTo>
                    <a:pt x="92" y="635"/>
                  </a:lnTo>
                  <a:lnTo>
                    <a:pt x="111" y="643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6"/>
                  </a:lnTo>
                  <a:lnTo>
                    <a:pt x="113" y="662"/>
                  </a:lnTo>
                  <a:lnTo>
                    <a:pt x="118" y="681"/>
                  </a:lnTo>
                  <a:lnTo>
                    <a:pt x="128" y="701"/>
                  </a:lnTo>
                  <a:lnTo>
                    <a:pt x="145" y="724"/>
                  </a:lnTo>
                  <a:lnTo>
                    <a:pt x="170" y="746"/>
                  </a:lnTo>
                  <a:lnTo>
                    <a:pt x="210" y="768"/>
                  </a:lnTo>
                  <a:lnTo>
                    <a:pt x="263" y="788"/>
                  </a:lnTo>
                  <a:lnTo>
                    <a:pt x="332" y="807"/>
                  </a:lnTo>
                  <a:lnTo>
                    <a:pt x="334" y="807"/>
                  </a:lnTo>
                  <a:lnTo>
                    <a:pt x="334" y="807"/>
                  </a:lnTo>
                  <a:lnTo>
                    <a:pt x="356" y="810"/>
                  </a:lnTo>
                  <a:lnTo>
                    <a:pt x="379" y="810"/>
                  </a:lnTo>
                  <a:lnTo>
                    <a:pt x="400" y="809"/>
                  </a:lnTo>
                  <a:lnTo>
                    <a:pt x="423" y="806"/>
                  </a:lnTo>
                  <a:lnTo>
                    <a:pt x="446" y="802"/>
                  </a:lnTo>
                  <a:lnTo>
                    <a:pt x="469" y="796"/>
                  </a:lnTo>
                  <a:lnTo>
                    <a:pt x="492" y="788"/>
                  </a:lnTo>
                  <a:lnTo>
                    <a:pt x="512" y="781"/>
                  </a:lnTo>
                  <a:lnTo>
                    <a:pt x="564" y="788"/>
                  </a:lnTo>
                  <a:lnTo>
                    <a:pt x="575" y="790"/>
                  </a:lnTo>
                  <a:lnTo>
                    <a:pt x="587" y="791"/>
                  </a:lnTo>
                  <a:lnTo>
                    <a:pt x="600" y="793"/>
                  </a:lnTo>
                  <a:lnTo>
                    <a:pt x="613" y="794"/>
                  </a:lnTo>
                  <a:lnTo>
                    <a:pt x="627" y="794"/>
                  </a:lnTo>
                  <a:lnTo>
                    <a:pt x="642" y="794"/>
                  </a:lnTo>
                  <a:lnTo>
                    <a:pt x="655" y="793"/>
                  </a:lnTo>
                  <a:lnTo>
                    <a:pt x="671" y="791"/>
                  </a:lnTo>
                  <a:lnTo>
                    <a:pt x="665" y="799"/>
                  </a:lnTo>
                  <a:lnTo>
                    <a:pt x="657" y="806"/>
                  </a:lnTo>
                  <a:lnTo>
                    <a:pt x="648" y="813"/>
                  </a:lnTo>
                  <a:lnTo>
                    <a:pt x="638" y="822"/>
                  </a:lnTo>
                  <a:lnTo>
                    <a:pt x="627" y="829"/>
                  </a:lnTo>
                  <a:lnTo>
                    <a:pt x="617" y="836"/>
                  </a:lnTo>
                  <a:lnTo>
                    <a:pt x="606" y="844"/>
                  </a:lnTo>
                  <a:lnTo>
                    <a:pt x="596" y="853"/>
                  </a:lnTo>
                  <a:lnTo>
                    <a:pt x="592" y="855"/>
                  </a:lnTo>
                  <a:lnTo>
                    <a:pt x="591" y="858"/>
                  </a:lnTo>
                  <a:lnTo>
                    <a:pt x="575" y="890"/>
                  </a:lnTo>
                  <a:lnTo>
                    <a:pt x="570" y="925"/>
                  </a:lnTo>
                  <a:lnTo>
                    <a:pt x="572" y="957"/>
                  </a:lnTo>
                  <a:lnTo>
                    <a:pt x="577" y="988"/>
                  </a:lnTo>
                  <a:lnTo>
                    <a:pt x="577" y="988"/>
                  </a:lnTo>
                  <a:lnTo>
                    <a:pt x="568" y="987"/>
                  </a:lnTo>
                  <a:lnTo>
                    <a:pt x="556" y="985"/>
                  </a:lnTo>
                  <a:lnTo>
                    <a:pt x="547" y="984"/>
                  </a:lnTo>
                  <a:lnTo>
                    <a:pt x="535" y="982"/>
                  </a:lnTo>
                  <a:lnTo>
                    <a:pt x="524" y="981"/>
                  </a:lnTo>
                  <a:lnTo>
                    <a:pt x="512" y="981"/>
                  </a:lnTo>
                  <a:lnTo>
                    <a:pt x="501" y="981"/>
                  </a:lnTo>
                  <a:lnTo>
                    <a:pt x="490" y="981"/>
                  </a:lnTo>
                  <a:lnTo>
                    <a:pt x="488" y="981"/>
                  </a:lnTo>
                  <a:lnTo>
                    <a:pt x="488" y="981"/>
                  </a:lnTo>
                  <a:lnTo>
                    <a:pt x="465" y="984"/>
                  </a:lnTo>
                  <a:lnTo>
                    <a:pt x="442" y="989"/>
                  </a:lnTo>
                  <a:lnTo>
                    <a:pt x="421" y="997"/>
                  </a:lnTo>
                  <a:lnTo>
                    <a:pt x="402" y="1007"/>
                  </a:lnTo>
                  <a:lnTo>
                    <a:pt x="383" y="1019"/>
                  </a:lnTo>
                  <a:lnTo>
                    <a:pt x="366" y="1032"/>
                  </a:lnTo>
                  <a:lnTo>
                    <a:pt x="351" y="1048"/>
                  </a:lnTo>
                  <a:lnTo>
                    <a:pt x="339" y="1064"/>
                  </a:lnTo>
                  <a:lnTo>
                    <a:pt x="337" y="1067"/>
                  </a:lnTo>
                  <a:lnTo>
                    <a:pt x="328" y="1105"/>
                  </a:lnTo>
                  <a:lnTo>
                    <a:pt x="332" y="1134"/>
                  </a:lnTo>
                  <a:lnTo>
                    <a:pt x="343" y="1157"/>
                  </a:lnTo>
                  <a:lnTo>
                    <a:pt x="358" y="1175"/>
                  </a:lnTo>
                  <a:lnTo>
                    <a:pt x="379" y="1189"/>
                  </a:lnTo>
                  <a:lnTo>
                    <a:pt x="383" y="1188"/>
                  </a:lnTo>
                  <a:lnTo>
                    <a:pt x="393" y="1183"/>
                  </a:lnTo>
                  <a:lnTo>
                    <a:pt x="402" y="1180"/>
                  </a:lnTo>
                  <a:lnTo>
                    <a:pt x="408" y="1179"/>
                  </a:lnTo>
                  <a:lnTo>
                    <a:pt x="412" y="1180"/>
                  </a:lnTo>
                  <a:lnTo>
                    <a:pt x="415" y="1183"/>
                  </a:lnTo>
                  <a:lnTo>
                    <a:pt x="419" y="1186"/>
                  </a:lnTo>
                  <a:lnTo>
                    <a:pt x="423" y="1189"/>
                  </a:lnTo>
                  <a:lnTo>
                    <a:pt x="429" y="1193"/>
                  </a:lnTo>
                  <a:lnTo>
                    <a:pt x="436" y="1198"/>
                  </a:lnTo>
                  <a:lnTo>
                    <a:pt x="444" y="1202"/>
                  </a:lnTo>
                  <a:lnTo>
                    <a:pt x="452" y="1207"/>
                  </a:lnTo>
                  <a:lnTo>
                    <a:pt x="461" y="1209"/>
                  </a:lnTo>
                  <a:lnTo>
                    <a:pt x="471" y="1212"/>
                  </a:lnTo>
                  <a:lnTo>
                    <a:pt x="482" y="1215"/>
                  </a:lnTo>
                  <a:lnTo>
                    <a:pt x="495" y="1215"/>
                  </a:lnTo>
                  <a:lnTo>
                    <a:pt x="511" y="1214"/>
                  </a:lnTo>
                  <a:lnTo>
                    <a:pt x="522" y="1211"/>
                  </a:lnTo>
                  <a:lnTo>
                    <a:pt x="533" y="1207"/>
                  </a:lnTo>
                  <a:lnTo>
                    <a:pt x="543" y="1201"/>
                  </a:lnTo>
                  <a:lnTo>
                    <a:pt x="551" y="1195"/>
                  </a:lnTo>
                  <a:lnTo>
                    <a:pt x="556" y="1189"/>
                  </a:lnTo>
                  <a:lnTo>
                    <a:pt x="560" y="1183"/>
                  </a:lnTo>
                  <a:lnTo>
                    <a:pt x="564" y="1177"/>
                  </a:lnTo>
                  <a:lnTo>
                    <a:pt x="564" y="1177"/>
                  </a:lnTo>
                  <a:lnTo>
                    <a:pt x="564" y="1176"/>
                  </a:lnTo>
                  <a:lnTo>
                    <a:pt x="564" y="1176"/>
                  </a:lnTo>
                  <a:lnTo>
                    <a:pt x="566" y="1176"/>
                  </a:lnTo>
                  <a:lnTo>
                    <a:pt x="587" y="1173"/>
                  </a:lnTo>
                  <a:lnTo>
                    <a:pt x="608" y="1167"/>
                  </a:lnTo>
                  <a:lnTo>
                    <a:pt x="625" y="1158"/>
                  </a:lnTo>
                  <a:lnTo>
                    <a:pt x="640" y="1150"/>
                  </a:lnTo>
                  <a:lnTo>
                    <a:pt x="655" y="1140"/>
                  </a:lnTo>
                  <a:lnTo>
                    <a:pt x="667" y="1129"/>
                  </a:lnTo>
                  <a:lnTo>
                    <a:pt x="676" y="1121"/>
                  </a:lnTo>
                  <a:lnTo>
                    <a:pt x="684" y="1112"/>
                  </a:lnTo>
                  <a:lnTo>
                    <a:pt x="695" y="1107"/>
                  </a:lnTo>
                  <a:lnTo>
                    <a:pt x="707" y="1106"/>
                  </a:lnTo>
                  <a:lnTo>
                    <a:pt x="716" y="1106"/>
                  </a:lnTo>
                  <a:lnTo>
                    <a:pt x="728" y="1107"/>
                  </a:lnTo>
                  <a:lnTo>
                    <a:pt x="741" y="1112"/>
                  </a:lnTo>
                  <a:lnTo>
                    <a:pt x="754" y="1116"/>
                  </a:lnTo>
                  <a:lnTo>
                    <a:pt x="771" y="1124"/>
                  </a:lnTo>
                  <a:lnTo>
                    <a:pt x="789" y="1132"/>
                  </a:lnTo>
                  <a:lnTo>
                    <a:pt x="796" y="1137"/>
                  </a:lnTo>
                  <a:lnTo>
                    <a:pt x="804" y="1140"/>
                  </a:lnTo>
                  <a:lnTo>
                    <a:pt x="811" y="1144"/>
                  </a:lnTo>
                  <a:lnTo>
                    <a:pt x="819" y="1147"/>
                  </a:lnTo>
                  <a:lnTo>
                    <a:pt x="798" y="1161"/>
                  </a:lnTo>
                  <a:lnTo>
                    <a:pt x="779" y="1177"/>
                  </a:lnTo>
                  <a:lnTo>
                    <a:pt x="762" y="1195"/>
                  </a:lnTo>
                  <a:lnTo>
                    <a:pt x="747" y="1214"/>
                  </a:lnTo>
                  <a:lnTo>
                    <a:pt x="731" y="1234"/>
                  </a:lnTo>
                  <a:lnTo>
                    <a:pt x="720" y="1256"/>
                  </a:lnTo>
                  <a:lnTo>
                    <a:pt x="709" y="1281"/>
                  </a:lnTo>
                  <a:lnTo>
                    <a:pt x="697" y="1306"/>
                  </a:lnTo>
                  <a:lnTo>
                    <a:pt x="697" y="1311"/>
                  </a:lnTo>
                  <a:lnTo>
                    <a:pt x="697" y="1316"/>
                  </a:lnTo>
                  <a:lnTo>
                    <a:pt x="699" y="1332"/>
                  </a:lnTo>
                  <a:lnTo>
                    <a:pt x="705" y="1349"/>
                  </a:lnTo>
                  <a:lnTo>
                    <a:pt x="716" y="1370"/>
                  </a:lnTo>
                  <a:lnTo>
                    <a:pt x="733" y="1389"/>
                  </a:lnTo>
                  <a:lnTo>
                    <a:pt x="735" y="1390"/>
                  </a:lnTo>
                  <a:lnTo>
                    <a:pt x="739" y="1392"/>
                  </a:lnTo>
                  <a:lnTo>
                    <a:pt x="745" y="1395"/>
                  </a:lnTo>
                  <a:lnTo>
                    <a:pt x="750" y="1397"/>
                  </a:lnTo>
                  <a:lnTo>
                    <a:pt x="758" y="1400"/>
                  </a:lnTo>
                  <a:lnTo>
                    <a:pt x="768" y="1402"/>
                  </a:lnTo>
                  <a:lnTo>
                    <a:pt x="779" y="1402"/>
                  </a:lnTo>
                  <a:lnTo>
                    <a:pt x="789" y="1402"/>
                  </a:lnTo>
                  <a:lnTo>
                    <a:pt x="802" y="1399"/>
                  </a:lnTo>
                  <a:lnTo>
                    <a:pt x="813" y="1403"/>
                  </a:lnTo>
                  <a:lnTo>
                    <a:pt x="825" y="1408"/>
                  </a:lnTo>
                  <a:lnTo>
                    <a:pt x="834" y="1409"/>
                  </a:lnTo>
                  <a:lnTo>
                    <a:pt x="846" y="1409"/>
                  </a:lnTo>
                  <a:lnTo>
                    <a:pt x="855" y="1409"/>
                  </a:lnTo>
                  <a:lnTo>
                    <a:pt x="865" y="1408"/>
                  </a:lnTo>
                  <a:lnTo>
                    <a:pt x="874" y="1406"/>
                  </a:lnTo>
                  <a:lnTo>
                    <a:pt x="880" y="1405"/>
                  </a:lnTo>
                  <a:lnTo>
                    <a:pt x="886" y="1403"/>
                  </a:lnTo>
                  <a:lnTo>
                    <a:pt x="891" y="1402"/>
                  </a:lnTo>
                  <a:lnTo>
                    <a:pt x="897" y="1402"/>
                  </a:lnTo>
                  <a:lnTo>
                    <a:pt x="901" y="1402"/>
                  </a:lnTo>
                  <a:lnTo>
                    <a:pt x="916" y="1403"/>
                  </a:lnTo>
                  <a:lnTo>
                    <a:pt x="929" y="1396"/>
                  </a:lnTo>
                  <a:lnTo>
                    <a:pt x="941" y="1387"/>
                  </a:lnTo>
                  <a:lnTo>
                    <a:pt x="950" y="1376"/>
                  </a:lnTo>
                  <a:lnTo>
                    <a:pt x="956" y="1365"/>
                  </a:lnTo>
                  <a:lnTo>
                    <a:pt x="962" y="1357"/>
                  </a:lnTo>
                  <a:lnTo>
                    <a:pt x="962" y="1357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71" y="1354"/>
                  </a:lnTo>
                  <a:lnTo>
                    <a:pt x="981" y="1352"/>
                  </a:lnTo>
                  <a:lnTo>
                    <a:pt x="990" y="1349"/>
                  </a:lnTo>
                  <a:lnTo>
                    <a:pt x="998" y="1346"/>
                  </a:lnTo>
                  <a:lnTo>
                    <a:pt x="1013" y="1335"/>
                  </a:lnTo>
                  <a:lnTo>
                    <a:pt x="1021" y="1320"/>
                  </a:lnTo>
                  <a:lnTo>
                    <a:pt x="1025" y="1306"/>
                  </a:lnTo>
                  <a:lnTo>
                    <a:pt x="1027" y="1293"/>
                  </a:lnTo>
                  <a:lnTo>
                    <a:pt x="1028" y="1288"/>
                  </a:lnTo>
                  <a:lnTo>
                    <a:pt x="1028" y="1285"/>
                  </a:lnTo>
                  <a:lnTo>
                    <a:pt x="1028" y="1281"/>
                  </a:lnTo>
                  <a:lnTo>
                    <a:pt x="1030" y="1278"/>
                  </a:lnTo>
                  <a:lnTo>
                    <a:pt x="1042" y="1276"/>
                  </a:lnTo>
                  <a:lnTo>
                    <a:pt x="1055" y="1276"/>
                  </a:lnTo>
                  <a:lnTo>
                    <a:pt x="1067" y="1278"/>
                  </a:lnTo>
                  <a:lnTo>
                    <a:pt x="1080" y="1281"/>
                  </a:lnTo>
                  <a:lnTo>
                    <a:pt x="1091" y="1285"/>
                  </a:lnTo>
                  <a:lnTo>
                    <a:pt x="1103" y="1290"/>
                  </a:lnTo>
                  <a:lnTo>
                    <a:pt x="1114" y="1294"/>
                  </a:lnTo>
                  <a:lnTo>
                    <a:pt x="1124" y="1298"/>
                  </a:lnTo>
                  <a:lnTo>
                    <a:pt x="1148" y="1313"/>
                  </a:lnTo>
                  <a:lnTo>
                    <a:pt x="1177" y="1329"/>
                  </a:lnTo>
                  <a:lnTo>
                    <a:pt x="1207" y="1348"/>
                  </a:lnTo>
                  <a:lnTo>
                    <a:pt x="1242" y="1368"/>
                  </a:lnTo>
                  <a:lnTo>
                    <a:pt x="1276" y="1389"/>
                  </a:lnTo>
                  <a:lnTo>
                    <a:pt x="1312" y="1409"/>
                  </a:lnTo>
                  <a:lnTo>
                    <a:pt x="1348" y="1429"/>
                  </a:lnTo>
                  <a:lnTo>
                    <a:pt x="1384" y="1450"/>
                  </a:lnTo>
                  <a:lnTo>
                    <a:pt x="1419" y="1470"/>
                  </a:lnTo>
                  <a:lnTo>
                    <a:pt x="1451" y="1488"/>
                  </a:lnTo>
                  <a:lnTo>
                    <a:pt x="1482" y="1505"/>
                  </a:lnTo>
                  <a:lnTo>
                    <a:pt x="1506" y="1520"/>
                  </a:lnTo>
                  <a:lnTo>
                    <a:pt x="1527" y="1531"/>
                  </a:lnTo>
                  <a:lnTo>
                    <a:pt x="1544" y="1542"/>
                  </a:lnTo>
                  <a:lnTo>
                    <a:pt x="1554" y="1548"/>
                  </a:lnTo>
                  <a:lnTo>
                    <a:pt x="1558" y="1549"/>
                  </a:lnTo>
                  <a:lnTo>
                    <a:pt x="1560" y="1527"/>
                  </a:lnTo>
                  <a:lnTo>
                    <a:pt x="1562" y="1476"/>
                  </a:lnTo>
                  <a:lnTo>
                    <a:pt x="1563" y="1425"/>
                  </a:lnTo>
                  <a:lnTo>
                    <a:pt x="1565" y="1397"/>
                  </a:lnTo>
                  <a:lnTo>
                    <a:pt x="1596" y="1365"/>
                  </a:lnTo>
                  <a:lnTo>
                    <a:pt x="1615" y="1327"/>
                  </a:lnTo>
                  <a:lnTo>
                    <a:pt x="1624" y="1285"/>
                  </a:lnTo>
                  <a:lnTo>
                    <a:pt x="1626" y="1240"/>
                  </a:lnTo>
                  <a:lnTo>
                    <a:pt x="1619" y="1193"/>
                  </a:lnTo>
                  <a:lnTo>
                    <a:pt x="1603" y="1150"/>
                  </a:lnTo>
                  <a:lnTo>
                    <a:pt x="1581" y="1107"/>
                  </a:lnTo>
                  <a:lnTo>
                    <a:pt x="1550" y="1071"/>
                  </a:lnTo>
                  <a:lnTo>
                    <a:pt x="1539" y="1059"/>
                  </a:lnTo>
                  <a:lnTo>
                    <a:pt x="1527" y="1048"/>
                  </a:lnTo>
                  <a:lnTo>
                    <a:pt x="1514" y="1036"/>
                  </a:lnTo>
                  <a:lnTo>
                    <a:pt x="1503" y="1026"/>
                  </a:lnTo>
                  <a:lnTo>
                    <a:pt x="1491" y="1016"/>
                  </a:lnTo>
                  <a:lnTo>
                    <a:pt x="1478" y="1004"/>
                  </a:lnTo>
                  <a:lnTo>
                    <a:pt x="1466" y="994"/>
                  </a:lnTo>
                  <a:lnTo>
                    <a:pt x="1455" y="984"/>
                  </a:lnTo>
                  <a:lnTo>
                    <a:pt x="1419" y="953"/>
                  </a:lnTo>
                  <a:lnTo>
                    <a:pt x="1386" y="922"/>
                  </a:lnTo>
                  <a:lnTo>
                    <a:pt x="1356" y="892"/>
                  </a:lnTo>
                  <a:lnTo>
                    <a:pt x="1331" y="861"/>
                  </a:lnTo>
                  <a:lnTo>
                    <a:pt x="1310" y="828"/>
                  </a:lnTo>
                  <a:lnTo>
                    <a:pt x="1297" y="791"/>
                  </a:lnTo>
                  <a:lnTo>
                    <a:pt x="1289" y="752"/>
                  </a:lnTo>
                  <a:lnTo>
                    <a:pt x="1287" y="708"/>
                  </a:lnTo>
                  <a:lnTo>
                    <a:pt x="1287" y="704"/>
                  </a:lnTo>
                  <a:lnTo>
                    <a:pt x="1287" y="669"/>
                  </a:lnTo>
                  <a:lnTo>
                    <a:pt x="1291" y="634"/>
                  </a:lnTo>
                  <a:lnTo>
                    <a:pt x="1301" y="598"/>
                  </a:lnTo>
                  <a:lnTo>
                    <a:pt x="1312" y="560"/>
                  </a:lnTo>
                  <a:lnTo>
                    <a:pt x="1320" y="535"/>
                  </a:lnTo>
                  <a:lnTo>
                    <a:pt x="1327" y="509"/>
                  </a:lnTo>
                  <a:lnTo>
                    <a:pt x="1333" y="484"/>
                  </a:lnTo>
                  <a:lnTo>
                    <a:pt x="1337" y="45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9338" y="2927350"/>
              <a:ext cx="2681288" cy="2262187"/>
            </a:xfrm>
            <a:custGeom>
              <a:avLst/>
              <a:gdLst>
                <a:gd name="T0" fmla="*/ 787 w 1689"/>
                <a:gd name="T1" fmla="*/ 116 h 1425"/>
                <a:gd name="T2" fmla="*/ 794 w 1689"/>
                <a:gd name="T3" fmla="*/ 132 h 1425"/>
                <a:gd name="T4" fmla="*/ 1029 w 1689"/>
                <a:gd name="T5" fmla="*/ 116 h 1425"/>
                <a:gd name="T6" fmla="*/ 1152 w 1689"/>
                <a:gd name="T7" fmla="*/ 144 h 1425"/>
                <a:gd name="T8" fmla="*/ 1314 w 1689"/>
                <a:gd name="T9" fmla="*/ 99 h 1425"/>
                <a:gd name="T10" fmla="*/ 1510 w 1689"/>
                <a:gd name="T11" fmla="*/ 145 h 1425"/>
                <a:gd name="T12" fmla="*/ 1604 w 1689"/>
                <a:gd name="T13" fmla="*/ 360 h 1425"/>
                <a:gd name="T14" fmla="*/ 1664 w 1689"/>
                <a:gd name="T15" fmla="*/ 543 h 1425"/>
                <a:gd name="T16" fmla="*/ 1474 w 1689"/>
                <a:gd name="T17" fmla="*/ 513 h 1425"/>
                <a:gd name="T18" fmla="*/ 1326 w 1689"/>
                <a:gd name="T19" fmla="*/ 396 h 1425"/>
                <a:gd name="T20" fmla="*/ 1286 w 1689"/>
                <a:gd name="T21" fmla="*/ 231 h 1425"/>
                <a:gd name="T22" fmla="*/ 1217 w 1689"/>
                <a:gd name="T23" fmla="*/ 249 h 1425"/>
                <a:gd name="T24" fmla="*/ 1236 w 1689"/>
                <a:gd name="T25" fmla="*/ 526 h 1425"/>
                <a:gd name="T26" fmla="*/ 1337 w 1689"/>
                <a:gd name="T27" fmla="*/ 926 h 1425"/>
                <a:gd name="T28" fmla="*/ 1524 w 1689"/>
                <a:gd name="T29" fmla="*/ 1257 h 1425"/>
                <a:gd name="T30" fmla="*/ 1465 w 1689"/>
                <a:gd name="T31" fmla="*/ 1423 h 1425"/>
                <a:gd name="T32" fmla="*/ 1306 w 1689"/>
                <a:gd name="T33" fmla="*/ 1333 h 1425"/>
                <a:gd name="T34" fmla="*/ 1097 w 1689"/>
                <a:gd name="T35" fmla="*/ 1216 h 1425"/>
                <a:gd name="T36" fmla="*/ 960 w 1689"/>
                <a:gd name="T37" fmla="*/ 1231 h 1425"/>
                <a:gd name="T38" fmla="*/ 893 w 1689"/>
                <a:gd name="T39" fmla="*/ 1305 h 1425"/>
                <a:gd name="T40" fmla="*/ 804 w 1689"/>
                <a:gd name="T41" fmla="*/ 1349 h 1425"/>
                <a:gd name="T42" fmla="*/ 712 w 1689"/>
                <a:gd name="T43" fmla="*/ 1326 h 1425"/>
                <a:gd name="T44" fmla="*/ 751 w 1689"/>
                <a:gd name="T45" fmla="*/ 1186 h 1425"/>
                <a:gd name="T46" fmla="*/ 996 w 1689"/>
                <a:gd name="T47" fmla="*/ 1119 h 1425"/>
                <a:gd name="T48" fmla="*/ 1013 w 1689"/>
                <a:gd name="T49" fmla="*/ 1098 h 1425"/>
                <a:gd name="T50" fmla="*/ 1008 w 1689"/>
                <a:gd name="T51" fmla="*/ 1069 h 1425"/>
                <a:gd name="T52" fmla="*/ 931 w 1689"/>
                <a:gd name="T53" fmla="*/ 1072 h 1425"/>
                <a:gd name="T54" fmla="*/ 737 w 1689"/>
                <a:gd name="T55" fmla="*/ 1062 h 1425"/>
                <a:gd name="T56" fmla="*/ 573 w 1689"/>
                <a:gd name="T57" fmla="*/ 1100 h 1425"/>
                <a:gd name="T58" fmla="*/ 455 w 1689"/>
                <a:gd name="T59" fmla="*/ 1155 h 1425"/>
                <a:gd name="T60" fmla="*/ 349 w 1689"/>
                <a:gd name="T61" fmla="*/ 1123 h 1425"/>
                <a:gd name="T62" fmla="*/ 385 w 1689"/>
                <a:gd name="T63" fmla="*/ 1001 h 1425"/>
                <a:gd name="T64" fmla="*/ 541 w 1689"/>
                <a:gd name="T65" fmla="*/ 988 h 1425"/>
                <a:gd name="T66" fmla="*/ 642 w 1689"/>
                <a:gd name="T67" fmla="*/ 963 h 1425"/>
                <a:gd name="T68" fmla="*/ 732 w 1689"/>
                <a:gd name="T69" fmla="*/ 963 h 1425"/>
                <a:gd name="T70" fmla="*/ 602 w 1689"/>
                <a:gd name="T71" fmla="*/ 947 h 1425"/>
                <a:gd name="T72" fmla="*/ 615 w 1689"/>
                <a:gd name="T73" fmla="*/ 820 h 1425"/>
                <a:gd name="T74" fmla="*/ 718 w 1689"/>
                <a:gd name="T75" fmla="*/ 738 h 1425"/>
                <a:gd name="T76" fmla="*/ 829 w 1689"/>
                <a:gd name="T77" fmla="*/ 632 h 1425"/>
                <a:gd name="T78" fmla="*/ 572 w 1689"/>
                <a:gd name="T79" fmla="*/ 733 h 1425"/>
                <a:gd name="T80" fmla="*/ 606 w 1689"/>
                <a:gd name="T81" fmla="*/ 655 h 1425"/>
                <a:gd name="T82" fmla="*/ 558 w 1689"/>
                <a:gd name="T83" fmla="*/ 673 h 1425"/>
                <a:gd name="T84" fmla="*/ 356 w 1689"/>
                <a:gd name="T85" fmla="*/ 750 h 1425"/>
                <a:gd name="T86" fmla="*/ 111 w 1689"/>
                <a:gd name="T87" fmla="*/ 615 h 1425"/>
                <a:gd name="T88" fmla="*/ 14 w 1689"/>
                <a:gd name="T89" fmla="*/ 537 h 1425"/>
                <a:gd name="T90" fmla="*/ 67 w 1689"/>
                <a:gd name="T91" fmla="*/ 435 h 1425"/>
                <a:gd name="T92" fmla="*/ 278 w 1689"/>
                <a:gd name="T93" fmla="*/ 408 h 1425"/>
                <a:gd name="T94" fmla="*/ 549 w 1689"/>
                <a:gd name="T95" fmla="*/ 371 h 1425"/>
                <a:gd name="T96" fmla="*/ 732 w 1689"/>
                <a:gd name="T97" fmla="*/ 415 h 1425"/>
                <a:gd name="T98" fmla="*/ 600 w 1689"/>
                <a:gd name="T99" fmla="*/ 323 h 1425"/>
                <a:gd name="T100" fmla="*/ 629 w 1689"/>
                <a:gd name="T101" fmla="*/ 140 h 1425"/>
                <a:gd name="T102" fmla="*/ 524 w 1689"/>
                <a:gd name="T103" fmla="*/ 202 h 1425"/>
                <a:gd name="T104" fmla="*/ 235 w 1689"/>
                <a:gd name="T105" fmla="*/ 201 h 1425"/>
                <a:gd name="T106" fmla="*/ 311 w 1689"/>
                <a:gd name="T107" fmla="*/ 138 h 1425"/>
                <a:gd name="T108" fmla="*/ 457 w 1689"/>
                <a:gd name="T109" fmla="*/ 26 h 1425"/>
                <a:gd name="T110" fmla="*/ 631 w 1689"/>
                <a:gd name="T111" fmla="*/ 3 h 1425"/>
                <a:gd name="T112" fmla="*/ 781 w 1689"/>
                <a:gd name="T113" fmla="*/ 6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9" h="1425">
                  <a:moveTo>
                    <a:pt x="813" y="81"/>
                  </a:moveTo>
                  <a:lnTo>
                    <a:pt x="815" y="86"/>
                  </a:lnTo>
                  <a:lnTo>
                    <a:pt x="819" y="90"/>
                  </a:lnTo>
                  <a:lnTo>
                    <a:pt x="823" y="94"/>
                  </a:lnTo>
                  <a:lnTo>
                    <a:pt x="827" y="99"/>
                  </a:lnTo>
                  <a:lnTo>
                    <a:pt x="813" y="105"/>
                  </a:lnTo>
                  <a:lnTo>
                    <a:pt x="800" y="110"/>
                  </a:lnTo>
                  <a:lnTo>
                    <a:pt x="787" y="116"/>
                  </a:lnTo>
                  <a:lnTo>
                    <a:pt x="773" y="124"/>
                  </a:lnTo>
                  <a:lnTo>
                    <a:pt x="762" y="131"/>
                  </a:lnTo>
                  <a:lnTo>
                    <a:pt x="751" y="138"/>
                  </a:lnTo>
                  <a:lnTo>
                    <a:pt x="741" y="147"/>
                  </a:lnTo>
                  <a:lnTo>
                    <a:pt x="732" y="157"/>
                  </a:lnTo>
                  <a:lnTo>
                    <a:pt x="733" y="159"/>
                  </a:lnTo>
                  <a:lnTo>
                    <a:pt x="764" y="144"/>
                  </a:lnTo>
                  <a:lnTo>
                    <a:pt x="794" y="132"/>
                  </a:lnTo>
                  <a:lnTo>
                    <a:pt x="825" y="121"/>
                  </a:lnTo>
                  <a:lnTo>
                    <a:pt x="857" y="110"/>
                  </a:lnTo>
                  <a:lnTo>
                    <a:pt x="891" y="105"/>
                  </a:lnTo>
                  <a:lnTo>
                    <a:pt x="926" y="100"/>
                  </a:lnTo>
                  <a:lnTo>
                    <a:pt x="960" y="100"/>
                  </a:lnTo>
                  <a:lnTo>
                    <a:pt x="996" y="105"/>
                  </a:lnTo>
                  <a:lnTo>
                    <a:pt x="1013" y="110"/>
                  </a:lnTo>
                  <a:lnTo>
                    <a:pt x="1029" y="116"/>
                  </a:lnTo>
                  <a:lnTo>
                    <a:pt x="1046" y="122"/>
                  </a:lnTo>
                  <a:lnTo>
                    <a:pt x="1061" y="129"/>
                  </a:lnTo>
                  <a:lnTo>
                    <a:pt x="1076" y="137"/>
                  </a:lnTo>
                  <a:lnTo>
                    <a:pt x="1091" y="145"/>
                  </a:lnTo>
                  <a:lnTo>
                    <a:pt x="1105" y="154"/>
                  </a:lnTo>
                  <a:lnTo>
                    <a:pt x="1118" y="163"/>
                  </a:lnTo>
                  <a:lnTo>
                    <a:pt x="1135" y="153"/>
                  </a:lnTo>
                  <a:lnTo>
                    <a:pt x="1152" y="144"/>
                  </a:lnTo>
                  <a:lnTo>
                    <a:pt x="1171" y="135"/>
                  </a:lnTo>
                  <a:lnTo>
                    <a:pt x="1190" y="128"/>
                  </a:lnTo>
                  <a:lnTo>
                    <a:pt x="1209" y="121"/>
                  </a:lnTo>
                  <a:lnTo>
                    <a:pt x="1230" y="113"/>
                  </a:lnTo>
                  <a:lnTo>
                    <a:pt x="1251" y="109"/>
                  </a:lnTo>
                  <a:lnTo>
                    <a:pt x="1272" y="105"/>
                  </a:lnTo>
                  <a:lnTo>
                    <a:pt x="1293" y="100"/>
                  </a:lnTo>
                  <a:lnTo>
                    <a:pt x="1314" y="99"/>
                  </a:lnTo>
                  <a:lnTo>
                    <a:pt x="1335" y="97"/>
                  </a:lnTo>
                  <a:lnTo>
                    <a:pt x="1356" y="99"/>
                  </a:lnTo>
                  <a:lnTo>
                    <a:pt x="1377" y="100"/>
                  </a:lnTo>
                  <a:lnTo>
                    <a:pt x="1400" y="103"/>
                  </a:lnTo>
                  <a:lnTo>
                    <a:pt x="1421" y="108"/>
                  </a:lnTo>
                  <a:lnTo>
                    <a:pt x="1442" y="113"/>
                  </a:lnTo>
                  <a:lnTo>
                    <a:pt x="1478" y="128"/>
                  </a:lnTo>
                  <a:lnTo>
                    <a:pt x="1510" y="145"/>
                  </a:lnTo>
                  <a:lnTo>
                    <a:pt x="1539" y="167"/>
                  </a:lnTo>
                  <a:lnTo>
                    <a:pt x="1565" y="191"/>
                  </a:lnTo>
                  <a:lnTo>
                    <a:pt x="1584" y="217"/>
                  </a:lnTo>
                  <a:lnTo>
                    <a:pt x="1602" y="246"/>
                  </a:lnTo>
                  <a:lnTo>
                    <a:pt x="1611" y="275"/>
                  </a:lnTo>
                  <a:lnTo>
                    <a:pt x="1613" y="306"/>
                  </a:lnTo>
                  <a:lnTo>
                    <a:pt x="1611" y="332"/>
                  </a:lnTo>
                  <a:lnTo>
                    <a:pt x="1604" y="360"/>
                  </a:lnTo>
                  <a:lnTo>
                    <a:pt x="1598" y="387"/>
                  </a:lnTo>
                  <a:lnTo>
                    <a:pt x="1592" y="415"/>
                  </a:lnTo>
                  <a:lnTo>
                    <a:pt x="1592" y="443"/>
                  </a:lnTo>
                  <a:lnTo>
                    <a:pt x="1598" y="469"/>
                  </a:lnTo>
                  <a:lnTo>
                    <a:pt x="1615" y="492"/>
                  </a:lnTo>
                  <a:lnTo>
                    <a:pt x="1643" y="513"/>
                  </a:lnTo>
                  <a:lnTo>
                    <a:pt x="1689" y="545"/>
                  </a:lnTo>
                  <a:lnTo>
                    <a:pt x="1664" y="543"/>
                  </a:lnTo>
                  <a:lnTo>
                    <a:pt x="1640" y="543"/>
                  </a:lnTo>
                  <a:lnTo>
                    <a:pt x="1615" y="540"/>
                  </a:lnTo>
                  <a:lnTo>
                    <a:pt x="1590" y="539"/>
                  </a:lnTo>
                  <a:lnTo>
                    <a:pt x="1565" y="534"/>
                  </a:lnTo>
                  <a:lnTo>
                    <a:pt x="1543" y="532"/>
                  </a:lnTo>
                  <a:lnTo>
                    <a:pt x="1520" y="526"/>
                  </a:lnTo>
                  <a:lnTo>
                    <a:pt x="1497" y="520"/>
                  </a:lnTo>
                  <a:lnTo>
                    <a:pt x="1474" y="513"/>
                  </a:lnTo>
                  <a:lnTo>
                    <a:pt x="1453" y="505"/>
                  </a:lnTo>
                  <a:lnTo>
                    <a:pt x="1432" y="497"/>
                  </a:lnTo>
                  <a:lnTo>
                    <a:pt x="1413" y="486"/>
                  </a:lnTo>
                  <a:lnTo>
                    <a:pt x="1394" y="475"/>
                  </a:lnTo>
                  <a:lnTo>
                    <a:pt x="1377" y="462"/>
                  </a:lnTo>
                  <a:lnTo>
                    <a:pt x="1360" y="447"/>
                  </a:lnTo>
                  <a:lnTo>
                    <a:pt x="1345" y="431"/>
                  </a:lnTo>
                  <a:lnTo>
                    <a:pt x="1326" y="396"/>
                  </a:lnTo>
                  <a:lnTo>
                    <a:pt x="1320" y="358"/>
                  </a:lnTo>
                  <a:lnTo>
                    <a:pt x="1322" y="319"/>
                  </a:lnTo>
                  <a:lnTo>
                    <a:pt x="1327" y="279"/>
                  </a:lnTo>
                  <a:lnTo>
                    <a:pt x="1326" y="266"/>
                  </a:lnTo>
                  <a:lnTo>
                    <a:pt x="1320" y="252"/>
                  </a:lnTo>
                  <a:lnTo>
                    <a:pt x="1310" y="240"/>
                  </a:lnTo>
                  <a:lnTo>
                    <a:pt x="1295" y="233"/>
                  </a:lnTo>
                  <a:lnTo>
                    <a:pt x="1286" y="231"/>
                  </a:lnTo>
                  <a:lnTo>
                    <a:pt x="1278" y="231"/>
                  </a:lnTo>
                  <a:lnTo>
                    <a:pt x="1268" y="231"/>
                  </a:lnTo>
                  <a:lnTo>
                    <a:pt x="1259" y="231"/>
                  </a:lnTo>
                  <a:lnTo>
                    <a:pt x="1251" y="233"/>
                  </a:lnTo>
                  <a:lnTo>
                    <a:pt x="1244" y="234"/>
                  </a:lnTo>
                  <a:lnTo>
                    <a:pt x="1236" y="237"/>
                  </a:lnTo>
                  <a:lnTo>
                    <a:pt x="1228" y="242"/>
                  </a:lnTo>
                  <a:lnTo>
                    <a:pt x="1217" y="249"/>
                  </a:lnTo>
                  <a:lnTo>
                    <a:pt x="1215" y="259"/>
                  </a:lnTo>
                  <a:lnTo>
                    <a:pt x="1215" y="272"/>
                  </a:lnTo>
                  <a:lnTo>
                    <a:pt x="1217" y="282"/>
                  </a:lnTo>
                  <a:lnTo>
                    <a:pt x="1249" y="330"/>
                  </a:lnTo>
                  <a:lnTo>
                    <a:pt x="1263" y="379"/>
                  </a:lnTo>
                  <a:lnTo>
                    <a:pt x="1261" y="427"/>
                  </a:lnTo>
                  <a:lnTo>
                    <a:pt x="1251" y="476"/>
                  </a:lnTo>
                  <a:lnTo>
                    <a:pt x="1236" y="526"/>
                  </a:lnTo>
                  <a:lnTo>
                    <a:pt x="1221" y="575"/>
                  </a:lnTo>
                  <a:lnTo>
                    <a:pt x="1211" y="626"/>
                  </a:lnTo>
                  <a:lnTo>
                    <a:pt x="1211" y="676"/>
                  </a:lnTo>
                  <a:lnTo>
                    <a:pt x="1215" y="738"/>
                  </a:lnTo>
                  <a:lnTo>
                    <a:pt x="1230" y="792"/>
                  </a:lnTo>
                  <a:lnTo>
                    <a:pt x="1259" y="840"/>
                  </a:lnTo>
                  <a:lnTo>
                    <a:pt x="1295" y="886"/>
                  </a:lnTo>
                  <a:lnTo>
                    <a:pt x="1337" y="926"/>
                  </a:lnTo>
                  <a:lnTo>
                    <a:pt x="1385" y="969"/>
                  </a:lnTo>
                  <a:lnTo>
                    <a:pt x="1432" y="1011"/>
                  </a:lnTo>
                  <a:lnTo>
                    <a:pt x="1482" y="1058"/>
                  </a:lnTo>
                  <a:lnTo>
                    <a:pt x="1506" y="1091"/>
                  </a:lnTo>
                  <a:lnTo>
                    <a:pt x="1524" y="1130"/>
                  </a:lnTo>
                  <a:lnTo>
                    <a:pt x="1531" y="1173"/>
                  </a:lnTo>
                  <a:lnTo>
                    <a:pt x="1531" y="1216"/>
                  </a:lnTo>
                  <a:lnTo>
                    <a:pt x="1524" y="1257"/>
                  </a:lnTo>
                  <a:lnTo>
                    <a:pt x="1512" y="1295"/>
                  </a:lnTo>
                  <a:lnTo>
                    <a:pt x="1495" y="1327"/>
                  </a:lnTo>
                  <a:lnTo>
                    <a:pt x="1474" y="1349"/>
                  </a:lnTo>
                  <a:lnTo>
                    <a:pt x="1470" y="1371"/>
                  </a:lnTo>
                  <a:lnTo>
                    <a:pt x="1470" y="1388"/>
                  </a:lnTo>
                  <a:lnTo>
                    <a:pt x="1468" y="1404"/>
                  </a:lnTo>
                  <a:lnTo>
                    <a:pt x="1466" y="1425"/>
                  </a:lnTo>
                  <a:lnTo>
                    <a:pt x="1465" y="1423"/>
                  </a:lnTo>
                  <a:lnTo>
                    <a:pt x="1457" y="1419"/>
                  </a:lnTo>
                  <a:lnTo>
                    <a:pt x="1444" y="1412"/>
                  </a:lnTo>
                  <a:lnTo>
                    <a:pt x="1428" y="1403"/>
                  </a:lnTo>
                  <a:lnTo>
                    <a:pt x="1407" y="1391"/>
                  </a:lnTo>
                  <a:lnTo>
                    <a:pt x="1386" y="1380"/>
                  </a:lnTo>
                  <a:lnTo>
                    <a:pt x="1360" y="1365"/>
                  </a:lnTo>
                  <a:lnTo>
                    <a:pt x="1333" y="1349"/>
                  </a:lnTo>
                  <a:lnTo>
                    <a:pt x="1306" y="1333"/>
                  </a:lnTo>
                  <a:lnTo>
                    <a:pt x="1276" y="1317"/>
                  </a:lnTo>
                  <a:lnTo>
                    <a:pt x="1247" y="1301"/>
                  </a:lnTo>
                  <a:lnTo>
                    <a:pt x="1219" y="1283"/>
                  </a:lnTo>
                  <a:lnTo>
                    <a:pt x="1190" y="1267"/>
                  </a:lnTo>
                  <a:lnTo>
                    <a:pt x="1162" y="1251"/>
                  </a:lnTo>
                  <a:lnTo>
                    <a:pt x="1137" y="1235"/>
                  </a:lnTo>
                  <a:lnTo>
                    <a:pt x="1114" y="1222"/>
                  </a:lnTo>
                  <a:lnTo>
                    <a:pt x="1097" y="1216"/>
                  </a:lnTo>
                  <a:lnTo>
                    <a:pt x="1080" y="1212"/>
                  </a:lnTo>
                  <a:lnTo>
                    <a:pt x="1061" y="1211"/>
                  </a:lnTo>
                  <a:lnTo>
                    <a:pt x="1042" y="1211"/>
                  </a:lnTo>
                  <a:lnTo>
                    <a:pt x="1023" y="1212"/>
                  </a:lnTo>
                  <a:lnTo>
                    <a:pt x="1004" y="1213"/>
                  </a:lnTo>
                  <a:lnTo>
                    <a:pt x="987" y="1218"/>
                  </a:lnTo>
                  <a:lnTo>
                    <a:pt x="970" y="1222"/>
                  </a:lnTo>
                  <a:lnTo>
                    <a:pt x="960" y="1231"/>
                  </a:lnTo>
                  <a:lnTo>
                    <a:pt x="954" y="1243"/>
                  </a:lnTo>
                  <a:lnTo>
                    <a:pt x="952" y="1256"/>
                  </a:lnTo>
                  <a:lnTo>
                    <a:pt x="950" y="1269"/>
                  </a:lnTo>
                  <a:lnTo>
                    <a:pt x="947" y="1280"/>
                  </a:lnTo>
                  <a:lnTo>
                    <a:pt x="939" y="1291"/>
                  </a:lnTo>
                  <a:lnTo>
                    <a:pt x="926" y="1295"/>
                  </a:lnTo>
                  <a:lnTo>
                    <a:pt x="903" y="1294"/>
                  </a:lnTo>
                  <a:lnTo>
                    <a:pt x="893" y="1305"/>
                  </a:lnTo>
                  <a:lnTo>
                    <a:pt x="886" y="1318"/>
                  </a:lnTo>
                  <a:lnTo>
                    <a:pt x="880" y="1331"/>
                  </a:lnTo>
                  <a:lnTo>
                    <a:pt x="869" y="1342"/>
                  </a:lnTo>
                  <a:lnTo>
                    <a:pt x="855" y="1342"/>
                  </a:lnTo>
                  <a:lnTo>
                    <a:pt x="842" y="1343"/>
                  </a:lnTo>
                  <a:lnTo>
                    <a:pt x="829" y="1346"/>
                  </a:lnTo>
                  <a:lnTo>
                    <a:pt x="815" y="1349"/>
                  </a:lnTo>
                  <a:lnTo>
                    <a:pt x="804" y="1349"/>
                  </a:lnTo>
                  <a:lnTo>
                    <a:pt x="792" y="1347"/>
                  </a:lnTo>
                  <a:lnTo>
                    <a:pt x="783" y="1342"/>
                  </a:lnTo>
                  <a:lnTo>
                    <a:pt x="773" y="1331"/>
                  </a:lnTo>
                  <a:lnTo>
                    <a:pt x="762" y="1337"/>
                  </a:lnTo>
                  <a:lnTo>
                    <a:pt x="749" y="1342"/>
                  </a:lnTo>
                  <a:lnTo>
                    <a:pt x="735" y="1343"/>
                  </a:lnTo>
                  <a:lnTo>
                    <a:pt x="724" y="1337"/>
                  </a:lnTo>
                  <a:lnTo>
                    <a:pt x="712" y="1326"/>
                  </a:lnTo>
                  <a:lnTo>
                    <a:pt x="705" y="1313"/>
                  </a:lnTo>
                  <a:lnTo>
                    <a:pt x="699" y="1298"/>
                  </a:lnTo>
                  <a:lnTo>
                    <a:pt x="697" y="1282"/>
                  </a:lnTo>
                  <a:lnTo>
                    <a:pt x="705" y="1262"/>
                  </a:lnTo>
                  <a:lnTo>
                    <a:pt x="714" y="1243"/>
                  </a:lnTo>
                  <a:lnTo>
                    <a:pt x="726" y="1224"/>
                  </a:lnTo>
                  <a:lnTo>
                    <a:pt x="737" y="1205"/>
                  </a:lnTo>
                  <a:lnTo>
                    <a:pt x="751" y="1186"/>
                  </a:lnTo>
                  <a:lnTo>
                    <a:pt x="768" y="1168"/>
                  </a:lnTo>
                  <a:lnTo>
                    <a:pt x="785" y="1152"/>
                  </a:lnTo>
                  <a:lnTo>
                    <a:pt x="806" y="1138"/>
                  </a:lnTo>
                  <a:lnTo>
                    <a:pt x="840" y="1126"/>
                  </a:lnTo>
                  <a:lnTo>
                    <a:pt x="876" y="1120"/>
                  </a:lnTo>
                  <a:lnTo>
                    <a:pt x="916" y="1116"/>
                  </a:lnTo>
                  <a:lnTo>
                    <a:pt x="956" y="1116"/>
                  </a:lnTo>
                  <a:lnTo>
                    <a:pt x="996" y="1119"/>
                  </a:lnTo>
                  <a:lnTo>
                    <a:pt x="1036" y="1125"/>
                  </a:lnTo>
                  <a:lnTo>
                    <a:pt x="1072" y="1133"/>
                  </a:lnTo>
                  <a:lnTo>
                    <a:pt x="1105" y="1144"/>
                  </a:lnTo>
                  <a:lnTo>
                    <a:pt x="1091" y="1129"/>
                  </a:lnTo>
                  <a:lnTo>
                    <a:pt x="1074" y="1119"/>
                  </a:lnTo>
                  <a:lnTo>
                    <a:pt x="1055" y="1110"/>
                  </a:lnTo>
                  <a:lnTo>
                    <a:pt x="1034" y="1103"/>
                  </a:lnTo>
                  <a:lnTo>
                    <a:pt x="1013" y="1098"/>
                  </a:lnTo>
                  <a:lnTo>
                    <a:pt x="990" y="1095"/>
                  </a:lnTo>
                  <a:lnTo>
                    <a:pt x="966" y="1094"/>
                  </a:lnTo>
                  <a:lnTo>
                    <a:pt x="943" y="1094"/>
                  </a:lnTo>
                  <a:lnTo>
                    <a:pt x="954" y="1087"/>
                  </a:lnTo>
                  <a:lnTo>
                    <a:pt x="968" y="1081"/>
                  </a:lnTo>
                  <a:lnTo>
                    <a:pt x="981" y="1075"/>
                  </a:lnTo>
                  <a:lnTo>
                    <a:pt x="994" y="1072"/>
                  </a:lnTo>
                  <a:lnTo>
                    <a:pt x="1008" y="1069"/>
                  </a:lnTo>
                  <a:lnTo>
                    <a:pt x="1023" y="1066"/>
                  </a:lnTo>
                  <a:lnTo>
                    <a:pt x="1036" y="1063"/>
                  </a:lnTo>
                  <a:lnTo>
                    <a:pt x="1049" y="1060"/>
                  </a:lnTo>
                  <a:lnTo>
                    <a:pt x="1025" y="1058"/>
                  </a:lnTo>
                  <a:lnTo>
                    <a:pt x="1000" y="1056"/>
                  </a:lnTo>
                  <a:lnTo>
                    <a:pt x="977" y="1059"/>
                  </a:lnTo>
                  <a:lnTo>
                    <a:pt x="954" y="1065"/>
                  </a:lnTo>
                  <a:lnTo>
                    <a:pt x="931" y="1072"/>
                  </a:lnTo>
                  <a:lnTo>
                    <a:pt x="910" y="1082"/>
                  </a:lnTo>
                  <a:lnTo>
                    <a:pt x="891" y="1093"/>
                  </a:lnTo>
                  <a:lnTo>
                    <a:pt x="872" y="1104"/>
                  </a:lnTo>
                  <a:lnTo>
                    <a:pt x="851" y="1107"/>
                  </a:lnTo>
                  <a:lnTo>
                    <a:pt x="823" y="1100"/>
                  </a:lnTo>
                  <a:lnTo>
                    <a:pt x="794" y="1088"/>
                  </a:lnTo>
                  <a:lnTo>
                    <a:pt x="766" y="1074"/>
                  </a:lnTo>
                  <a:lnTo>
                    <a:pt x="737" y="1062"/>
                  </a:lnTo>
                  <a:lnTo>
                    <a:pt x="709" y="1052"/>
                  </a:lnTo>
                  <a:lnTo>
                    <a:pt x="680" y="1046"/>
                  </a:lnTo>
                  <a:lnTo>
                    <a:pt x="650" y="1049"/>
                  </a:lnTo>
                  <a:lnTo>
                    <a:pt x="619" y="1060"/>
                  </a:lnTo>
                  <a:lnTo>
                    <a:pt x="610" y="1071"/>
                  </a:lnTo>
                  <a:lnTo>
                    <a:pt x="598" y="1081"/>
                  </a:lnTo>
                  <a:lnTo>
                    <a:pt x="587" y="1091"/>
                  </a:lnTo>
                  <a:lnTo>
                    <a:pt x="573" y="1100"/>
                  </a:lnTo>
                  <a:lnTo>
                    <a:pt x="558" y="1107"/>
                  </a:lnTo>
                  <a:lnTo>
                    <a:pt x="543" y="1113"/>
                  </a:lnTo>
                  <a:lnTo>
                    <a:pt x="526" y="1114"/>
                  </a:lnTo>
                  <a:lnTo>
                    <a:pt x="509" y="1114"/>
                  </a:lnTo>
                  <a:lnTo>
                    <a:pt x="497" y="1126"/>
                  </a:lnTo>
                  <a:lnTo>
                    <a:pt x="488" y="1141"/>
                  </a:lnTo>
                  <a:lnTo>
                    <a:pt x="474" y="1151"/>
                  </a:lnTo>
                  <a:lnTo>
                    <a:pt x="455" y="1155"/>
                  </a:lnTo>
                  <a:lnTo>
                    <a:pt x="440" y="1154"/>
                  </a:lnTo>
                  <a:lnTo>
                    <a:pt x="427" y="1148"/>
                  </a:lnTo>
                  <a:lnTo>
                    <a:pt x="415" y="1141"/>
                  </a:lnTo>
                  <a:lnTo>
                    <a:pt x="406" y="1132"/>
                  </a:lnTo>
                  <a:lnTo>
                    <a:pt x="395" y="1126"/>
                  </a:lnTo>
                  <a:lnTo>
                    <a:pt x="381" y="1120"/>
                  </a:lnTo>
                  <a:lnTo>
                    <a:pt x="366" y="1119"/>
                  </a:lnTo>
                  <a:lnTo>
                    <a:pt x="349" y="1123"/>
                  </a:lnTo>
                  <a:lnTo>
                    <a:pt x="334" y="1106"/>
                  </a:lnTo>
                  <a:lnTo>
                    <a:pt x="328" y="1085"/>
                  </a:lnTo>
                  <a:lnTo>
                    <a:pt x="330" y="1065"/>
                  </a:lnTo>
                  <a:lnTo>
                    <a:pt x="336" y="1044"/>
                  </a:lnTo>
                  <a:lnTo>
                    <a:pt x="345" y="1033"/>
                  </a:lnTo>
                  <a:lnTo>
                    <a:pt x="356" y="1021"/>
                  </a:lnTo>
                  <a:lnTo>
                    <a:pt x="370" y="1009"/>
                  </a:lnTo>
                  <a:lnTo>
                    <a:pt x="385" y="1001"/>
                  </a:lnTo>
                  <a:lnTo>
                    <a:pt x="400" y="992"/>
                  </a:lnTo>
                  <a:lnTo>
                    <a:pt x="417" y="986"/>
                  </a:lnTo>
                  <a:lnTo>
                    <a:pt x="435" y="982"/>
                  </a:lnTo>
                  <a:lnTo>
                    <a:pt x="454" y="979"/>
                  </a:lnTo>
                  <a:lnTo>
                    <a:pt x="476" y="979"/>
                  </a:lnTo>
                  <a:lnTo>
                    <a:pt x="499" y="980"/>
                  </a:lnTo>
                  <a:lnTo>
                    <a:pt x="520" y="983"/>
                  </a:lnTo>
                  <a:lnTo>
                    <a:pt x="541" y="988"/>
                  </a:lnTo>
                  <a:lnTo>
                    <a:pt x="562" y="993"/>
                  </a:lnTo>
                  <a:lnTo>
                    <a:pt x="583" y="999"/>
                  </a:lnTo>
                  <a:lnTo>
                    <a:pt x="602" y="1004"/>
                  </a:lnTo>
                  <a:lnTo>
                    <a:pt x="621" y="1009"/>
                  </a:lnTo>
                  <a:lnTo>
                    <a:pt x="575" y="976"/>
                  </a:lnTo>
                  <a:lnTo>
                    <a:pt x="596" y="969"/>
                  </a:lnTo>
                  <a:lnTo>
                    <a:pt x="619" y="964"/>
                  </a:lnTo>
                  <a:lnTo>
                    <a:pt x="642" y="963"/>
                  </a:lnTo>
                  <a:lnTo>
                    <a:pt x="665" y="963"/>
                  </a:lnTo>
                  <a:lnTo>
                    <a:pt x="690" y="966"/>
                  </a:lnTo>
                  <a:lnTo>
                    <a:pt x="712" y="970"/>
                  </a:lnTo>
                  <a:lnTo>
                    <a:pt x="733" y="977"/>
                  </a:lnTo>
                  <a:lnTo>
                    <a:pt x="754" y="986"/>
                  </a:lnTo>
                  <a:lnTo>
                    <a:pt x="756" y="983"/>
                  </a:lnTo>
                  <a:lnTo>
                    <a:pt x="745" y="972"/>
                  </a:lnTo>
                  <a:lnTo>
                    <a:pt x="732" y="963"/>
                  </a:lnTo>
                  <a:lnTo>
                    <a:pt x="716" y="956"/>
                  </a:lnTo>
                  <a:lnTo>
                    <a:pt x="699" y="950"/>
                  </a:lnTo>
                  <a:lnTo>
                    <a:pt x="682" y="947"/>
                  </a:lnTo>
                  <a:lnTo>
                    <a:pt x="663" y="944"/>
                  </a:lnTo>
                  <a:lnTo>
                    <a:pt x="644" y="944"/>
                  </a:lnTo>
                  <a:lnTo>
                    <a:pt x="625" y="944"/>
                  </a:lnTo>
                  <a:lnTo>
                    <a:pt x="613" y="945"/>
                  </a:lnTo>
                  <a:lnTo>
                    <a:pt x="602" y="947"/>
                  </a:lnTo>
                  <a:lnTo>
                    <a:pt x="589" y="948"/>
                  </a:lnTo>
                  <a:lnTo>
                    <a:pt x="577" y="951"/>
                  </a:lnTo>
                  <a:lnTo>
                    <a:pt x="572" y="925"/>
                  </a:lnTo>
                  <a:lnTo>
                    <a:pt x="570" y="896"/>
                  </a:lnTo>
                  <a:lnTo>
                    <a:pt x="575" y="867"/>
                  </a:lnTo>
                  <a:lnTo>
                    <a:pt x="587" y="842"/>
                  </a:lnTo>
                  <a:lnTo>
                    <a:pt x="600" y="830"/>
                  </a:lnTo>
                  <a:lnTo>
                    <a:pt x="615" y="820"/>
                  </a:lnTo>
                  <a:lnTo>
                    <a:pt x="631" y="808"/>
                  </a:lnTo>
                  <a:lnTo>
                    <a:pt x="644" y="797"/>
                  </a:lnTo>
                  <a:lnTo>
                    <a:pt x="657" y="785"/>
                  </a:lnTo>
                  <a:lnTo>
                    <a:pt x="667" y="772"/>
                  </a:lnTo>
                  <a:lnTo>
                    <a:pt x="674" y="759"/>
                  </a:lnTo>
                  <a:lnTo>
                    <a:pt x="678" y="744"/>
                  </a:lnTo>
                  <a:lnTo>
                    <a:pt x="699" y="743"/>
                  </a:lnTo>
                  <a:lnTo>
                    <a:pt x="718" y="738"/>
                  </a:lnTo>
                  <a:lnTo>
                    <a:pt x="737" y="731"/>
                  </a:lnTo>
                  <a:lnTo>
                    <a:pt x="754" y="722"/>
                  </a:lnTo>
                  <a:lnTo>
                    <a:pt x="770" y="714"/>
                  </a:lnTo>
                  <a:lnTo>
                    <a:pt x="785" y="702"/>
                  </a:lnTo>
                  <a:lnTo>
                    <a:pt x="796" y="689"/>
                  </a:lnTo>
                  <a:lnTo>
                    <a:pt x="808" y="676"/>
                  </a:lnTo>
                  <a:lnTo>
                    <a:pt x="819" y="655"/>
                  </a:lnTo>
                  <a:lnTo>
                    <a:pt x="829" y="632"/>
                  </a:lnTo>
                  <a:lnTo>
                    <a:pt x="831" y="609"/>
                  </a:lnTo>
                  <a:lnTo>
                    <a:pt x="827" y="585"/>
                  </a:lnTo>
                  <a:lnTo>
                    <a:pt x="800" y="644"/>
                  </a:lnTo>
                  <a:lnTo>
                    <a:pt x="760" y="685"/>
                  </a:lnTo>
                  <a:lnTo>
                    <a:pt x="711" y="711"/>
                  </a:lnTo>
                  <a:lnTo>
                    <a:pt x="661" y="725"/>
                  </a:lnTo>
                  <a:lnTo>
                    <a:pt x="613" y="733"/>
                  </a:lnTo>
                  <a:lnTo>
                    <a:pt x="572" y="733"/>
                  </a:lnTo>
                  <a:lnTo>
                    <a:pt x="545" y="731"/>
                  </a:lnTo>
                  <a:lnTo>
                    <a:pt x="534" y="730"/>
                  </a:lnTo>
                  <a:lnTo>
                    <a:pt x="549" y="718"/>
                  </a:lnTo>
                  <a:lnTo>
                    <a:pt x="562" y="706"/>
                  </a:lnTo>
                  <a:lnTo>
                    <a:pt x="575" y="695"/>
                  </a:lnTo>
                  <a:lnTo>
                    <a:pt x="587" y="682"/>
                  </a:lnTo>
                  <a:lnTo>
                    <a:pt x="596" y="669"/>
                  </a:lnTo>
                  <a:lnTo>
                    <a:pt x="606" y="655"/>
                  </a:lnTo>
                  <a:lnTo>
                    <a:pt x="615" y="642"/>
                  </a:lnTo>
                  <a:lnTo>
                    <a:pt x="625" y="629"/>
                  </a:lnTo>
                  <a:lnTo>
                    <a:pt x="623" y="631"/>
                  </a:lnTo>
                  <a:lnTo>
                    <a:pt x="617" y="635"/>
                  </a:lnTo>
                  <a:lnTo>
                    <a:pt x="606" y="642"/>
                  </a:lnTo>
                  <a:lnTo>
                    <a:pt x="594" y="651"/>
                  </a:lnTo>
                  <a:lnTo>
                    <a:pt x="577" y="661"/>
                  </a:lnTo>
                  <a:lnTo>
                    <a:pt x="558" y="673"/>
                  </a:lnTo>
                  <a:lnTo>
                    <a:pt x="537" y="686"/>
                  </a:lnTo>
                  <a:lnTo>
                    <a:pt x="514" y="698"/>
                  </a:lnTo>
                  <a:lnTo>
                    <a:pt x="490" y="709"/>
                  </a:lnTo>
                  <a:lnTo>
                    <a:pt x="465" y="721"/>
                  </a:lnTo>
                  <a:lnTo>
                    <a:pt x="438" y="731"/>
                  </a:lnTo>
                  <a:lnTo>
                    <a:pt x="412" y="740"/>
                  </a:lnTo>
                  <a:lnTo>
                    <a:pt x="383" y="746"/>
                  </a:lnTo>
                  <a:lnTo>
                    <a:pt x="356" y="750"/>
                  </a:lnTo>
                  <a:lnTo>
                    <a:pt x="330" y="752"/>
                  </a:lnTo>
                  <a:lnTo>
                    <a:pt x="305" y="749"/>
                  </a:lnTo>
                  <a:lnTo>
                    <a:pt x="229" y="727"/>
                  </a:lnTo>
                  <a:lnTo>
                    <a:pt x="176" y="703"/>
                  </a:lnTo>
                  <a:lnTo>
                    <a:pt x="141" y="680"/>
                  </a:lnTo>
                  <a:lnTo>
                    <a:pt x="122" y="655"/>
                  </a:lnTo>
                  <a:lnTo>
                    <a:pt x="115" y="634"/>
                  </a:lnTo>
                  <a:lnTo>
                    <a:pt x="111" y="615"/>
                  </a:lnTo>
                  <a:lnTo>
                    <a:pt x="109" y="599"/>
                  </a:lnTo>
                  <a:lnTo>
                    <a:pt x="103" y="588"/>
                  </a:lnTo>
                  <a:lnTo>
                    <a:pt x="86" y="584"/>
                  </a:lnTo>
                  <a:lnTo>
                    <a:pt x="69" y="578"/>
                  </a:lnTo>
                  <a:lnTo>
                    <a:pt x="52" y="569"/>
                  </a:lnTo>
                  <a:lnTo>
                    <a:pt x="37" y="561"/>
                  </a:lnTo>
                  <a:lnTo>
                    <a:pt x="23" y="550"/>
                  </a:lnTo>
                  <a:lnTo>
                    <a:pt x="14" y="537"/>
                  </a:lnTo>
                  <a:lnTo>
                    <a:pt x="6" y="524"/>
                  </a:lnTo>
                  <a:lnTo>
                    <a:pt x="2" y="511"/>
                  </a:lnTo>
                  <a:lnTo>
                    <a:pt x="0" y="495"/>
                  </a:lnTo>
                  <a:lnTo>
                    <a:pt x="4" y="482"/>
                  </a:lnTo>
                  <a:lnTo>
                    <a:pt x="14" y="469"/>
                  </a:lnTo>
                  <a:lnTo>
                    <a:pt x="23" y="457"/>
                  </a:lnTo>
                  <a:lnTo>
                    <a:pt x="44" y="444"/>
                  </a:lnTo>
                  <a:lnTo>
                    <a:pt x="67" y="435"/>
                  </a:lnTo>
                  <a:lnTo>
                    <a:pt x="92" y="430"/>
                  </a:lnTo>
                  <a:lnTo>
                    <a:pt x="118" y="427"/>
                  </a:lnTo>
                  <a:lnTo>
                    <a:pt x="145" y="427"/>
                  </a:lnTo>
                  <a:lnTo>
                    <a:pt x="172" y="428"/>
                  </a:lnTo>
                  <a:lnTo>
                    <a:pt x="198" y="432"/>
                  </a:lnTo>
                  <a:lnTo>
                    <a:pt x="223" y="438"/>
                  </a:lnTo>
                  <a:lnTo>
                    <a:pt x="250" y="421"/>
                  </a:lnTo>
                  <a:lnTo>
                    <a:pt x="278" y="408"/>
                  </a:lnTo>
                  <a:lnTo>
                    <a:pt x="311" y="395"/>
                  </a:lnTo>
                  <a:lnTo>
                    <a:pt x="341" y="386"/>
                  </a:lnTo>
                  <a:lnTo>
                    <a:pt x="375" y="379"/>
                  </a:lnTo>
                  <a:lnTo>
                    <a:pt x="410" y="373"/>
                  </a:lnTo>
                  <a:lnTo>
                    <a:pt x="444" y="370"/>
                  </a:lnTo>
                  <a:lnTo>
                    <a:pt x="478" y="368"/>
                  </a:lnTo>
                  <a:lnTo>
                    <a:pt x="514" y="368"/>
                  </a:lnTo>
                  <a:lnTo>
                    <a:pt x="549" y="371"/>
                  </a:lnTo>
                  <a:lnTo>
                    <a:pt x="583" y="376"/>
                  </a:lnTo>
                  <a:lnTo>
                    <a:pt x="617" y="383"/>
                  </a:lnTo>
                  <a:lnTo>
                    <a:pt x="650" y="390"/>
                  </a:lnTo>
                  <a:lnTo>
                    <a:pt x="682" y="400"/>
                  </a:lnTo>
                  <a:lnTo>
                    <a:pt x="712" y="411"/>
                  </a:lnTo>
                  <a:lnTo>
                    <a:pt x="741" y="424"/>
                  </a:lnTo>
                  <a:lnTo>
                    <a:pt x="739" y="421"/>
                  </a:lnTo>
                  <a:lnTo>
                    <a:pt x="732" y="415"/>
                  </a:lnTo>
                  <a:lnTo>
                    <a:pt x="720" y="405"/>
                  </a:lnTo>
                  <a:lnTo>
                    <a:pt x="703" y="393"/>
                  </a:lnTo>
                  <a:lnTo>
                    <a:pt x="680" y="381"/>
                  </a:lnTo>
                  <a:lnTo>
                    <a:pt x="653" y="371"/>
                  </a:lnTo>
                  <a:lnTo>
                    <a:pt x="623" y="363"/>
                  </a:lnTo>
                  <a:lnTo>
                    <a:pt x="587" y="357"/>
                  </a:lnTo>
                  <a:lnTo>
                    <a:pt x="600" y="341"/>
                  </a:lnTo>
                  <a:lnTo>
                    <a:pt x="600" y="323"/>
                  </a:lnTo>
                  <a:lnTo>
                    <a:pt x="594" y="304"/>
                  </a:lnTo>
                  <a:lnTo>
                    <a:pt x="585" y="284"/>
                  </a:lnTo>
                  <a:lnTo>
                    <a:pt x="581" y="263"/>
                  </a:lnTo>
                  <a:lnTo>
                    <a:pt x="587" y="240"/>
                  </a:lnTo>
                  <a:lnTo>
                    <a:pt x="608" y="215"/>
                  </a:lnTo>
                  <a:lnTo>
                    <a:pt x="652" y="189"/>
                  </a:lnTo>
                  <a:lnTo>
                    <a:pt x="629" y="166"/>
                  </a:lnTo>
                  <a:lnTo>
                    <a:pt x="629" y="140"/>
                  </a:lnTo>
                  <a:lnTo>
                    <a:pt x="636" y="110"/>
                  </a:lnTo>
                  <a:lnTo>
                    <a:pt x="636" y="81"/>
                  </a:lnTo>
                  <a:lnTo>
                    <a:pt x="627" y="103"/>
                  </a:lnTo>
                  <a:lnTo>
                    <a:pt x="612" y="126"/>
                  </a:lnTo>
                  <a:lnTo>
                    <a:pt x="594" y="148"/>
                  </a:lnTo>
                  <a:lnTo>
                    <a:pt x="573" y="167"/>
                  </a:lnTo>
                  <a:lnTo>
                    <a:pt x="549" y="186"/>
                  </a:lnTo>
                  <a:lnTo>
                    <a:pt x="524" y="202"/>
                  </a:lnTo>
                  <a:lnTo>
                    <a:pt x="495" y="215"/>
                  </a:lnTo>
                  <a:lnTo>
                    <a:pt x="465" y="224"/>
                  </a:lnTo>
                  <a:lnTo>
                    <a:pt x="425" y="231"/>
                  </a:lnTo>
                  <a:lnTo>
                    <a:pt x="385" y="234"/>
                  </a:lnTo>
                  <a:lnTo>
                    <a:pt x="345" y="233"/>
                  </a:lnTo>
                  <a:lnTo>
                    <a:pt x="307" y="226"/>
                  </a:lnTo>
                  <a:lnTo>
                    <a:pt x="269" y="215"/>
                  </a:lnTo>
                  <a:lnTo>
                    <a:pt x="235" y="201"/>
                  </a:lnTo>
                  <a:lnTo>
                    <a:pt x="200" y="183"/>
                  </a:lnTo>
                  <a:lnTo>
                    <a:pt x="170" y="163"/>
                  </a:lnTo>
                  <a:lnTo>
                    <a:pt x="198" y="167"/>
                  </a:lnTo>
                  <a:lnTo>
                    <a:pt x="225" y="167"/>
                  </a:lnTo>
                  <a:lnTo>
                    <a:pt x="248" y="164"/>
                  </a:lnTo>
                  <a:lnTo>
                    <a:pt x="271" y="159"/>
                  </a:lnTo>
                  <a:lnTo>
                    <a:pt x="290" y="148"/>
                  </a:lnTo>
                  <a:lnTo>
                    <a:pt x="311" y="138"/>
                  </a:lnTo>
                  <a:lnTo>
                    <a:pt x="328" y="125"/>
                  </a:lnTo>
                  <a:lnTo>
                    <a:pt x="347" y="110"/>
                  </a:lnTo>
                  <a:lnTo>
                    <a:pt x="364" y="96"/>
                  </a:lnTo>
                  <a:lnTo>
                    <a:pt x="381" y="80"/>
                  </a:lnTo>
                  <a:lnTo>
                    <a:pt x="400" y="65"/>
                  </a:lnTo>
                  <a:lnTo>
                    <a:pt x="417" y="51"/>
                  </a:lnTo>
                  <a:lnTo>
                    <a:pt x="436" y="38"/>
                  </a:lnTo>
                  <a:lnTo>
                    <a:pt x="457" y="26"/>
                  </a:lnTo>
                  <a:lnTo>
                    <a:pt x="480" y="16"/>
                  </a:lnTo>
                  <a:lnTo>
                    <a:pt x="503" y="8"/>
                  </a:lnTo>
                  <a:lnTo>
                    <a:pt x="524" y="4"/>
                  </a:lnTo>
                  <a:lnTo>
                    <a:pt x="547" y="1"/>
                  </a:lnTo>
                  <a:lnTo>
                    <a:pt x="568" y="0"/>
                  </a:lnTo>
                  <a:lnTo>
                    <a:pt x="589" y="0"/>
                  </a:lnTo>
                  <a:lnTo>
                    <a:pt x="610" y="1"/>
                  </a:lnTo>
                  <a:lnTo>
                    <a:pt x="631" y="3"/>
                  </a:lnTo>
                  <a:lnTo>
                    <a:pt x="650" y="7"/>
                  </a:lnTo>
                  <a:lnTo>
                    <a:pt x="671" y="11"/>
                  </a:lnTo>
                  <a:lnTo>
                    <a:pt x="690" y="19"/>
                  </a:lnTo>
                  <a:lnTo>
                    <a:pt x="709" y="25"/>
                  </a:lnTo>
                  <a:lnTo>
                    <a:pt x="728" y="33"/>
                  </a:lnTo>
                  <a:lnTo>
                    <a:pt x="745" y="41"/>
                  </a:lnTo>
                  <a:lnTo>
                    <a:pt x="762" y="51"/>
                  </a:lnTo>
                  <a:lnTo>
                    <a:pt x="781" y="61"/>
                  </a:lnTo>
                  <a:lnTo>
                    <a:pt x="796" y="71"/>
                  </a:lnTo>
                  <a:lnTo>
                    <a:pt x="81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7501" y="3024188"/>
              <a:ext cx="377825" cy="168275"/>
            </a:xfrm>
            <a:custGeom>
              <a:avLst/>
              <a:gdLst>
                <a:gd name="T0" fmla="*/ 238 w 238"/>
                <a:gd name="T1" fmla="*/ 6 h 106"/>
                <a:gd name="T2" fmla="*/ 204 w 238"/>
                <a:gd name="T3" fmla="*/ 12 h 106"/>
                <a:gd name="T4" fmla="*/ 175 w 238"/>
                <a:gd name="T5" fmla="*/ 25 h 106"/>
                <a:gd name="T6" fmla="*/ 149 w 238"/>
                <a:gd name="T7" fmla="*/ 44 h 106"/>
                <a:gd name="T8" fmla="*/ 124 w 238"/>
                <a:gd name="T9" fmla="*/ 64 h 106"/>
                <a:gd name="T10" fmla="*/ 99 w 238"/>
                <a:gd name="T11" fmla="*/ 84 h 106"/>
                <a:gd name="T12" fmla="*/ 71 w 238"/>
                <a:gd name="T13" fmla="*/ 99 h 106"/>
                <a:gd name="T14" fmla="*/ 38 w 238"/>
                <a:gd name="T15" fmla="*/ 106 h 106"/>
                <a:gd name="T16" fmla="*/ 0 w 238"/>
                <a:gd name="T17" fmla="*/ 102 h 106"/>
                <a:gd name="T18" fmla="*/ 33 w 238"/>
                <a:gd name="T19" fmla="*/ 92 h 106"/>
                <a:gd name="T20" fmla="*/ 59 w 238"/>
                <a:gd name="T21" fmla="*/ 74 h 106"/>
                <a:gd name="T22" fmla="*/ 86 w 238"/>
                <a:gd name="T23" fmla="*/ 55 h 106"/>
                <a:gd name="T24" fmla="*/ 113 w 238"/>
                <a:gd name="T25" fmla="*/ 35 h 106"/>
                <a:gd name="T26" fmla="*/ 139 w 238"/>
                <a:gd name="T27" fmla="*/ 17 h 106"/>
                <a:gd name="T28" fmla="*/ 168 w 238"/>
                <a:gd name="T29" fmla="*/ 4 h 106"/>
                <a:gd name="T30" fmla="*/ 200 w 238"/>
                <a:gd name="T31" fmla="*/ 0 h 106"/>
                <a:gd name="T32" fmla="*/ 238 w 238"/>
                <a:gd name="T33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06">
                  <a:moveTo>
                    <a:pt x="238" y="6"/>
                  </a:moveTo>
                  <a:lnTo>
                    <a:pt x="204" y="12"/>
                  </a:lnTo>
                  <a:lnTo>
                    <a:pt x="175" y="25"/>
                  </a:lnTo>
                  <a:lnTo>
                    <a:pt x="149" y="44"/>
                  </a:lnTo>
                  <a:lnTo>
                    <a:pt x="124" y="64"/>
                  </a:lnTo>
                  <a:lnTo>
                    <a:pt x="99" y="84"/>
                  </a:lnTo>
                  <a:lnTo>
                    <a:pt x="71" y="99"/>
                  </a:lnTo>
                  <a:lnTo>
                    <a:pt x="38" y="106"/>
                  </a:lnTo>
                  <a:lnTo>
                    <a:pt x="0" y="102"/>
                  </a:lnTo>
                  <a:lnTo>
                    <a:pt x="33" y="92"/>
                  </a:lnTo>
                  <a:lnTo>
                    <a:pt x="59" y="74"/>
                  </a:lnTo>
                  <a:lnTo>
                    <a:pt x="86" y="55"/>
                  </a:lnTo>
                  <a:lnTo>
                    <a:pt x="113" y="35"/>
                  </a:lnTo>
                  <a:lnTo>
                    <a:pt x="139" y="17"/>
                  </a:lnTo>
                  <a:lnTo>
                    <a:pt x="168" y="4"/>
                  </a:lnTo>
                  <a:lnTo>
                    <a:pt x="200" y="0"/>
                  </a:lnTo>
                  <a:lnTo>
                    <a:pt x="238" y="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54676" y="3206750"/>
              <a:ext cx="250825" cy="436562"/>
            </a:xfrm>
            <a:custGeom>
              <a:avLst/>
              <a:gdLst>
                <a:gd name="T0" fmla="*/ 127 w 158"/>
                <a:gd name="T1" fmla="*/ 66 h 275"/>
                <a:gd name="T2" fmla="*/ 133 w 158"/>
                <a:gd name="T3" fmla="*/ 92 h 275"/>
                <a:gd name="T4" fmla="*/ 133 w 158"/>
                <a:gd name="T5" fmla="*/ 120 h 275"/>
                <a:gd name="T6" fmla="*/ 129 w 158"/>
                <a:gd name="T7" fmla="*/ 146 h 275"/>
                <a:gd name="T8" fmla="*/ 125 w 158"/>
                <a:gd name="T9" fmla="*/ 173 h 275"/>
                <a:gd name="T10" fmla="*/ 125 w 158"/>
                <a:gd name="T11" fmla="*/ 201 h 275"/>
                <a:gd name="T12" fmla="*/ 127 w 158"/>
                <a:gd name="T13" fmla="*/ 227 h 275"/>
                <a:gd name="T14" fmla="*/ 139 w 158"/>
                <a:gd name="T15" fmla="*/ 252 h 275"/>
                <a:gd name="T16" fmla="*/ 158 w 158"/>
                <a:gd name="T17" fmla="*/ 275 h 275"/>
                <a:gd name="T18" fmla="*/ 120 w 158"/>
                <a:gd name="T19" fmla="*/ 248 h 275"/>
                <a:gd name="T20" fmla="*/ 99 w 158"/>
                <a:gd name="T21" fmla="*/ 213 h 275"/>
                <a:gd name="T22" fmla="*/ 91 w 158"/>
                <a:gd name="T23" fmla="*/ 173 h 275"/>
                <a:gd name="T24" fmla="*/ 89 w 158"/>
                <a:gd name="T25" fmla="*/ 131 h 275"/>
                <a:gd name="T26" fmla="*/ 85 w 158"/>
                <a:gd name="T27" fmla="*/ 92 h 275"/>
                <a:gd name="T28" fmla="*/ 74 w 158"/>
                <a:gd name="T29" fmla="*/ 54 h 275"/>
                <a:gd name="T30" fmla="*/ 47 w 158"/>
                <a:gd name="T31" fmla="*/ 23 h 275"/>
                <a:gd name="T32" fmla="*/ 0 w 158"/>
                <a:gd name="T33" fmla="*/ 0 h 275"/>
                <a:gd name="T34" fmla="*/ 19 w 158"/>
                <a:gd name="T35" fmla="*/ 4 h 275"/>
                <a:gd name="T36" fmla="*/ 36 w 158"/>
                <a:gd name="T37" fmla="*/ 10 h 275"/>
                <a:gd name="T38" fmla="*/ 55 w 158"/>
                <a:gd name="T39" fmla="*/ 16 h 275"/>
                <a:gd name="T40" fmla="*/ 72 w 158"/>
                <a:gd name="T41" fmla="*/ 22 h 275"/>
                <a:gd name="T42" fmla="*/ 89 w 158"/>
                <a:gd name="T43" fmla="*/ 29 h 275"/>
                <a:gd name="T44" fmla="*/ 104 w 158"/>
                <a:gd name="T45" fmla="*/ 39 h 275"/>
                <a:gd name="T46" fmla="*/ 118 w 158"/>
                <a:gd name="T47" fmla="*/ 51 h 275"/>
                <a:gd name="T48" fmla="*/ 127 w 158"/>
                <a:gd name="T49" fmla="*/ 6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75">
                  <a:moveTo>
                    <a:pt x="127" y="66"/>
                  </a:moveTo>
                  <a:lnTo>
                    <a:pt x="133" y="92"/>
                  </a:lnTo>
                  <a:lnTo>
                    <a:pt x="133" y="120"/>
                  </a:lnTo>
                  <a:lnTo>
                    <a:pt x="129" y="146"/>
                  </a:lnTo>
                  <a:lnTo>
                    <a:pt x="125" y="173"/>
                  </a:lnTo>
                  <a:lnTo>
                    <a:pt x="125" y="201"/>
                  </a:lnTo>
                  <a:lnTo>
                    <a:pt x="127" y="227"/>
                  </a:lnTo>
                  <a:lnTo>
                    <a:pt x="139" y="252"/>
                  </a:lnTo>
                  <a:lnTo>
                    <a:pt x="158" y="275"/>
                  </a:lnTo>
                  <a:lnTo>
                    <a:pt x="120" y="248"/>
                  </a:lnTo>
                  <a:lnTo>
                    <a:pt x="99" y="213"/>
                  </a:lnTo>
                  <a:lnTo>
                    <a:pt x="91" y="173"/>
                  </a:lnTo>
                  <a:lnTo>
                    <a:pt x="89" y="131"/>
                  </a:lnTo>
                  <a:lnTo>
                    <a:pt x="85" y="92"/>
                  </a:lnTo>
                  <a:lnTo>
                    <a:pt x="74" y="54"/>
                  </a:lnTo>
                  <a:lnTo>
                    <a:pt x="47" y="23"/>
                  </a:lnTo>
                  <a:lnTo>
                    <a:pt x="0" y="0"/>
                  </a:lnTo>
                  <a:lnTo>
                    <a:pt x="19" y="4"/>
                  </a:lnTo>
                  <a:lnTo>
                    <a:pt x="36" y="10"/>
                  </a:lnTo>
                  <a:lnTo>
                    <a:pt x="55" y="16"/>
                  </a:lnTo>
                  <a:lnTo>
                    <a:pt x="72" y="22"/>
                  </a:lnTo>
                  <a:lnTo>
                    <a:pt x="89" y="29"/>
                  </a:lnTo>
                  <a:lnTo>
                    <a:pt x="104" y="39"/>
                  </a:lnTo>
                  <a:lnTo>
                    <a:pt x="118" y="51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980113" y="3363913"/>
              <a:ext cx="76200" cy="147637"/>
            </a:xfrm>
            <a:custGeom>
              <a:avLst/>
              <a:gdLst>
                <a:gd name="T0" fmla="*/ 44 w 48"/>
                <a:gd name="T1" fmla="*/ 55 h 93"/>
                <a:gd name="T2" fmla="*/ 0 w 48"/>
                <a:gd name="T3" fmla="*/ 93 h 93"/>
                <a:gd name="T4" fmla="*/ 8 w 48"/>
                <a:gd name="T5" fmla="*/ 77 h 93"/>
                <a:gd name="T6" fmla="*/ 14 w 48"/>
                <a:gd name="T7" fmla="*/ 60 h 93"/>
                <a:gd name="T8" fmla="*/ 18 w 48"/>
                <a:gd name="T9" fmla="*/ 42 h 93"/>
                <a:gd name="T10" fmla="*/ 16 w 48"/>
                <a:gd name="T11" fmla="*/ 23 h 93"/>
                <a:gd name="T12" fmla="*/ 0 w 48"/>
                <a:gd name="T13" fmla="*/ 0 h 93"/>
                <a:gd name="T14" fmla="*/ 8 w 48"/>
                <a:gd name="T15" fmla="*/ 6 h 93"/>
                <a:gd name="T16" fmla="*/ 18 w 48"/>
                <a:gd name="T17" fmla="*/ 12 h 93"/>
                <a:gd name="T18" fmla="*/ 27 w 48"/>
                <a:gd name="T19" fmla="*/ 18 h 93"/>
                <a:gd name="T20" fmla="*/ 37 w 48"/>
                <a:gd name="T21" fmla="*/ 23 h 93"/>
                <a:gd name="T22" fmla="*/ 42 w 48"/>
                <a:gd name="T23" fmla="*/ 29 h 93"/>
                <a:gd name="T24" fmla="*/ 46 w 48"/>
                <a:gd name="T25" fmla="*/ 37 h 93"/>
                <a:gd name="T26" fmla="*/ 48 w 48"/>
                <a:gd name="T27" fmla="*/ 45 h 93"/>
                <a:gd name="T28" fmla="*/ 44 w 48"/>
                <a:gd name="T2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3">
                  <a:moveTo>
                    <a:pt x="44" y="55"/>
                  </a:moveTo>
                  <a:lnTo>
                    <a:pt x="0" y="93"/>
                  </a:lnTo>
                  <a:lnTo>
                    <a:pt x="8" y="77"/>
                  </a:lnTo>
                  <a:lnTo>
                    <a:pt x="14" y="60"/>
                  </a:lnTo>
                  <a:lnTo>
                    <a:pt x="18" y="42"/>
                  </a:lnTo>
                  <a:lnTo>
                    <a:pt x="16" y="2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7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6" y="37"/>
                  </a:lnTo>
                  <a:lnTo>
                    <a:pt x="48" y="45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10188" y="3443288"/>
              <a:ext cx="163513" cy="608012"/>
            </a:xfrm>
            <a:custGeom>
              <a:avLst/>
              <a:gdLst>
                <a:gd name="T0" fmla="*/ 74 w 103"/>
                <a:gd name="T1" fmla="*/ 205 h 383"/>
                <a:gd name="T2" fmla="*/ 59 w 103"/>
                <a:gd name="T3" fmla="*/ 224 h 383"/>
                <a:gd name="T4" fmla="*/ 44 w 103"/>
                <a:gd name="T5" fmla="*/ 246 h 383"/>
                <a:gd name="T6" fmla="*/ 30 w 103"/>
                <a:gd name="T7" fmla="*/ 266 h 383"/>
                <a:gd name="T8" fmla="*/ 21 w 103"/>
                <a:gd name="T9" fmla="*/ 290 h 383"/>
                <a:gd name="T10" fmla="*/ 13 w 103"/>
                <a:gd name="T11" fmla="*/ 311 h 383"/>
                <a:gd name="T12" fmla="*/ 11 w 103"/>
                <a:gd name="T13" fmla="*/ 335 h 383"/>
                <a:gd name="T14" fmla="*/ 15 w 103"/>
                <a:gd name="T15" fmla="*/ 360 h 383"/>
                <a:gd name="T16" fmla="*/ 24 w 103"/>
                <a:gd name="T17" fmla="*/ 383 h 383"/>
                <a:gd name="T18" fmla="*/ 2 w 103"/>
                <a:gd name="T19" fmla="*/ 333 h 383"/>
                <a:gd name="T20" fmla="*/ 0 w 103"/>
                <a:gd name="T21" fmla="*/ 285 h 383"/>
                <a:gd name="T22" fmla="*/ 13 w 103"/>
                <a:gd name="T23" fmla="*/ 240 h 383"/>
                <a:gd name="T24" fmla="*/ 34 w 103"/>
                <a:gd name="T25" fmla="*/ 193 h 383"/>
                <a:gd name="T26" fmla="*/ 57 w 103"/>
                <a:gd name="T27" fmla="*/ 148 h 383"/>
                <a:gd name="T28" fmla="*/ 76 w 103"/>
                <a:gd name="T29" fmla="*/ 102 h 383"/>
                <a:gd name="T30" fmla="*/ 80 w 103"/>
                <a:gd name="T31" fmla="*/ 52 h 383"/>
                <a:gd name="T32" fmla="*/ 66 w 103"/>
                <a:gd name="T33" fmla="*/ 0 h 383"/>
                <a:gd name="T34" fmla="*/ 76 w 103"/>
                <a:gd name="T35" fmla="*/ 24 h 383"/>
                <a:gd name="T36" fmla="*/ 85 w 103"/>
                <a:gd name="T37" fmla="*/ 51 h 383"/>
                <a:gd name="T38" fmla="*/ 93 w 103"/>
                <a:gd name="T39" fmla="*/ 77 h 383"/>
                <a:gd name="T40" fmla="*/ 99 w 103"/>
                <a:gd name="T41" fmla="*/ 103 h 383"/>
                <a:gd name="T42" fmla="*/ 103 w 103"/>
                <a:gd name="T43" fmla="*/ 129 h 383"/>
                <a:gd name="T44" fmla="*/ 99 w 103"/>
                <a:gd name="T45" fmla="*/ 156 h 383"/>
                <a:gd name="T46" fmla="*/ 91 w 103"/>
                <a:gd name="T47" fmla="*/ 180 h 383"/>
                <a:gd name="T48" fmla="*/ 74 w 103"/>
                <a:gd name="T49" fmla="*/ 2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383">
                  <a:moveTo>
                    <a:pt x="74" y="205"/>
                  </a:moveTo>
                  <a:lnTo>
                    <a:pt x="59" y="224"/>
                  </a:lnTo>
                  <a:lnTo>
                    <a:pt x="44" y="246"/>
                  </a:lnTo>
                  <a:lnTo>
                    <a:pt x="30" y="266"/>
                  </a:lnTo>
                  <a:lnTo>
                    <a:pt x="21" y="290"/>
                  </a:lnTo>
                  <a:lnTo>
                    <a:pt x="13" y="311"/>
                  </a:lnTo>
                  <a:lnTo>
                    <a:pt x="11" y="335"/>
                  </a:lnTo>
                  <a:lnTo>
                    <a:pt x="15" y="360"/>
                  </a:lnTo>
                  <a:lnTo>
                    <a:pt x="24" y="383"/>
                  </a:lnTo>
                  <a:lnTo>
                    <a:pt x="2" y="333"/>
                  </a:lnTo>
                  <a:lnTo>
                    <a:pt x="0" y="285"/>
                  </a:lnTo>
                  <a:lnTo>
                    <a:pt x="13" y="240"/>
                  </a:lnTo>
                  <a:lnTo>
                    <a:pt x="34" y="193"/>
                  </a:lnTo>
                  <a:lnTo>
                    <a:pt x="57" y="148"/>
                  </a:lnTo>
                  <a:lnTo>
                    <a:pt x="76" y="102"/>
                  </a:lnTo>
                  <a:lnTo>
                    <a:pt x="80" y="52"/>
                  </a:lnTo>
                  <a:lnTo>
                    <a:pt x="66" y="0"/>
                  </a:lnTo>
                  <a:lnTo>
                    <a:pt x="76" y="24"/>
                  </a:lnTo>
                  <a:lnTo>
                    <a:pt x="85" y="51"/>
                  </a:lnTo>
                  <a:lnTo>
                    <a:pt x="93" y="77"/>
                  </a:lnTo>
                  <a:lnTo>
                    <a:pt x="99" y="103"/>
                  </a:lnTo>
                  <a:lnTo>
                    <a:pt x="103" y="129"/>
                  </a:lnTo>
                  <a:lnTo>
                    <a:pt x="99" y="156"/>
                  </a:lnTo>
                  <a:lnTo>
                    <a:pt x="91" y="180"/>
                  </a:lnTo>
                  <a:lnTo>
                    <a:pt x="74" y="20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9351" y="3648075"/>
              <a:ext cx="230188" cy="144462"/>
            </a:xfrm>
            <a:custGeom>
              <a:avLst/>
              <a:gdLst>
                <a:gd name="T0" fmla="*/ 128 w 145"/>
                <a:gd name="T1" fmla="*/ 15 h 91"/>
                <a:gd name="T2" fmla="*/ 132 w 145"/>
                <a:gd name="T3" fmla="*/ 21 h 91"/>
                <a:gd name="T4" fmla="*/ 137 w 145"/>
                <a:gd name="T5" fmla="*/ 27 h 91"/>
                <a:gd name="T6" fmla="*/ 141 w 145"/>
                <a:gd name="T7" fmla="*/ 32 h 91"/>
                <a:gd name="T8" fmla="*/ 145 w 145"/>
                <a:gd name="T9" fmla="*/ 40 h 91"/>
                <a:gd name="T10" fmla="*/ 134 w 145"/>
                <a:gd name="T11" fmla="*/ 40 h 91"/>
                <a:gd name="T12" fmla="*/ 122 w 145"/>
                <a:gd name="T13" fmla="*/ 38 h 91"/>
                <a:gd name="T14" fmla="*/ 109 w 145"/>
                <a:gd name="T15" fmla="*/ 37 h 91"/>
                <a:gd name="T16" fmla="*/ 97 w 145"/>
                <a:gd name="T17" fmla="*/ 35 h 91"/>
                <a:gd name="T18" fmla="*/ 86 w 145"/>
                <a:gd name="T19" fmla="*/ 35 h 91"/>
                <a:gd name="T20" fmla="*/ 75 w 145"/>
                <a:gd name="T21" fmla="*/ 38 h 91"/>
                <a:gd name="T22" fmla="*/ 65 w 145"/>
                <a:gd name="T23" fmla="*/ 43 h 91"/>
                <a:gd name="T24" fmla="*/ 57 w 145"/>
                <a:gd name="T25" fmla="*/ 50 h 91"/>
                <a:gd name="T26" fmla="*/ 57 w 145"/>
                <a:gd name="T27" fmla="*/ 59 h 91"/>
                <a:gd name="T28" fmla="*/ 63 w 145"/>
                <a:gd name="T29" fmla="*/ 64 h 91"/>
                <a:gd name="T30" fmla="*/ 75 w 145"/>
                <a:gd name="T31" fmla="*/ 69 h 91"/>
                <a:gd name="T32" fmla="*/ 84 w 145"/>
                <a:gd name="T33" fmla="*/ 72 h 91"/>
                <a:gd name="T34" fmla="*/ 124 w 145"/>
                <a:gd name="T35" fmla="*/ 72 h 91"/>
                <a:gd name="T36" fmla="*/ 118 w 145"/>
                <a:gd name="T37" fmla="*/ 76 h 91"/>
                <a:gd name="T38" fmla="*/ 113 w 145"/>
                <a:gd name="T39" fmla="*/ 80 h 91"/>
                <a:gd name="T40" fmla="*/ 105 w 145"/>
                <a:gd name="T41" fmla="*/ 83 h 91"/>
                <a:gd name="T42" fmla="*/ 99 w 145"/>
                <a:gd name="T43" fmla="*/ 86 h 91"/>
                <a:gd name="T44" fmla="*/ 92 w 145"/>
                <a:gd name="T45" fmla="*/ 88 h 91"/>
                <a:gd name="T46" fmla="*/ 84 w 145"/>
                <a:gd name="T47" fmla="*/ 89 h 91"/>
                <a:gd name="T48" fmla="*/ 75 w 145"/>
                <a:gd name="T49" fmla="*/ 91 h 91"/>
                <a:gd name="T50" fmla="*/ 67 w 145"/>
                <a:gd name="T51" fmla="*/ 91 h 91"/>
                <a:gd name="T52" fmla="*/ 57 w 145"/>
                <a:gd name="T53" fmla="*/ 89 h 91"/>
                <a:gd name="T54" fmla="*/ 48 w 145"/>
                <a:gd name="T55" fmla="*/ 88 h 91"/>
                <a:gd name="T56" fmla="*/ 38 w 145"/>
                <a:gd name="T57" fmla="*/ 86 h 91"/>
                <a:gd name="T58" fmla="*/ 31 w 145"/>
                <a:gd name="T59" fmla="*/ 83 h 91"/>
                <a:gd name="T60" fmla="*/ 21 w 145"/>
                <a:gd name="T61" fmla="*/ 79 h 91"/>
                <a:gd name="T62" fmla="*/ 14 w 145"/>
                <a:gd name="T63" fmla="*/ 75 h 91"/>
                <a:gd name="T64" fmla="*/ 8 w 145"/>
                <a:gd name="T65" fmla="*/ 69 h 91"/>
                <a:gd name="T66" fmla="*/ 2 w 145"/>
                <a:gd name="T67" fmla="*/ 63 h 91"/>
                <a:gd name="T68" fmla="*/ 0 w 145"/>
                <a:gd name="T69" fmla="*/ 51 h 91"/>
                <a:gd name="T70" fmla="*/ 2 w 145"/>
                <a:gd name="T71" fmla="*/ 40 h 91"/>
                <a:gd name="T72" fmla="*/ 8 w 145"/>
                <a:gd name="T73" fmla="*/ 29 h 91"/>
                <a:gd name="T74" fmla="*/ 15 w 145"/>
                <a:gd name="T75" fmla="*/ 19 h 91"/>
                <a:gd name="T76" fmla="*/ 27 w 145"/>
                <a:gd name="T77" fmla="*/ 11 h 91"/>
                <a:gd name="T78" fmla="*/ 40 w 145"/>
                <a:gd name="T79" fmla="*/ 5 h 91"/>
                <a:gd name="T80" fmla="*/ 55 w 145"/>
                <a:gd name="T81" fmla="*/ 2 h 91"/>
                <a:gd name="T82" fmla="*/ 71 w 145"/>
                <a:gd name="T83" fmla="*/ 0 h 91"/>
                <a:gd name="T84" fmla="*/ 86 w 145"/>
                <a:gd name="T85" fmla="*/ 0 h 91"/>
                <a:gd name="T86" fmla="*/ 101 w 145"/>
                <a:gd name="T87" fmla="*/ 3 h 91"/>
                <a:gd name="T88" fmla="*/ 114 w 145"/>
                <a:gd name="T89" fmla="*/ 9 h 91"/>
                <a:gd name="T90" fmla="*/ 128 w 145"/>
                <a:gd name="T9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91">
                  <a:moveTo>
                    <a:pt x="128" y="15"/>
                  </a:moveTo>
                  <a:lnTo>
                    <a:pt x="132" y="21"/>
                  </a:lnTo>
                  <a:lnTo>
                    <a:pt x="137" y="27"/>
                  </a:lnTo>
                  <a:lnTo>
                    <a:pt x="141" y="32"/>
                  </a:lnTo>
                  <a:lnTo>
                    <a:pt x="145" y="40"/>
                  </a:lnTo>
                  <a:lnTo>
                    <a:pt x="134" y="40"/>
                  </a:lnTo>
                  <a:lnTo>
                    <a:pt x="122" y="38"/>
                  </a:lnTo>
                  <a:lnTo>
                    <a:pt x="109" y="37"/>
                  </a:lnTo>
                  <a:lnTo>
                    <a:pt x="97" y="35"/>
                  </a:lnTo>
                  <a:lnTo>
                    <a:pt x="86" y="35"/>
                  </a:lnTo>
                  <a:lnTo>
                    <a:pt x="75" y="38"/>
                  </a:lnTo>
                  <a:lnTo>
                    <a:pt x="65" y="43"/>
                  </a:lnTo>
                  <a:lnTo>
                    <a:pt x="57" y="50"/>
                  </a:lnTo>
                  <a:lnTo>
                    <a:pt x="57" y="59"/>
                  </a:lnTo>
                  <a:lnTo>
                    <a:pt x="63" y="64"/>
                  </a:lnTo>
                  <a:lnTo>
                    <a:pt x="75" y="69"/>
                  </a:lnTo>
                  <a:lnTo>
                    <a:pt x="84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3" y="80"/>
                  </a:lnTo>
                  <a:lnTo>
                    <a:pt x="105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4" y="89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7" y="89"/>
                  </a:lnTo>
                  <a:lnTo>
                    <a:pt x="48" y="88"/>
                  </a:lnTo>
                  <a:lnTo>
                    <a:pt x="38" y="86"/>
                  </a:lnTo>
                  <a:lnTo>
                    <a:pt x="31" y="83"/>
                  </a:lnTo>
                  <a:lnTo>
                    <a:pt x="21" y="79"/>
                  </a:lnTo>
                  <a:lnTo>
                    <a:pt x="14" y="75"/>
                  </a:lnTo>
                  <a:lnTo>
                    <a:pt x="8" y="69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5" y="19"/>
                  </a:lnTo>
                  <a:lnTo>
                    <a:pt x="27" y="11"/>
                  </a:lnTo>
                  <a:lnTo>
                    <a:pt x="40" y="5"/>
                  </a:lnTo>
                  <a:lnTo>
                    <a:pt x="55" y="2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3"/>
                  </a:lnTo>
                  <a:lnTo>
                    <a:pt x="114" y="9"/>
                  </a:lnTo>
                  <a:lnTo>
                    <a:pt x="128" y="1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73526" y="3702050"/>
              <a:ext cx="46038" cy="26987"/>
            </a:xfrm>
            <a:custGeom>
              <a:avLst/>
              <a:gdLst>
                <a:gd name="T0" fmla="*/ 29 w 29"/>
                <a:gd name="T1" fmla="*/ 7 h 17"/>
                <a:gd name="T2" fmla="*/ 29 w 29"/>
                <a:gd name="T3" fmla="*/ 16 h 17"/>
                <a:gd name="T4" fmla="*/ 21 w 29"/>
                <a:gd name="T5" fmla="*/ 17 h 17"/>
                <a:gd name="T6" fmla="*/ 13 w 29"/>
                <a:gd name="T7" fmla="*/ 17 h 17"/>
                <a:gd name="T8" fmla="*/ 6 w 29"/>
                <a:gd name="T9" fmla="*/ 16 h 17"/>
                <a:gd name="T10" fmla="*/ 0 w 29"/>
                <a:gd name="T11" fmla="*/ 11 h 17"/>
                <a:gd name="T12" fmla="*/ 4 w 29"/>
                <a:gd name="T13" fmla="*/ 4 h 17"/>
                <a:gd name="T14" fmla="*/ 11 w 29"/>
                <a:gd name="T15" fmla="*/ 0 h 17"/>
                <a:gd name="T16" fmla="*/ 21 w 29"/>
                <a:gd name="T17" fmla="*/ 1 h 17"/>
                <a:gd name="T18" fmla="*/ 29 w 29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29" y="7"/>
                  </a:moveTo>
                  <a:lnTo>
                    <a:pt x="29" y="16"/>
                  </a:lnTo>
                  <a:lnTo>
                    <a:pt x="21" y="17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1" y="1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06888" y="3711575"/>
              <a:ext cx="50800" cy="31750"/>
            </a:xfrm>
            <a:custGeom>
              <a:avLst/>
              <a:gdLst>
                <a:gd name="T0" fmla="*/ 32 w 32"/>
                <a:gd name="T1" fmla="*/ 11 h 20"/>
                <a:gd name="T2" fmla="*/ 26 w 32"/>
                <a:gd name="T3" fmla="*/ 17 h 20"/>
                <a:gd name="T4" fmla="*/ 19 w 32"/>
                <a:gd name="T5" fmla="*/ 20 h 20"/>
                <a:gd name="T6" fmla="*/ 9 w 32"/>
                <a:gd name="T7" fmla="*/ 20 h 20"/>
                <a:gd name="T8" fmla="*/ 2 w 32"/>
                <a:gd name="T9" fmla="*/ 20 h 20"/>
                <a:gd name="T10" fmla="*/ 0 w 32"/>
                <a:gd name="T11" fmla="*/ 14 h 20"/>
                <a:gd name="T12" fmla="*/ 0 w 32"/>
                <a:gd name="T13" fmla="*/ 10 h 20"/>
                <a:gd name="T14" fmla="*/ 5 w 32"/>
                <a:gd name="T15" fmla="*/ 4 h 20"/>
                <a:gd name="T16" fmla="*/ 9 w 32"/>
                <a:gd name="T17" fmla="*/ 0 h 20"/>
                <a:gd name="T18" fmla="*/ 15 w 32"/>
                <a:gd name="T19" fmla="*/ 1 h 20"/>
                <a:gd name="T20" fmla="*/ 22 w 32"/>
                <a:gd name="T21" fmla="*/ 3 h 20"/>
                <a:gd name="T22" fmla="*/ 28 w 32"/>
                <a:gd name="T23" fmla="*/ 7 h 20"/>
                <a:gd name="T24" fmla="*/ 32 w 32"/>
                <a:gd name="T2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32" y="11"/>
                  </a:moveTo>
                  <a:lnTo>
                    <a:pt x="26" y="17"/>
                  </a:lnTo>
                  <a:lnTo>
                    <a:pt x="19" y="20"/>
                  </a:lnTo>
                  <a:lnTo>
                    <a:pt x="9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73538" y="3754438"/>
              <a:ext cx="47625" cy="42862"/>
            </a:xfrm>
            <a:custGeom>
              <a:avLst/>
              <a:gdLst>
                <a:gd name="T0" fmla="*/ 30 w 30"/>
                <a:gd name="T1" fmla="*/ 9 h 27"/>
                <a:gd name="T2" fmla="*/ 30 w 30"/>
                <a:gd name="T3" fmla="*/ 15 h 27"/>
                <a:gd name="T4" fmla="*/ 27 w 30"/>
                <a:gd name="T5" fmla="*/ 19 h 27"/>
                <a:gd name="T6" fmla="*/ 21 w 30"/>
                <a:gd name="T7" fmla="*/ 24 h 27"/>
                <a:gd name="T8" fmla="*/ 13 w 30"/>
                <a:gd name="T9" fmla="*/ 25 h 27"/>
                <a:gd name="T10" fmla="*/ 9 w 30"/>
                <a:gd name="T11" fmla="*/ 27 h 27"/>
                <a:gd name="T12" fmla="*/ 6 w 30"/>
                <a:gd name="T13" fmla="*/ 25 h 27"/>
                <a:gd name="T14" fmla="*/ 2 w 30"/>
                <a:gd name="T15" fmla="*/ 24 h 27"/>
                <a:gd name="T16" fmla="*/ 0 w 30"/>
                <a:gd name="T17" fmla="*/ 21 h 27"/>
                <a:gd name="T18" fmla="*/ 6 w 30"/>
                <a:gd name="T19" fmla="*/ 0 h 27"/>
                <a:gd name="T20" fmla="*/ 11 w 30"/>
                <a:gd name="T21" fmla="*/ 2 h 27"/>
                <a:gd name="T22" fmla="*/ 19 w 30"/>
                <a:gd name="T23" fmla="*/ 3 h 27"/>
                <a:gd name="T24" fmla="*/ 25 w 30"/>
                <a:gd name="T25" fmla="*/ 6 h 27"/>
                <a:gd name="T26" fmla="*/ 30 w 30"/>
                <a:gd name="T2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30" y="9"/>
                  </a:moveTo>
                  <a:lnTo>
                    <a:pt x="30" y="15"/>
                  </a:lnTo>
                  <a:lnTo>
                    <a:pt x="27" y="19"/>
                  </a:lnTo>
                  <a:lnTo>
                    <a:pt x="21" y="24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81488" y="3817938"/>
              <a:ext cx="39688" cy="41275"/>
            </a:xfrm>
            <a:custGeom>
              <a:avLst/>
              <a:gdLst>
                <a:gd name="T0" fmla="*/ 25 w 25"/>
                <a:gd name="T1" fmla="*/ 10 h 26"/>
                <a:gd name="T2" fmla="*/ 25 w 25"/>
                <a:gd name="T3" fmla="*/ 14 h 26"/>
                <a:gd name="T4" fmla="*/ 23 w 25"/>
                <a:gd name="T5" fmla="*/ 19 h 26"/>
                <a:gd name="T6" fmla="*/ 21 w 25"/>
                <a:gd name="T7" fmla="*/ 23 h 26"/>
                <a:gd name="T8" fmla="*/ 18 w 25"/>
                <a:gd name="T9" fmla="*/ 26 h 26"/>
                <a:gd name="T10" fmla="*/ 10 w 25"/>
                <a:gd name="T11" fmla="*/ 24 h 26"/>
                <a:gd name="T12" fmla="*/ 6 w 25"/>
                <a:gd name="T13" fmla="*/ 22 h 26"/>
                <a:gd name="T14" fmla="*/ 4 w 25"/>
                <a:gd name="T15" fmla="*/ 17 h 26"/>
                <a:gd name="T16" fmla="*/ 0 w 25"/>
                <a:gd name="T17" fmla="*/ 13 h 26"/>
                <a:gd name="T18" fmla="*/ 4 w 25"/>
                <a:gd name="T19" fmla="*/ 0 h 26"/>
                <a:gd name="T20" fmla="*/ 12 w 25"/>
                <a:gd name="T21" fmla="*/ 1 h 26"/>
                <a:gd name="T22" fmla="*/ 18 w 25"/>
                <a:gd name="T23" fmla="*/ 3 h 26"/>
                <a:gd name="T24" fmla="*/ 21 w 25"/>
                <a:gd name="T25" fmla="*/ 6 h 26"/>
                <a:gd name="T26" fmla="*/ 25 w 25"/>
                <a:gd name="T2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6">
                  <a:moveTo>
                    <a:pt x="25" y="10"/>
                  </a:moveTo>
                  <a:lnTo>
                    <a:pt x="25" y="14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59238" y="3838575"/>
              <a:ext cx="34925" cy="26987"/>
            </a:xfrm>
            <a:custGeom>
              <a:avLst/>
              <a:gdLst>
                <a:gd name="T0" fmla="*/ 22 w 22"/>
                <a:gd name="T1" fmla="*/ 9 h 17"/>
                <a:gd name="T2" fmla="*/ 22 w 22"/>
                <a:gd name="T3" fmla="*/ 11 h 17"/>
                <a:gd name="T4" fmla="*/ 20 w 22"/>
                <a:gd name="T5" fmla="*/ 13 h 17"/>
                <a:gd name="T6" fmla="*/ 17 w 22"/>
                <a:gd name="T7" fmla="*/ 16 h 17"/>
                <a:gd name="T8" fmla="*/ 13 w 22"/>
                <a:gd name="T9" fmla="*/ 17 h 17"/>
                <a:gd name="T10" fmla="*/ 9 w 22"/>
                <a:gd name="T11" fmla="*/ 17 h 17"/>
                <a:gd name="T12" fmla="*/ 5 w 22"/>
                <a:gd name="T13" fmla="*/ 16 h 17"/>
                <a:gd name="T14" fmla="*/ 1 w 22"/>
                <a:gd name="T15" fmla="*/ 16 h 17"/>
                <a:gd name="T16" fmla="*/ 0 w 22"/>
                <a:gd name="T17" fmla="*/ 13 h 17"/>
                <a:gd name="T18" fmla="*/ 3 w 22"/>
                <a:gd name="T19" fmla="*/ 0 h 17"/>
                <a:gd name="T20" fmla="*/ 9 w 22"/>
                <a:gd name="T21" fmla="*/ 1 h 17"/>
                <a:gd name="T22" fmla="*/ 15 w 22"/>
                <a:gd name="T23" fmla="*/ 3 h 17"/>
                <a:gd name="T24" fmla="*/ 19 w 22"/>
                <a:gd name="T25" fmla="*/ 6 h 17"/>
                <a:gd name="T26" fmla="*/ 22 w 22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7">
                  <a:moveTo>
                    <a:pt x="22" y="9"/>
                  </a:moveTo>
                  <a:lnTo>
                    <a:pt x="22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70363" y="3889375"/>
              <a:ext cx="53975" cy="46037"/>
            </a:xfrm>
            <a:custGeom>
              <a:avLst/>
              <a:gdLst>
                <a:gd name="T0" fmla="*/ 34 w 34"/>
                <a:gd name="T1" fmla="*/ 17 h 29"/>
                <a:gd name="T2" fmla="*/ 34 w 34"/>
                <a:gd name="T3" fmla="*/ 20 h 29"/>
                <a:gd name="T4" fmla="*/ 32 w 34"/>
                <a:gd name="T5" fmla="*/ 23 h 29"/>
                <a:gd name="T6" fmla="*/ 27 w 34"/>
                <a:gd name="T7" fmla="*/ 26 h 29"/>
                <a:gd name="T8" fmla="*/ 23 w 34"/>
                <a:gd name="T9" fmla="*/ 29 h 29"/>
                <a:gd name="T10" fmla="*/ 2 w 34"/>
                <a:gd name="T11" fmla="*/ 26 h 29"/>
                <a:gd name="T12" fmla="*/ 0 w 34"/>
                <a:gd name="T13" fmla="*/ 19 h 29"/>
                <a:gd name="T14" fmla="*/ 0 w 34"/>
                <a:gd name="T15" fmla="*/ 12 h 29"/>
                <a:gd name="T16" fmla="*/ 4 w 34"/>
                <a:gd name="T17" fmla="*/ 6 h 29"/>
                <a:gd name="T18" fmla="*/ 9 w 34"/>
                <a:gd name="T19" fmla="*/ 0 h 29"/>
                <a:gd name="T20" fmla="*/ 17 w 34"/>
                <a:gd name="T21" fmla="*/ 3 h 29"/>
                <a:gd name="T22" fmla="*/ 25 w 34"/>
                <a:gd name="T23" fmla="*/ 6 h 29"/>
                <a:gd name="T24" fmla="*/ 30 w 34"/>
                <a:gd name="T25" fmla="*/ 12 h 29"/>
                <a:gd name="T26" fmla="*/ 34 w 34"/>
                <a:gd name="T2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9">
                  <a:moveTo>
                    <a:pt x="34" y="17"/>
                  </a:moveTo>
                  <a:lnTo>
                    <a:pt x="34" y="20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6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30" y="12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10026" y="3919538"/>
              <a:ext cx="49213" cy="39687"/>
            </a:xfrm>
            <a:custGeom>
              <a:avLst/>
              <a:gdLst>
                <a:gd name="T0" fmla="*/ 31 w 31"/>
                <a:gd name="T1" fmla="*/ 11 h 25"/>
                <a:gd name="T2" fmla="*/ 31 w 31"/>
                <a:gd name="T3" fmla="*/ 16 h 25"/>
                <a:gd name="T4" fmla="*/ 27 w 31"/>
                <a:gd name="T5" fmla="*/ 20 h 25"/>
                <a:gd name="T6" fmla="*/ 23 w 31"/>
                <a:gd name="T7" fmla="*/ 23 h 25"/>
                <a:gd name="T8" fmla="*/ 17 w 31"/>
                <a:gd name="T9" fmla="*/ 25 h 25"/>
                <a:gd name="T10" fmla="*/ 11 w 31"/>
                <a:gd name="T11" fmla="*/ 25 h 25"/>
                <a:gd name="T12" fmla="*/ 6 w 31"/>
                <a:gd name="T13" fmla="*/ 22 h 25"/>
                <a:gd name="T14" fmla="*/ 0 w 31"/>
                <a:gd name="T15" fmla="*/ 20 h 25"/>
                <a:gd name="T16" fmla="*/ 0 w 31"/>
                <a:gd name="T17" fmla="*/ 16 h 25"/>
                <a:gd name="T18" fmla="*/ 10 w 31"/>
                <a:gd name="T19" fmla="*/ 0 h 25"/>
                <a:gd name="T20" fmla="*/ 13 w 31"/>
                <a:gd name="T21" fmla="*/ 3 h 25"/>
                <a:gd name="T22" fmla="*/ 19 w 31"/>
                <a:gd name="T23" fmla="*/ 6 h 25"/>
                <a:gd name="T24" fmla="*/ 25 w 31"/>
                <a:gd name="T25" fmla="*/ 7 h 25"/>
                <a:gd name="T26" fmla="*/ 31 w 31"/>
                <a:gd name="T2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31" y="11"/>
                  </a:moveTo>
                  <a:lnTo>
                    <a:pt x="31" y="16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25" y="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52901" y="3976688"/>
              <a:ext cx="38100" cy="39687"/>
            </a:xfrm>
            <a:custGeom>
              <a:avLst/>
              <a:gdLst>
                <a:gd name="T0" fmla="*/ 24 w 24"/>
                <a:gd name="T1" fmla="*/ 19 h 25"/>
                <a:gd name="T2" fmla="*/ 19 w 24"/>
                <a:gd name="T3" fmla="*/ 22 h 25"/>
                <a:gd name="T4" fmla="*/ 13 w 24"/>
                <a:gd name="T5" fmla="*/ 24 h 25"/>
                <a:gd name="T6" fmla="*/ 7 w 24"/>
                <a:gd name="T7" fmla="*/ 25 h 25"/>
                <a:gd name="T8" fmla="*/ 1 w 24"/>
                <a:gd name="T9" fmla="*/ 24 h 25"/>
                <a:gd name="T10" fmla="*/ 0 w 24"/>
                <a:gd name="T11" fmla="*/ 18 h 25"/>
                <a:gd name="T12" fmla="*/ 0 w 24"/>
                <a:gd name="T13" fmla="*/ 10 h 25"/>
                <a:gd name="T14" fmla="*/ 3 w 24"/>
                <a:gd name="T15" fmla="*/ 5 h 25"/>
                <a:gd name="T16" fmla="*/ 9 w 24"/>
                <a:gd name="T17" fmla="*/ 0 h 25"/>
                <a:gd name="T18" fmla="*/ 17 w 24"/>
                <a:gd name="T19" fmla="*/ 3 h 25"/>
                <a:gd name="T20" fmla="*/ 22 w 24"/>
                <a:gd name="T21" fmla="*/ 8 h 25"/>
                <a:gd name="T22" fmla="*/ 24 w 24"/>
                <a:gd name="T23" fmla="*/ 13 h 25"/>
                <a:gd name="T24" fmla="*/ 24 w 24"/>
                <a:gd name="T2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9"/>
                  </a:moveTo>
                  <a:lnTo>
                    <a:pt x="19" y="22"/>
                  </a:lnTo>
                  <a:lnTo>
                    <a:pt x="13" y="24"/>
                  </a:lnTo>
                  <a:lnTo>
                    <a:pt x="7" y="25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89488" y="4021138"/>
              <a:ext cx="366713" cy="157162"/>
            </a:xfrm>
            <a:custGeom>
              <a:avLst/>
              <a:gdLst>
                <a:gd name="T0" fmla="*/ 149 w 231"/>
                <a:gd name="T1" fmla="*/ 90 h 99"/>
                <a:gd name="T2" fmla="*/ 132 w 231"/>
                <a:gd name="T3" fmla="*/ 95 h 99"/>
                <a:gd name="T4" fmla="*/ 113 w 231"/>
                <a:gd name="T5" fmla="*/ 98 h 99"/>
                <a:gd name="T6" fmla="*/ 95 w 231"/>
                <a:gd name="T7" fmla="*/ 99 h 99"/>
                <a:gd name="T8" fmla="*/ 75 w 231"/>
                <a:gd name="T9" fmla="*/ 99 h 99"/>
                <a:gd name="T10" fmla="*/ 55 w 231"/>
                <a:gd name="T11" fmla="*/ 99 h 99"/>
                <a:gd name="T12" fmla="*/ 36 w 231"/>
                <a:gd name="T13" fmla="*/ 96 h 99"/>
                <a:gd name="T14" fmla="*/ 17 w 231"/>
                <a:gd name="T15" fmla="*/ 93 h 99"/>
                <a:gd name="T16" fmla="*/ 0 w 231"/>
                <a:gd name="T17" fmla="*/ 90 h 99"/>
                <a:gd name="T18" fmla="*/ 31 w 231"/>
                <a:gd name="T19" fmla="*/ 87 h 99"/>
                <a:gd name="T20" fmla="*/ 57 w 231"/>
                <a:gd name="T21" fmla="*/ 86 h 99"/>
                <a:gd name="T22" fmla="*/ 84 w 231"/>
                <a:gd name="T23" fmla="*/ 84 h 99"/>
                <a:gd name="T24" fmla="*/ 111 w 231"/>
                <a:gd name="T25" fmla="*/ 80 h 99"/>
                <a:gd name="T26" fmla="*/ 137 w 231"/>
                <a:gd name="T27" fmla="*/ 71 h 99"/>
                <a:gd name="T28" fmla="*/ 166 w 231"/>
                <a:gd name="T29" fmla="*/ 57 h 99"/>
                <a:gd name="T30" fmla="*/ 196 w 231"/>
                <a:gd name="T31" fmla="*/ 33 h 99"/>
                <a:gd name="T32" fmla="*/ 231 w 231"/>
                <a:gd name="T33" fmla="*/ 0 h 99"/>
                <a:gd name="T34" fmla="*/ 229 w 231"/>
                <a:gd name="T35" fmla="*/ 14 h 99"/>
                <a:gd name="T36" fmla="*/ 223 w 231"/>
                <a:gd name="T37" fmla="*/ 28 h 99"/>
                <a:gd name="T38" fmla="*/ 215 w 231"/>
                <a:gd name="T39" fmla="*/ 41 h 99"/>
                <a:gd name="T40" fmla="*/ 204 w 231"/>
                <a:gd name="T41" fmla="*/ 51 h 99"/>
                <a:gd name="T42" fmla="*/ 193 w 231"/>
                <a:gd name="T43" fmla="*/ 63 h 99"/>
                <a:gd name="T44" fmla="*/ 179 w 231"/>
                <a:gd name="T45" fmla="*/ 71 h 99"/>
                <a:gd name="T46" fmla="*/ 164 w 231"/>
                <a:gd name="T47" fmla="*/ 82 h 99"/>
                <a:gd name="T48" fmla="*/ 149 w 231"/>
                <a:gd name="T4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99">
                  <a:moveTo>
                    <a:pt x="149" y="90"/>
                  </a:moveTo>
                  <a:lnTo>
                    <a:pt x="132" y="95"/>
                  </a:lnTo>
                  <a:lnTo>
                    <a:pt x="113" y="98"/>
                  </a:lnTo>
                  <a:lnTo>
                    <a:pt x="95" y="99"/>
                  </a:lnTo>
                  <a:lnTo>
                    <a:pt x="75" y="99"/>
                  </a:lnTo>
                  <a:lnTo>
                    <a:pt x="55" y="99"/>
                  </a:lnTo>
                  <a:lnTo>
                    <a:pt x="36" y="96"/>
                  </a:lnTo>
                  <a:lnTo>
                    <a:pt x="17" y="93"/>
                  </a:lnTo>
                  <a:lnTo>
                    <a:pt x="0" y="90"/>
                  </a:lnTo>
                  <a:lnTo>
                    <a:pt x="31" y="87"/>
                  </a:lnTo>
                  <a:lnTo>
                    <a:pt x="57" y="86"/>
                  </a:lnTo>
                  <a:lnTo>
                    <a:pt x="84" y="84"/>
                  </a:lnTo>
                  <a:lnTo>
                    <a:pt x="111" y="80"/>
                  </a:lnTo>
                  <a:lnTo>
                    <a:pt x="137" y="71"/>
                  </a:lnTo>
                  <a:lnTo>
                    <a:pt x="166" y="57"/>
                  </a:lnTo>
                  <a:lnTo>
                    <a:pt x="196" y="33"/>
                  </a:lnTo>
                  <a:lnTo>
                    <a:pt x="231" y="0"/>
                  </a:lnTo>
                  <a:lnTo>
                    <a:pt x="229" y="14"/>
                  </a:lnTo>
                  <a:lnTo>
                    <a:pt x="223" y="28"/>
                  </a:lnTo>
                  <a:lnTo>
                    <a:pt x="215" y="41"/>
                  </a:lnTo>
                  <a:lnTo>
                    <a:pt x="204" y="51"/>
                  </a:lnTo>
                  <a:lnTo>
                    <a:pt x="193" y="63"/>
                  </a:lnTo>
                  <a:lnTo>
                    <a:pt x="179" y="71"/>
                  </a:lnTo>
                  <a:lnTo>
                    <a:pt x="164" y="82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37151" y="4432300"/>
              <a:ext cx="601663" cy="200025"/>
            </a:xfrm>
            <a:custGeom>
              <a:avLst/>
              <a:gdLst>
                <a:gd name="T0" fmla="*/ 330 w 379"/>
                <a:gd name="T1" fmla="*/ 64 h 126"/>
                <a:gd name="T2" fmla="*/ 379 w 379"/>
                <a:gd name="T3" fmla="*/ 126 h 126"/>
                <a:gd name="T4" fmla="*/ 364 w 379"/>
                <a:gd name="T5" fmla="*/ 114 h 126"/>
                <a:gd name="T6" fmla="*/ 349 w 379"/>
                <a:gd name="T7" fmla="*/ 101 h 126"/>
                <a:gd name="T8" fmla="*/ 331 w 379"/>
                <a:gd name="T9" fmla="*/ 86 h 126"/>
                <a:gd name="T10" fmla="*/ 314 w 379"/>
                <a:gd name="T11" fmla="*/ 73 h 126"/>
                <a:gd name="T12" fmla="*/ 295 w 379"/>
                <a:gd name="T13" fmla="*/ 60 h 126"/>
                <a:gd name="T14" fmla="*/ 276 w 379"/>
                <a:gd name="T15" fmla="*/ 48 h 126"/>
                <a:gd name="T16" fmla="*/ 255 w 379"/>
                <a:gd name="T17" fmla="*/ 40 h 126"/>
                <a:gd name="T18" fmla="*/ 232 w 379"/>
                <a:gd name="T19" fmla="*/ 34 h 126"/>
                <a:gd name="T20" fmla="*/ 204 w 379"/>
                <a:gd name="T21" fmla="*/ 28 h 126"/>
                <a:gd name="T22" fmla="*/ 175 w 379"/>
                <a:gd name="T23" fmla="*/ 25 h 126"/>
                <a:gd name="T24" fmla="*/ 145 w 379"/>
                <a:gd name="T25" fmla="*/ 24 h 126"/>
                <a:gd name="T26" fmla="*/ 116 w 379"/>
                <a:gd name="T27" fmla="*/ 25 h 126"/>
                <a:gd name="T28" fmla="*/ 86 w 379"/>
                <a:gd name="T29" fmla="*/ 26 h 126"/>
                <a:gd name="T30" fmla="*/ 55 w 379"/>
                <a:gd name="T31" fmla="*/ 31 h 126"/>
                <a:gd name="T32" fmla="*/ 27 w 379"/>
                <a:gd name="T33" fmla="*/ 35 h 126"/>
                <a:gd name="T34" fmla="*/ 0 w 379"/>
                <a:gd name="T35" fmla="*/ 41 h 126"/>
                <a:gd name="T36" fmla="*/ 17 w 379"/>
                <a:gd name="T37" fmla="*/ 31 h 126"/>
                <a:gd name="T38" fmla="*/ 34 w 379"/>
                <a:gd name="T39" fmla="*/ 22 h 126"/>
                <a:gd name="T40" fmla="*/ 55 w 379"/>
                <a:gd name="T41" fmla="*/ 15 h 126"/>
                <a:gd name="T42" fmla="*/ 76 w 379"/>
                <a:gd name="T43" fmla="*/ 9 h 126"/>
                <a:gd name="T44" fmla="*/ 97 w 379"/>
                <a:gd name="T45" fmla="*/ 5 h 126"/>
                <a:gd name="T46" fmla="*/ 120 w 379"/>
                <a:gd name="T47" fmla="*/ 2 h 126"/>
                <a:gd name="T48" fmla="*/ 143 w 379"/>
                <a:gd name="T49" fmla="*/ 0 h 126"/>
                <a:gd name="T50" fmla="*/ 168 w 379"/>
                <a:gd name="T51" fmla="*/ 0 h 126"/>
                <a:gd name="T52" fmla="*/ 191 w 379"/>
                <a:gd name="T53" fmla="*/ 3 h 126"/>
                <a:gd name="T54" fmla="*/ 213 w 379"/>
                <a:gd name="T55" fmla="*/ 6 h 126"/>
                <a:gd name="T56" fmla="*/ 236 w 379"/>
                <a:gd name="T57" fmla="*/ 12 h 126"/>
                <a:gd name="T58" fmla="*/ 257 w 379"/>
                <a:gd name="T59" fmla="*/ 18 h 126"/>
                <a:gd name="T60" fmla="*/ 278 w 379"/>
                <a:gd name="T61" fmla="*/ 26 h 126"/>
                <a:gd name="T62" fmla="*/ 297 w 379"/>
                <a:gd name="T63" fmla="*/ 38 h 126"/>
                <a:gd name="T64" fmla="*/ 314 w 379"/>
                <a:gd name="T65" fmla="*/ 50 h 126"/>
                <a:gd name="T66" fmla="*/ 330 w 379"/>
                <a:gd name="T67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9" h="126">
                  <a:moveTo>
                    <a:pt x="330" y="64"/>
                  </a:moveTo>
                  <a:lnTo>
                    <a:pt x="379" y="126"/>
                  </a:lnTo>
                  <a:lnTo>
                    <a:pt x="364" y="114"/>
                  </a:lnTo>
                  <a:lnTo>
                    <a:pt x="349" y="101"/>
                  </a:lnTo>
                  <a:lnTo>
                    <a:pt x="331" y="86"/>
                  </a:lnTo>
                  <a:lnTo>
                    <a:pt x="314" y="73"/>
                  </a:lnTo>
                  <a:lnTo>
                    <a:pt x="295" y="60"/>
                  </a:lnTo>
                  <a:lnTo>
                    <a:pt x="276" y="48"/>
                  </a:lnTo>
                  <a:lnTo>
                    <a:pt x="255" y="40"/>
                  </a:lnTo>
                  <a:lnTo>
                    <a:pt x="232" y="34"/>
                  </a:lnTo>
                  <a:lnTo>
                    <a:pt x="204" y="28"/>
                  </a:lnTo>
                  <a:lnTo>
                    <a:pt x="175" y="25"/>
                  </a:lnTo>
                  <a:lnTo>
                    <a:pt x="145" y="24"/>
                  </a:lnTo>
                  <a:lnTo>
                    <a:pt x="116" y="25"/>
                  </a:lnTo>
                  <a:lnTo>
                    <a:pt x="86" y="26"/>
                  </a:lnTo>
                  <a:lnTo>
                    <a:pt x="55" y="31"/>
                  </a:lnTo>
                  <a:lnTo>
                    <a:pt x="27" y="35"/>
                  </a:lnTo>
                  <a:lnTo>
                    <a:pt x="0" y="41"/>
                  </a:lnTo>
                  <a:lnTo>
                    <a:pt x="17" y="31"/>
                  </a:lnTo>
                  <a:lnTo>
                    <a:pt x="34" y="22"/>
                  </a:lnTo>
                  <a:lnTo>
                    <a:pt x="55" y="15"/>
                  </a:lnTo>
                  <a:lnTo>
                    <a:pt x="76" y="9"/>
                  </a:lnTo>
                  <a:lnTo>
                    <a:pt x="97" y="5"/>
                  </a:lnTo>
                  <a:lnTo>
                    <a:pt x="120" y="2"/>
                  </a:lnTo>
                  <a:lnTo>
                    <a:pt x="143" y="0"/>
                  </a:lnTo>
                  <a:lnTo>
                    <a:pt x="168" y="0"/>
                  </a:lnTo>
                  <a:lnTo>
                    <a:pt x="191" y="3"/>
                  </a:lnTo>
                  <a:lnTo>
                    <a:pt x="213" y="6"/>
                  </a:lnTo>
                  <a:lnTo>
                    <a:pt x="236" y="12"/>
                  </a:lnTo>
                  <a:lnTo>
                    <a:pt x="257" y="18"/>
                  </a:lnTo>
                  <a:lnTo>
                    <a:pt x="278" y="26"/>
                  </a:lnTo>
                  <a:lnTo>
                    <a:pt x="297" y="38"/>
                  </a:lnTo>
                  <a:lnTo>
                    <a:pt x="314" y="50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14976" y="4779963"/>
              <a:ext cx="300038" cy="147637"/>
            </a:xfrm>
            <a:custGeom>
              <a:avLst/>
              <a:gdLst>
                <a:gd name="T0" fmla="*/ 181 w 189"/>
                <a:gd name="T1" fmla="*/ 57 h 93"/>
                <a:gd name="T2" fmla="*/ 168 w 189"/>
                <a:gd name="T3" fmla="*/ 68 h 93"/>
                <a:gd name="T4" fmla="*/ 153 w 189"/>
                <a:gd name="T5" fmla="*/ 77 h 93"/>
                <a:gd name="T6" fmla="*/ 135 w 189"/>
                <a:gd name="T7" fmla="*/ 83 h 93"/>
                <a:gd name="T8" fmla="*/ 118 w 189"/>
                <a:gd name="T9" fmla="*/ 89 h 93"/>
                <a:gd name="T10" fmla="*/ 99 w 189"/>
                <a:gd name="T11" fmla="*/ 92 h 93"/>
                <a:gd name="T12" fmla="*/ 80 w 189"/>
                <a:gd name="T13" fmla="*/ 93 h 93"/>
                <a:gd name="T14" fmla="*/ 59 w 189"/>
                <a:gd name="T15" fmla="*/ 92 h 93"/>
                <a:gd name="T16" fmla="*/ 40 w 189"/>
                <a:gd name="T17" fmla="*/ 89 h 93"/>
                <a:gd name="T18" fmla="*/ 0 w 189"/>
                <a:gd name="T19" fmla="*/ 71 h 93"/>
                <a:gd name="T20" fmla="*/ 23 w 189"/>
                <a:gd name="T21" fmla="*/ 73 h 93"/>
                <a:gd name="T22" fmla="*/ 46 w 189"/>
                <a:gd name="T23" fmla="*/ 73 h 93"/>
                <a:gd name="T24" fmla="*/ 69 w 189"/>
                <a:gd name="T25" fmla="*/ 71 h 93"/>
                <a:gd name="T26" fmla="*/ 90 w 189"/>
                <a:gd name="T27" fmla="*/ 68 h 93"/>
                <a:gd name="T28" fmla="*/ 111 w 189"/>
                <a:gd name="T29" fmla="*/ 64 h 93"/>
                <a:gd name="T30" fmla="*/ 130 w 189"/>
                <a:gd name="T31" fmla="*/ 58 h 93"/>
                <a:gd name="T32" fmla="*/ 147 w 189"/>
                <a:gd name="T33" fmla="*/ 49 h 93"/>
                <a:gd name="T34" fmla="*/ 164 w 189"/>
                <a:gd name="T35" fmla="*/ 39 h 93"/>
                <a:gd name="T36" fmla="*/ 172 w 189"/>
                <a:gd name="T37" fmla="*/ 30 h 93"/>
                <a:gd name="T38" fmla="*/ 177 w 189"/>
                <a:gd name="T39" fmla="*/ 20 h 93"/>
                <a:gd name="T40" fmla="*/ 181 w 189"/>
                <a:gd name="T41" fmla="*/ 10 h 93"/>
                <a:gd name="T42" fmla="*/ 183 w 189"/>
                <a:gd name="T43" fmla="*/ 0 h 93"/>
                <a:gd name="T44" fmla="*/ 187 w 189"/>
                <a:gd name="T45" fmla="*/ 14 h 93"/>
                <a:gd name="T46" fmla="*/ 189 w 189"/>
                <a:gd name="T47" fmla="*/ 29 h 93"/>
                <a:gd name="T48" fmla="*/ 187 w 189"/>
                <a:gd name="T49" fmla="*/ 44 h 93"/>
                <a:gd name="T50" fmla="*/ 181 w 189"/>
                <a:gd name="T51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93">
                  <a:moveTo>
                    <a:pt x="181" y="57"/>
                  </a:moveTo>
                  <a:lnTo>
                    <a:pt x="168" y="68"/>
                  </a:lnTo>
                  <a:lnTo>
                    <a:pt x="153" y="77"/>
                  </a:lnTo>
                  <a:lnTo>
                    <a:pt x="135" y="83"/>
                  </a:lnTo>
                  <a:lnTo>
                    <a:pt x="118" y="89"/>
                  </a:lnTo>
                  <a:lnTo>
                    <a:pt x="99" y="92"/>
                  </a:lnTo>
                  <a:lnTo>
                    <a:pt x="80" y="93"/>
                  </a:lnTo>
                  <a:lnTo>
                    <a:pt x="59" y="92"/>
                  </a:lnTo>
                  <a:lnTo>
                    <a:pt x="40" y="89"/>
                  </a:lnTo>
                  <a:lnTo>
                    <a:pt x="0" y="71"/>
                  </a:lnTo>
                  <a:lnTo>
                    <a:pt x="23" y="73"/>
                  </a:lnTo>
                  <a:lnTo>
                    <a:pt x="46" y="73"/>
                  </a:lnTo>
                  <a:lnTo>
                    <a:pt x="69" y="71"/>
                  </a:lnTo>
                  <a:lnTo>
                    <a:pt x="90" y="68"/>
                  </a:lnTo>
                  <a:lnTo>
                    <a:pt x="111" y="64"/>
                  </a:lnTo>
                  <a:lnTo>
                    <a:pt x="130" y="58"/>
                  </a:lnTo>
                  <a:lnTo>
                    <a:pt x="147" y="49"/>
                  </a:lnTo>
                  <a:lnTo>
                    <a:pt x="164" y="39"/>
                  </a:lnTo>
                  <a:lnTo>
                    <a:pt x="172" y="30"/>
                  </a:lnTo>
                  <a:lnTo>
                    <a:pt x="177" y="20"/>
                  </a:lnTo>
                  <a:lnTo>
                    <a:pt x="181" y="10"/>
                  </a:lnTo>
                  <a:lnTo>
                    <a:pt x="183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7" y="44"/>
                  </a:lnTo>
                  <a:lnTo>
                    <a:pt x="181" y="5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8" name="Freeform 31"/>
            <p:cNvSpPr>
              <a:spLocks/>
            </p:cNvSpPr>
            <p:nvPr/>
          </p:nvSpPr>
          <p:spPr bwMode="auto">
            <a:xfrm>
              <a:off x="4772026" y="4946650"/>
              <a:ext cx="36513" cy="68262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9" name="Freeform 32"/>
            <p:cNvSpPr>
              <a:spLocks/>
            </p:cNvSpPr>
            <p:nvPr/>
          </p:nvSpPr>
          <p:spPr bwMode="auto">
            <a:xfrm>
              <a:off x="4868863" y="4956175"/>
              <a:ext cx="36513" cy="68262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1" name="Freeform 33"/>
            <p:cNvSpPr>
              <a:spLocks/>
            </p:cNvSpPr>
            <p:nvPr/>
          </p:nvSpPr>
          <p:spPr bwMode="auto">
            <a:xfrm>
              <a:off x="4956176" y="4903788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2" name="Freeform 34"/>
            <p:cNvSpPr>
              <a:spLocks/>
            </p:cNvSpPr>
            <p:nvPr/>
          </p:nvSpPr>
          <p:spPr bwMode="auto">
            <a:xfrm>
              <a:off x="4321176" y="4629150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3" name="Freeform 35"/>
            <p:cNvSpPr>
              <a:spLocks/>
            </p:cNvSpPr>
            <p:nvPr/>
          </p:nvSpPr>
          <p:spPr bwMode="auto">
            <a:xfrm>
              <a:off x="4233863" y="4633913"/>
              <a:ext cx="33338" cy="69850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4" name="Freeform 36"/>
            <p:cNvSpPr>
              <a:spLocks/>
            </p:cNvSpPr>
            <p:nvPr/>
          </p:nvSpPr>
          <p:spPr bwMode="auto">
            <a:xfrm>
              <a:off x="4160838" y="4624388"/>
              <a:ext cx="33338" cy="50800"/>
            </a:xfrm>
            <a:custGeom>
              <a:avLst/>
              <a:gdLst>
                <a:gd name="T0" fmla="*/ 19 w 21"/>
                <a:gd name="T1" fmla="*/ 24 h 32"/>
                <a:gd name="T2" fmla="*/ 15 w 21"/>
                <a:gd name="T3" fmla="*/ 19 h 32"/>
                <a:gd name="T4" fmla="*/ 14 w 21"/>
                <a:gd name="T5" fmla="*/ 15 h 32"/>
                <a:gd name="T6" fmla="*/ 14 w 21"/>
                <a:gd name="T7" fmla="*/ 10 h 32"/>
                <a:gd name="T8" fmla="*/ 14 w 21"/>
                <a:gd name="T9" fmla="*/ 6 h 32"/>
                <a:gd name="T10" fmla="*/ 14 w 21"/>
                <a:gd name="T11" fmla="*/ 5 h 32"/>
                <a:gd name="T12" fmla="*/ 12 w 21"/>
                <a:gd name="T13" fmla="*/ 2 h 32"/>
                <a:gd name="T14" fmla="*/ 10 w 21"/>
                <a:gd name="T15" fmla="*/ 0 h 32"/>
                <a:gd name="T16" fmla="*/ 8 w 21"/>
                <a:gd name="T17" fmla="*/ 0 h 32"/>
                <a:gd name="T18" fmla="*/ 6 w 21"/>
                <a:gd name="T19" fmla="*/ 0 h 32"/>
                <a:gd name="T20" fmla="*/ 2 w 21"/>
                <a:gd name="T21" fmla="*/ 2 h 32"/>
                <a:gd name="T22" fmla="*/ 0 w 21"/>
                <a:gd name="T23" fmla="*/ 5 h 32"/>
                <a:gd name="T24" fmla="*/ 0 w 21"/>
                <a:gd name="T25" fmla="*/ 6 h 32"/>
                <a:gd name="T26" fmla="*/ 0 w 21"/>
                <a:gd name="T27" fmla="*/ 13 h 32"/>
                <a:gd name="T28" fmla="*/ 0 w 21"/>
                <a:gd name="T29" fmla="*/ 19 h 32"/>
                <a:gd name="T30" fmla="*/ 4 w 21"/>
                <a:gd name="T31" fmla="*/ 25 h 32"/>
                <a:gd name="T32" fmla="*/ 10 w 21"/>
                <a:gd name="T33" fmla="*/ 31 h 32"/>
                <a:gd name="T34" fmla="*/ 12 w 21"/>
                <a:gd name="T35" fmla="*/ 32 h 32"/>
                <a:gd name="T36" fmla="*/ 14 w 21"/>
                <a:gd name="T37" fmla="*/ 32 h 32"/>
                <a:gd name="T38" fmla="*/ 17 w 21"/>
                <a:gd name="T39" fmla="*/ 32 h 32"/>
                <a:gd name="T40" fmla="*/ 19 w 21"/>
                <a:gd name="T41" fmla="*/ 31 h 32"/>
                <a:gd name="T42" fmla="*/ 21 w 21"/>
                <a:gd name="T43" fmla="*/ 29 h 32"/>
                <a:gd name="T44" fmla="*/ 21 w 21"/>
                <a:gd name="T45" fmla="*/ 26 h 32"/>
                <a:gd name="T46" fmla="*/ 21 w 21"/>
                <a:gd name="T47" fmla="*/ 25 h 32"/>
                <a:gd name="T48" fmla="*/ 19 w 21"/>
                <a:gd name="T49" fmla="*/ 24 h 32"/>
                <a:gd name="T50" fmla="*/ 19 w 21"/>
                <a:gd name="T5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lnTo>
                    <a:pt x="15" y="19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5" name="Freeform 37"/>
            <p:cNvSpPr>
              <a:spLocks/>
            </p:cNvSpPr>
            <p:nvPr/>
          </p:nvSpPr>
          <p:spPr bwMode="auto">
            <a:xfrm>
              <a:off x="2828926" y="4397375"/>
              <a:ext cx="1893888" cy="1189037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6" name="Freeform 38"/>
            <p:cNvSpPr>
              <a:spLocks/>
            </p:cNvSpPr>
            <p:nvPr/>
          </p:nvSpPr>
          <p:spPr bwMode="auto">
            <a:xfrm>
              <a:off x="2886076" y="4445000"/>
              <a:ext cx="1755775" cy="1085850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7" name="Freeform 39"/>
            <p:cNvSpPr>
              <a:spLocks/>
            </p:cNvSpPr>
            <p:nvPr/>
          </p:nvSpPr>
          <p:spPr bwMode="auto">
            <a:xfrm>
              <a:off x="519113" y="2832100"/>
              <a:ext cx="2628900" cy="2238375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8" name="Freeform 40"/>
            <p:cNvSpPr>
              <a:spLocks/>
            </p:cNvSpPr>
            <p:nvPr/>
          </p:nvSpPr>
          <p:spPr bwMode="auto">
            <a:xfrm>
              <a:off x="625476" y="2906713"/>
              <a:ext cx="2301875" cy="1646237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9" name="Freeform 41"/>
            <p:cNvSpPr>
              <a:spLocks/>
            </p:cNvSpPr>
            <p:nvPr/>
          </p:nvSpPr>
          <p:spPr bwMode="auto">
            <a:xfrm>
              <a:off x="1304926" y="3119438"/>
              <a:ext cx="1393825" cy="111442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0" name="Freeform 42"/>
            <p:cNvSpPr>
              <a:spLocks/>
            </p:cNvSpPr>
            <p:nvPr/>
          </p:nvSpPr>
          <p:spPr bwMode="auto">
            <a:xfrm>
              <a:off x="1190626" y="3925888"/>
              <a:ext cx="1873250" cy="1082675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1" name="Freeform 43"/>
            <p:cNvSpPr>
              <a:spLocks/>
            </p:cNvSpPr>
            <p:nvPr/>
          </p:nvSpPr>
          <p:spPr bwMode="auto">
            <a:xfrm>
              <a:off x="1822451" y="4713288"/>
              <a:ext cx="138113" cy="88900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2" name="Freeform 44"/>
            <p:cNvSpPr>
              <a:spLocks/>
            </p:cNvSpPr>
            <p:nvPr/>
          </p:nvSpPr>
          <p:spPr bwMode="auto">
            <a:xfrm>
              <a:off x="2087563" y="4546600"/>
              <a:ext cx="139700" cy="88900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3" name="Freeform 45"/>
            <p:cNvSpPr>
              <a:spLocks/>
            </p:cNvSpPr>
            <p:nvPr/>
          </p:nvSpPr>
          <p:spPr bwMode="auto">
            <a:xfrm>
              <a:off x="2451101" y="4092575"/>
              <a:ext cx="392113" cy="307975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4" name="Freeform 46"/>
            <p:cNvSpPr>
              <a:spLocks/>
            </p:cNvSpPr>
            <p:nvPr/>
          </p:nvSpPr>
          <p:spPr bwMode="auto">
            <a:xfrm>
              <a:off x="939801" y="3443288"/>
              <a:ext cx="455613" cy="895350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5" name="Freeform 47"/>
            <p:cNvSpPr>
              <a:spLocks/>
            </p:cNvSpPr>
            <p:nvPr/>
          </p:nvSpPr>
          <p:spPr bwMode="auto">
            <a:xfrm>
              <a:off x="836613" y="3930650"/>
              <a:ext cx="217488" cy="42386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6" name="Freeform 48"/>
            <p:cNvSpPr>
              <a:spLocks/>
            </p:cNvSpPr>
            <p:nvPr/>
          </p:nvSpPr>
          <p:spPr bwMode="auto">
            <a:xfrm>
              <a:off x="3587751" y="5173663"/>
              <a:ext cx="168275" cy="61912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7" name="Freeform 49"/>
            <p:cNvSpPr>
              <a:spLocks/>
            </p:cNvSpPr>
            <p:nvPr/>
          </p:nvSpPr>
          <p:spPr bwMode="auto">
            <a:xfrm>
              <a:off x="3508376" y="5083175"/>
              <a:ext cx="163513" cy="60325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8" name="Freeform 50"/>
            <p:cNvSpPr>
              <a:spLocks/>
            </p:cNvSpPr>
            <p:nvPr/>
          </p:nvSpPr>
          <p:spPr bwMode="auto">
            <a:xfrm>
              <a:off x="3430588" y="4992688"/>
              <a:ext cx="157163" cy="55562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9" name="Freeform 51"/>
            <p:cNvSpPr>
              <a:spLocks/>
            </p:cNvSpPr>
            <p:nvPr/>
          </p:nvSpPr>
          <p:spPr bwMode="auto">
            <a:xfrm>
              <a:off x="3354388" y="4902200"/>
              <a:ext cx="147638" cy="53975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0" name="Freeform 52"/>
            <p:cNvSpPr>
              <a:spLocks/>
            </p:cNvSpPr>
            <p:nvPr/>
          </p:nvSpPr>
          <p:spPr bwMode="auto">
            <a:xfrm>
              <a:off x="3275013" y="4810125"/>
              <a:ext cx="142875" cy="523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1" name="Freeform 53"/>
            <p:cNvSpPr>
              <a:spLocks/>
            </p:cNvSpPr>
            <p:nvPr/>
          </p:nvSpPr>
          <p:spPr bwMode="auto">
            <a:xfrm>
              <a:off x="3197226" y="4719638"/>
              <a:ext cx="136525" cy="50800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2" name="Freeform 54"/>
            <p:cNvSpPr>
              <a:spLocks/>
            </p:cNvSpPr>
            <p:nvPr/>
          </p:nvSpPr>
          <p:spPr bwMode="auto">
            <a:xfrm>
              <a:off x="3117851" y="4629150"/>
              <a:ext cx="130175" cy="49212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3" name="Freeform 55"/>
            <p:cNvSpPr>
              <a:spLocks/>
            </p:cNvSpPr>
            <p:nvPr/>
          </p:nvSpPr>
          <p:spPr bwMode="auto">
            <a:xfrm>
              <a:off x="3040063" y="4538663"/>
              <a:ext cx="123825" cy="4603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4" name="Freeform 56"/>
            <p:cNvSpPr>
              <a:spLocks/>
            </p:cNvSpPr>
            <p:nvPr/>
          </p:nvSpPr>
          <p:spPr bwMode="auto">
            <a:xfrm>
              <a:off x="3906838" y="5119688"/>
              <a:ext cx="176213" cy="60325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5" name="Freeform 57"/>
            <p:cNvSpPr>
              <a:spLocks/>
            </p:cNvSpPr>
            <p:nvPr/>
          </p:nvSpPr>
          <p:spPr bwMode="auto">
            <a:xfrm>
              <a:off x="3813176" y="5033963"/>
              <a:ext cx="169863" cy="5873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6" name="Freeform 58"/>
            <p:cNvSpPr>
              <a:spLocks/>
            </p:cNvSpPr>
            <p:nvPr/>
          </p:nvSpPr>
          <p:spPr bwMode="auto">
            <a:xfrm>
              <a:off x="3719513" y="4948238"/>
              <a:ext cx="163513" cy="55562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7" name="Freeform 59"/>
            <p:cNvSpPr>
              <a:spLocks/>
            </p:cNvSpPr>
            <p:nvPr/>
          </p:nvSpPr>
          <p:spPr bwMode="auto">
            <a:xfrm>
              <a:off x="3625851" y="4862513"/>
              <a:ext cx="157163" cy="53975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8" name="Freeform 60"/>
            <p:cNvSpPr>
              <a:spLocks/>
            </p:cNvSpPr>
            <p:nvPr/>
          </p:nvSpPr>
          <p:spPr bwMode="auto">
            <a:xfrm>
              <a:off x="3532188" y="4775200"/>
              <a:ext cx="149225" cy="523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9" name="Freeform 61"/>
            <p:cNvSpPr>
              <a:spLocks/>
            </p:cNvSpPr>
            <p:nvPr/>
          </p:nvSpPr>
          <p:spPr bwMode="auto">
            <a:xfrm>
              <a:off x="3438526" y="4689475"/>
              <a:ext cx="142875" cy="50800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0" name="Freeform 62"/>
            <p:cNvSpPr>
              <a:spLocks/>
            </p:cNvSpPr>
            <p:nvPr/>
          </p:nvSpPr>
          <p:spPr bwMode="auto">
            <a:xfrm>
              <a:off x="3344863" y="4603750"/>
              <a:ext cx="136525" cy="49212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1" name="Freeform 63"/>
            <p:cNvSpPr>
              <a:spLocks/>
            </p:cNvSpPr>
            <p:nvPr/>
          </p:nvSpPr>
          <p:spPr bwMode="auto">
            <a:xfrm>
              <a:off x="3251201" y="4518025"/>
              <a:ext cx="130175" cy="4603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2" name="Freeform 64"/>
            <p:cNvSpPr>
              <a:spLocks/>
            </p:cNvSpPr>
            <p:nvPr/>
          </p:nvSpPr>
          <p:spPr bwMode="auto">
            <a:xfrm>
              <a:off x="4191001" y="5073650"/>
              <a:ext cx="184150" cy="57150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3" name="Freeform 65"/>
            <p:cNvSpPr>
              <a:spLocks/>
            </p:cNvSpPr>
            <p:nvPr/>
          </p:nvSpPr>
          <p:spPr bwMode="auto">
            <a:xfrm>
              <a:off x="4086226" y="4989513"/>
              <a:ext cx="174625" cy="55562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4" name="Freeform 66"/>
            <p:cNvSpPr>
              <a:spLocks/>
            </p:cNvSpPr>
            <p:nvPr/>
          </p:nvSpPr>
          <p:spPr bwMode="auto">
            <a:xfrm>
              <a:off x="3976688" y="4908550"/>
              <a:ext cx="169863" cy="53975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5" name="Freeform 67"/>
            <p:cNvSpPr>
              <a:spLocks/>
            </p:cNvSpPr>
            <p:nvPr/>
          </p:nvSpPr>
          <p:spPr bwMode="auto">
            <a:xfrm>
              <a:off x="3868738" y="4827588"/>
              <a:ext cx="161925" cy="50800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6" name="Freeform 68"/>
            <p:cNvSpPr>
              <a:spLocks/>
            </p:cNvSpPr>
            <p:nvPr/>
          </p:nvSpPr>
          <p:spPr bwMode="auto">
            <a:xfrm>
              <a:off x="3762376" y="4745038"/>
              <a:ext cx="153988" cy="50800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7" name="Freeform 69"/>
            <p:cNvSpPr>
              <a:spLocks/>
            </p:cNvSpPr>
            <p:nvPr/>
          </p:nvSpPr>
          <p:spPr bwMode="auto">
            <a:xfrm>
              <a:off x="3652838" y="4664075"/>
              <a:ext cx="152400" cy="4603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8" name="Freeform 70"/>
            <p:cNvSpPr>
              <a:spLocks/>
            </p:cNvSpPr>
            <p:nvPr/>
          </p:nvSpPr>
          <p:spPr bwMode="auto">
            <a:xfrm>
              <a:off x="3548063" y="4581525"/>
              <a:ext cx="141288" cy="4603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9" name="Freeform 71"/>
            <p:cNvSpPr>
              <a:spLocks/>
            </p:cNvSpPr>
            <p:nvPr/>
          </p:nvSpPr>
          <p:spPr bwMode="auto">
            <a:xfrm>
              <a:off x="3438526" y="4500563"/>
              <a:ext cx="136525" cy="42862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0" name="Freeform 72"/>
            <p:cNvSpPr>
              <a:spLocks/>
            </p:cNvSpPr>
            <p:nvPr/>
          </p:nvSpPr>
          <p:spPr bwMode="auto">
            <a:xfrm>
              <a:off x="1528763" y="3343275"/>
              <a:ext cx="1000125" cy="571500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1" name="Freeform 73"/>
            <p:cNvSpPr>
              <a:spLocks/>
            </p:cNvSpPr>
            <p:nvPr/>
          </p:nvSpPr>
          <p:spPr bwMode="auto">
            <a:xfrm>
              <a:off x="1598613" y="3382963"/>
              <a:ext cx="879475" cy="485775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2" name="Freeform 74"/>
            <p:cNvSpPr>
              <a:spLocks/>
            </p:cNvSpPr>
            <p:nvPr/>
          </p:nvSpPr>
          <p:spPr bwMode="auto">
            <a:xfrm>
              <a:off x="1552576" y="3478213"/>
              <a:ext cx="169863" cy="5873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3" name="Freeform 75"/>
            <p:cNvSpPr>
              <a:spLocks/>
            </p:cNvSpPr>
            <p:nvPr/>
          </p:nvSpPr>
          <p:spPr bwMode="auto">
            <a:xfrm>
              <a:off x="1816101" y="3354388"/>
              <a:ext cx="114300" cy="120650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4" name="Freeform 76"/>
            <p:cNvSpPr>
              <a:spLocks/>
            </p:cNvSpPr>
            <p:nvPr/>
          </p:nvSpPr>
          <p:spPr bwMode="auto">
            <a:xfrm>
              <a:off x="2057401" y="3294063"/>
              <a:ext cx="60325" cy="13017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5" name="Freeform 97"/>
            <p:cNvSpPr>
              <a:spLocks/>
            </p:cNvSpPr>
            <p:nvPr/>
          </p:nvSpPr>
          <p:spPr bwMode="auto">
            <a:xfrm>
              <a:off x="1655763" y="4908550"/>
              <a:ext cx="1658938" cy="3778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6" name="Freeform 98"/>
            <p:cNvSpPr>
              <a:spLocks/>
            </p:cNvSpPr>
            <p:nvPr/>
          </p:nvSpPr>
          <p:spPr bwMode="auto">
            <a:xfrm>
              <a:off x="4814888" y="3417888"/>
              <a:ext cx="341313" cy="234950"/>
            </a:xfrm>
            <a:custGeom>
              <a:avLst/>
              <a:gdLst>
                <a:gd name="T0" fmla="*/ 106 w 215"/>
                <a:gd name="T1" fmla="*/ 148 h 148"/>
                <a:gd name="T2" fmla="*/ 129 w 215"/>
                <a:gd name="T3" fmla="*/ 147 h 148"/>
                <a:gd name="T4" fmla="*/ 148 w 215"/>
                <a:gd name="T5" fmla="*/ 142 h 148"/>
                <a:gd name="T6" fmla="*/ 167 w 215"/>
                <a:gd name="T7" fmla="*/ 135 h 148"/>
                <a:gd name="T8" fmla="*/ 184 w 215"/>
                <a:gd name="T9" fmla="*/ 126 h 148"/>
                <a:gd name="T10" fmla="*/ 196 w 215"/>
                <a:gd name="T11" fmla="*/ 115 h 148"/>
                <a:gd name="T12" fmla="*/ 207 w 215"/>
                <a:gd name="T13" fmla="*/ 103 h 148"/>
                <a:gd name="T14" fmla="*/ 213 w 215"/>
                <a:gd name="T15" fmla="*/ 89 h 148"/>
                <a:gd name="T16" fmla="*/ 215 w 215"/>
                <a:gd name="T17" fmla="*/ 74 h 148"/>
                <a:gd name="T18" fmla="*/ 213 w 215"/>
                <a:gd name="T19" fmla="*/ 59 h 148"/>
                <a:gd name="T20" fmla="*/ 207 w 215"/>
                <a:gd name="T21" fmla="*/ 45 h 148"/>
                <a:gd name="T22" fmla="*/ 196 w 215"/>
                <a:gd name="T23" fmla="*/ 33 h 148"/>
                <a:gd name="T24" fmla="*/ 184 w 215"/>
                <a:gd name="T25" fmla="*/ 21 h 148"/>
                <a:gd name="T26" fmla="*/ 167 w 215"/>
                <a:gd name="T27" fmla="*/ 13 h 148"/>
                <a:gd name="T28" fmla="*/ 148 w 215"/>
                <a:gd name="T29" fmla="*/ 5 h 148"/>
                <a:gd name="T30" fmla="*/ 129 w 215"/>
                <a:gd name="T31" fmla="*/ 1 h 148"/>
                <a:gd name="T32" fmla="*/ 106 w 215"/>
                <a:gd name="T33" fmla="*/ 0 h 148"/>
                <a:gd name="T34" fmla="*/ 85 w 215"/>
                <a:gd name="T35" fmla="*/ 1 h 148"/>
                <a:gd name="T36" fmla="*/ 64 w 215"/>
                <a:gd name="T37" fmla="*/ 5 h 148"/>
                <a:gd name="T38" fmla="*/ 47 w 215"/>
                <a:gd name="T39" fmla="*/ 13 h 148"/>
                <a:gd name="T40" fmla="*/ 30 w 215"/>
                <a:gd name="T41" fmla="*/ 21 h 148"/>
                <a:gd name="T42" fmla="*/ 19 w 215"/>
                <a:gd name="T43" fmla="*/ 33 h 148"/>
                <a:gd name="T44" fmla="*/ 7 w 215"/>
                <a:gd name="T45" fmla="*/ 45 h 148"/>
                <a:gd name="T46" fmla="*/ 1 w 215"/>
                <a:gd name="T47" fmla="*/ 59 h 148"/>
                <a:gd name="T48" fmla="*/ 0 w 215"/>
                <a:gd name="T49" fmla="*/ 74 h 148"/>
                <a:gd name="T50" fmla="*/ 1 w 215"/>
                <a:gd name="T51" fmla="*/ 89 h 148"/>
                <a:gd name="T52" fmla="*/ 7 w 215"/>
                <a:gd name="T53" fmla="*/ 103 h 148"/>
                <a:gd name="T54" fmla="*/ 19 w 215"/>
                <a:gd name="T55" fmla="*/ 115 h 148"/>
                <a:gd name="T56" fmla="*/ 30 w 215"/>
                <a:gd name="T57" fmla="*/ 126 h 148"/>
                <a:gd name="T58" fmla="*/ 47 w 215"/>
                <a:gd name="T59" fmla="*/ 135 h 148"/>
                <a:gd name="T60" fmla="*/ 64 w 215"/>
                <a:gd name="T61" fmla="*/ 142 h 148"/>
                <a:gd name="T62" fmla="*/ 85 w 215"/>
                <a:gd name="T63" fmla="*/ 147 h 148"/>
                <a:gd name="T64" fmla="*/ 106 w 215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148">
                  <a:moveTo>
                    <a:pt x="106" y="148"/>
                  </a:moveTo>
                  <a:lnTo>
                    <a:pt x="129" y="147"/>
                  </a:lnTo>
                  <a:lnTo>
                    <a:pt x="148" y="142"/>
                  </a:lnTo>
                  <a:lnTo>
                    <a:pt x="167" y="135"/>
                  </a:lnTo>
                  <a:lnTo>
                    <a:pt x="184" y="126"/>
                  </a:lnTo>
                  <a:lnTo>
                    <a:pt x="196" y="115"/>
                  </a:lnTo>
                  <a:lnTo>
                    <a:pt x="207" y="103"/>
                  </a:lnTo>
                  <a:lnTo>
                    <a:pt x="213" y="89"/>
                  </a:lnTo>
                  <a:lnTo>
                    <a:pt x="215" y="74"/>
                  </a:lnTo>
                  <a:lnTo>
                    <a:pt x="213" y="59"/>
                  </a:lnTo>
                  <a:lnTo>
                    <a:pt x="207" y="45"/>
                  </a:lnTo>
                  <a:lnTo>
                    <a:pt x="196" y="33"/>
                  </a:lnTo>
                  <a:lnTo>
                    <a:pt x="184" y="21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4" y="5"/>
                  </a:lnTo>
                  <a:lnTo>
                    <a:pt x="47" y="13"/>
                  </a:lnTo>
                  <a:lnTo>
                    <a:pt x="30" y="21"/>
                  </a:lnTo>
                  <a:lnTo>
                    <a:pt x="19" y="33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1" y="89"/>
                  </a:lnTo>
                  <a:lnTo>
                    <a:pt x="7" y="103"/>
                  </a:lnTo>
                  <a:lnTo>
                    <a:pt x="19" y="115"/>
                  </a:lnTo>
                  <a:lnTo>
                    <a:pt x="30" y="126"/>
                  </a:lnTo>
                  <a:lnTo>
                    <a:pt x="47" y="135"/>
                  </a:lnTo>
                  <a:lnTo>
                    <a:pt x="64" y="142"/>
                  </a:lnTo>
                  <a:lnTo>
                    <a:pt x="85" y="147"/>
                  </a:lnTo>
                  <a:lnTo>
                    <a:pt x="106" y="1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7" name="Freeform 99"/>
            <p:cNvSpPr>
              <a:spLocks/>
            </p:cNvSpPr>
            <p:nvPr/>
          </p:nvSpPr>
          <p:spPr bwMode="auto">
            <a:xfrm>
              <a:off x="4879976" y="3498850"/>
              <a:ext cx="122238" cy="92075"/>
            </a:xfrm>
            <a:custGeom>
              <a:avLst/>
              <a:gdLst>
                <a:gd name="T0" fmla="*/ 38 w 77"/>
                <a:gd name="T1" fmla="*/ 58 h 58"/>
                <a:gd name="T2" fmla="*/ 54 w 77"/>
                <a:gd name="T3" fmla="*/ 55 h 58"/>
                <a:gd name="T4" fmla="*/ 65 w 77"/>
                <a:gd name="T5" fmla="*/ 49 h 58"/>
                <a:gd name="T6" fmla="*/ 73 w 77"/>
                <a:gd name="T7" fmla="*/ 40 h 58"/>
                <a:gd name="T8" fmla="*/ 77 w 77"/>
                <a:gd name="T9" fmla="*/ 29 h 58"/>
                <a:gd name="T10" fmla="*/ 73 w 77"/>
                <a:gd name="T11" fmla="*/ 17 h 58"/>
                <a:gd name="T12" fmla="*/ 65 w 77"/>
                <a:gd name="T13" fmla="*/ 8 h 58"/>
                <a:gd name="T14" fmla="*/ 54 w 77"/>
                <a:gd name="T15" fmla="*/ 3 h 58"/>
                <a:gd name="T16" fmla="*/ 38 w 77"/>
                <a:gd name="T17" fmla="*/ 0 h 58"/>
                <a:gd name="T18" fmla="*/ 23 w 77"/>
                <a:gd name="T19" fmla="*/ 3 h 58"/>
                <a:gd name="T20" fmla="*/ 12 w 77"/>
                <a:gd name="T21" fmla="*/ 8 h 58"/>
                <a:gd name="T22" fmla="*/ 4 w 77"/>
                <a:gd name="T23" fmla="*/ 17 h 58"/>
                <a:gd name="T24" fmla="*/ 0 w 77"/>
                <a:gd name="T25" fmla="*/ 29 h 58"/>
                <a:gd name="T26" fmla="*/ 4 w 77"/>
                <a:gd name="T27" fmla="*/ 40 h 58"/>
                <a:gd name="T28" fmla="*/ 12 w 77"/>
                <a:gd name="T29" fmla="*/ 49 h 58"/>
                <a:gd name="T30" fmla="*/ 23 w 77"/>
                <a:gd name="T31" fmla="*/ 55 h 58"/>
                <a:gd name="T32" fmla="*/ 38 w 7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58">
                  <a:moveTo>
                    <a:pt x="38" y="58"/>
                  </a:moveTo>
                  <a:lnTo>
                    <a:pt x="54" y="55"/>
                  </a:lnTo>
                  <a:lnTo>
                    <a:pt x="65" y="49"/>
                  </a:lnTo>
                  <a:lnTo>
                    <a:pt x="73" y="40"/>
                  </a:lnTo>
                  <a:lnTo>
                    <a:pt x="77" y="29"/>
                  </a:lnTo>
                  <a:lnTo>
                    <a:pt x="73" y="17"/>
                  </a:lnTo>
                  <a:lnTo>
                    <a:pt x="65" y="8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49"/>
                  </a:lnTo>
                  <a:lnTo>
                    <a:pt x="23" y="55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8" name="Freeform 100"/>
            <p:cNvSpPr>
              <a:spLocks/>
            </p:cNvSpPr>
            <p:nvPr/>
          </p:nvSpPr>
          <p:spPr bwMode="auto">
            <a:xfrm>
              <a:off x="4811713" y="3298825"/>
              <a:ext cx="395288" cy="150812"/>
            </a:xfrm>
            <a:custGeom>
              <a:avLst/>
              <a:gdLst>
                <a:gd name="T0" fmla="*/ 0 w 249"/>
                <a:gd name="T1" fmla="*/ 60 h 95"/>
                <a:gd name="T2" fmla="*/ 7 w 249"/>
                <a:gd name="T3" fmla="*/ 54 h 95"/>
                <a:gd name="T4" fmla="*/ 28 w 249"/>
                <a:gd name="T5" fmla="*/ 38 h 95"/>
                <a:gd name="T6" fmla="*/ 59 w 249"/>
                <a:gd name="T7" fmla="*/ 21 h 95"/>
                <a:gd name="T8" fmla="*/ 97 w 249"/>
                <a:gd name="T9" fmla="*/ 6 h 95"/>
                <a:gd name="T10" fmla="*/ 139 w 249"/>
                <a:gd name="T11" fmla="*/ 0 h 95"/>
                <a:gd name="T12" fmla="*/ 180 w 249"/>
                <a:gd name="T13" fmla="*/ 9 h 95"/>
                <a:gd name="T14" fmla="*/ 217 w 249"/>
                <a:gd name="T15" fmla="*/ 40 h 95"/>
                <a:gd name="T16" fmla="*/ 249 w 249"/>
                <a:gd name="T17" fmla="*/ 95 h 95"/>
                <a:gd name="T18" fmla="*/ 245 w 249"/>
                <a:gd name="T19" fmla="*/ 89 h 95"/>
                <a:gd name="T20" fmla="*/ 236 w 249"/>
                <a:gd name="T21" fmla="*/ 76 h 95"/>
                <a:gd name="T22" fmla="*/ 220 w 249"/>
                <a:gd name="T23" fmla="*/ 59 h 95"/>
                <a:gd name="T24" fmla="*/ 196 w 249"/>
                <a:gd name="T25" fmla="*/ 41 h 95"/>
                <a:gd name="T26" fmla="*/ 161 w 249"/>
                <a:gd name="T27" fmla="*/ 29 h 95"/>
                <a:gd name="T28" fmla="*/ 118 w 249"/>
                <a:gd name="T29" fmla="*/ 25 h 95"/>
                <a:gd name="T30" fmla="*/ 64 w 249"/>
                <a:gd name="T31" fmla="*/ 34 h 95"/>
                <a:gd name="T32" fmla="*/ 0 w 249"/>
                <a:gd name="T3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95">
                  <a:moveTo>
                    <a:pt x="0" y="60"/>
                  </a:moveTo>
                  <a:lnTo>
                    <a:pt x="7" y="54"/>
                  </a:lnTo>
                  <a:lnTo>
                    <a:pt x="28" y="38"/>
                  </a:lnTo>
                  <a:lnTo>
                    <a:pt x="59" y="21"/>
                  </a:lnTo>
                  <a:lnTo>
                    <a:pt x="97" y="6"/>
                  </a:lnTo>
                  <a:lnTo>
                    <a:pt x="139" y="0"/>
                  </a:lnTo>
                  <a:lnTo>
                    <a:pt x="180" y="9"/>
                  </a:lnTo>
                  <a:lnTo>
                    <a:pt x="217" y="40"/>
                  </a:lnTo>
                  <a:lnTo>
                    <a:pt x="249" y="95"/>
                  </a:lnTo>
                  <a:lnTo>
                    <a:pt x="245" y="89"/>
                  </a:lnTo>
                  <a:lnTo>
                    <a:pt x="236" y="76"/>
                  </a:lnTo>
                  <a:lnTo>
                    <a:pt x="220" y="59"/>
                  </a:lnTo>
                  <a:lnTo>
                    <a:pt x="196" y="41"/>
                  </a:lnTo>
                  <a:lnTo>
                    <a:pt x="161" y="29"/>
                  </a:lnTo>
                  <a:lnTo>
                    <a:pt x="118" y="25"/>
                  </a:lnTo>
                  <a:lnTo>
                    <a:pt x="64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227400" name="Textfeld 227399"/>
          <p:cNvSpPr txBox="1"/>
          <p:nvPr/>
        </p:nvSpPr>
        <p:spPr>
          <a:xfrm>
            <a:off x="1252289" y="372225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User</a:t>
            </a:r>
          </a:p>
        </p:txBody>
      </p:sp>
      <p:pic>
        <p:nvPicPr>
          <p:cNvPr id="227429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1" y="1942113"/>
            <a:ext cx="1314802" cy="17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feld 105"/>
          <p:cNvSpPr txBox="1"/>
          <p:nvPr/>
        </p:nvSpPr>
        <p:spPr>
          <a:xfrm>
            <a:off x="5050139" y="368403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Server</a:t>
            </a:r>
          </a:p>
        </p:txBody>
      </p:sp>
      <p:graphicFrame>
        <p:nvGraphicFramePr>
          <p:cNvPr id="227401" name="Tabelle 227400"/>
          <p:cNvGraphicFramePr>
            <a:graphicFrameLocks noGrp="1"/>
          </p:cNvGraphicFramePr>
          <p:nvPr/>
        </p:nvGraphicFramePr>
        <p:xfrm>
          <a:off x="4835575" y="5033820"/>
          <a:ext cx="23079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dirty="0"/>
                        <a:t>h</a:t>
                      </a:r>
                      <a:r>
                        <a:rPr lang="de-DE" dirty="0"/>
                        <a:t>(</a:t>
                      </a:r>
                      <a:r>
                        <a:rPr lang="de-DE" dirty="0" err="1"/>
                        <a:t>salt,bone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7403" name="Gerade Verbindung mit Pfeil 227402"/>
          <p:cNvCxnSpPr/>
          <p:nvPr/>
        </p:nvCxnSpPr>
        <p:spPr bwMode="auto">
          <a:xfrm flipV="1">
            <a:off x="2789074" y="3122274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3178147" y="34673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dog,bone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cxnSp>
        <p:nvCxnSpPr>
          <p:cNvPr id="227406" name="Gewinkelte Verbindung 227405"/>
          <p:cNvCxnSpPr/>
          <p:nvPr/>
        </p:nvCxnSpPr>
        <p:spPr bwMode="auto">
          <a:xfrm rot="16200000" flipH="1">
            <a:off x="3103401" y="4433425"/>
            <a:ext cx="2087479" cy="1034472"/>
          </a:xfrm>
          <a:prstGeom prst="bentConnector3">
            <a:avLst>
              <a:gd name="adj1" fmla="val 999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2" name="Gewinkelte Verbindung 227411"/>
          <p:cNvCxnSpPr/>
          <p:nvPr/>
        </p:nvCxnSpPr>
        <p:spPr bwMode="auto">
          <a:xfrm rot="5400000" flipH="1" flipV="1">
            <a:off x="6770272" y="5126183"/>
            <a:ext cx="1366982" cy="369457"/>
          </a:xfrm>
          <a:prstGeom prst="bentConnector3">
            <a:avLst>
              <a:gd name="adj1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5" name="Gewinkelte Verbindung 227414"/>
          <p:cNvCxnSpPr/>
          <p:nvPr/>
        </p:nvCxnSpPr>
        <p:spPr bwMode="auto">
          <a:xfrm>
            <a:off x="4110195" y="3906923"/>
            <a:ext cx="3158839" cy="434170"/>
          </a:xfrm>
          <a:prstGeom prst="bentConnector3">
            <a:avLst>
              <a:gd name="adj1" fmla="val -58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6" name="Textfeld 125"/>
          <p:cNvSpPr txBox="1"/>
          <p:nvPr/>
        </p:nvSpPr>
        <p:spPr>
          <a:xfrm>
            <a:off x="7290060" y="3679872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  <a:sym typeface="Symbol" pitchFamily="18" charset="2"/>
              </a:rPr>
              <a:t>≟</a:t>
            </a:r>
            <a:endParaRPr kumimoji="0" lang="de-DE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1" name="Gewinkelte Verbindung 227430"/>
          <p:cNvCxnSpPr>
            <a:stCxn id="126" idx="0"/>
          </p:cNvCxnSpPr>
          <p:nvPr/>
        </p:nvCxnSpPr>
        <p:spPr bwMode="auto">
          <a:xfrm rot="5400000" flipH="1" flipV="1">
            <a:off x="7137826" y="2569614"/>
            <a:ext cx="1601688" cy="618829"/>
          </a:xfrm>
          <a:prstGeom prst="bentConnector3">
            <a:avLst>
              <a:gd name="adj1" fmla="val 10017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Textfeld 140"/>
          <p:cNvSpPr txBox="1"/>
          <p:nvPr/>
        </p:nvSpPr>
        <p:spPr>
          <a:xfrm>
            <a:off x="7637264" y="155633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yes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8172426" y="1699562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grant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3" name="Textfeld 142"/>
          <p:cNvSpPr txBox="1"/>
          <p:nvPr/>
        </p:nvSpPr>
        <p:spPr>
          <a:xfrm>
            <a:off x="8172427" y="4017927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deny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5" name="Gerade Verbindung mit Pfeil 227434"/>
          <p:cNvCxnSpPr>
            <a:endCxn id="143" idx="1"/>
          </p:cNvCxnSpPr>
          <p:nvPr/>
        </p:nvCxnSpPr>
        <p:spPr bwMode="auto">
          <a:xfrm>
            <a:off x="7892116" y="4341092"/>
            <a:ext cx="280311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7" name="Textfeld 146"/>
          <p:cNvSpPr txBox="1"/>
          <p:nvPr/>
        </p:nvSpPr>
        <p:spPr>
          <a:xfrm>
            <a:off x="7824521" y="38332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no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128105" y="6314958"/>
            <a:ext cx="295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Attacker might get access!</a:t>
            </a: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1811632" y="4053362"/>
            <a:ext cx="1042404" cy="202416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Gerade Verbindung mit Pfeil 98"/>
          <p:cNvCxnSpPr/>
          <p:nvPr/>
        </p:nvCxnSpPr>
        <p:spPr bwMode="auto">
          <a:xfrm flipV="1">
            <a:off x="3108702" y="6314958"/>
            <a:ext cx="1369801" cy="18466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043131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 bwMode="auto">
          <a:xfrm>
            <a:off x="4472240" y="1809710"/>
            <a:ext cx="2651430" cy="2314298"/>
          </a:xfrm>
          <a:prstGeom prst="ellips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9165" y="1316184"/>
            <a:ext cx="8439150" cy="4953000"/>
          </a:xfrm>
        </p:spPr>
        <p:txBody>
          <a:bodyPr/>
          <a:lstStyle/>
          <a:p>
            <a:r>
              <a:rPr lang="en-GB" dirty="0"/>
              <a:t>Simple approach – </a:t>
            </a:r>
            <a:r>
              <a:rPr lang="en-GB" b="1" dirty="0">
                <a:solidFill>
                  <a:srgbClr val="FF0000"/>
                </a:solidFill>
              </a:rPr>
              <a:t>security problems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pSp>
        <p:nvGrpSpPr>
          <p:cNvPr id="227399" name="Gruppieren 227398"/>
          <p:cNvGrpSpPr/>
          <p:nvPr/>
        </p:nvGrpSpPr>
        <p:grpSpPr>
          <a:xfrm flipH="1">
            <a:off x="416238" y="2525590"/>
            <a:ext cx="2208929" cy="1119187"/>
            <a:chOff x="519113" y="2832100"/>
            <a:chExt cx="5918200" cy="2754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3263" y="3681413"/>
              <a:ext cx="0" cy="158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14826" y="4806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90988" y="4037013"/>
              <a:ext cx="290513" cy="301625"/>
            </a:xfrm>
            <a:custGeom>
              <a:avLst/>
              <a:gdLst>
                <a:gd name="T0" fmla="*/ 183 w 183"/>
                <a:gd name="T1" fmla="*/ 48 h 190"/>
                <a:gd name="T2" fmla="*/ 179 w 183"/>
                <a:gd name="T3" fmla="*/ 0 h 190"/>
                <a:gd name="T4" fmla="*/ 132 w 183"/>
                <a:gd name="T5" fmla="*/ 34 h 190"/>
                <a:gd name="T6" fmla="*/ 130 w 183"/>
                <a:gd name="T7" fmla="*/ 35 h 190"/>
                <a:gd name="T8" fmla="*/ 124 w 183"/>
                <a:gd name="T9" fmla="*/ 38 h 190"/>
                <a:gd name="T10" fmla="*/ 115 w 183"/>
                <a:gd name="T11" fmla="*/ 42 h 190"/>
                <a:gd name="T12" fmla="*/ 103 w 183"/>
                <a:gd name="T13" fmla="*/ 48 h 190"/>
                <a:gd name="T14" fmla="*/ 92 w 183"/>
                <a:gd name="T15" fmla="*/ 53 h 190"/>
                <a:gd name="T16" fmla="*/ 77 w 183"/>
                <a:gd name="T17" fmla="*/ 54 h 190"/>
                <a:gd name="T18" fmla="*/ 63 w 183"/>
                <a:gd name="T19" fmla="*/ 54 h 190"/>
                <a:gd name="T20" fmla="*/ 50 w 183"/>
                <a:gd name="T21" fmla="*/ 51 h 190"/>
                <a:gd name="T22" fmla="*/ 16 w 183"/>
                <a:gd name="T23" fmla="*/ 37 h 190"/>
                <a:gd name="T24" fmla="*/ 6 w 183"/>
                <a:gd name="T25" fmla="*/ 66 h 190"/>
                <a:gd name="T26" fmla="*/ 2 w 183"/>
                <a:gd name="T27" fmla="*/ 77 h 190"/>
                <a:gd name="T28" fmla="*/ 0 w 183"/>
                <a:gd name="T29" fmla="*/ 101 h 190"/>
                <a:gd name="T30" fmla="*/ 4 w 183"/>
                <a:gd name="T31" fmla="*/ 130 h 190"/>
                <a:gd name="T32" fmla="*/ 20 w 183"/>
                <a:gd name="T33" fmla="*/ 157 h 190"/>
                <a:gd name="T34" fmla="*/ 25 w 183"/>
                <a:gd name="T35" fmla="*/ 163 h 190"/>
                <a:gd name="T36" fmla="*/ 31 w 183"/>
                <a:gd name="T37" fmla="*/ 169 h 190"/>
                <a:gd name="T38" fmla="*/ 39 w 183"/>
                <a:gd name="T39" fmla="*/ 173 h 190"/>
                <a:gd name="T40" fmla="*/ 46 w 183"/>
                <a:gd name="T41" fmla="*/ 178 h 190"/>
                <a:gd name="T42" fmla="*/ 54 w 183"/>
                <a:gd name="T43" fmla="*/ 182 h 190"/>
                <a:gd name="T44" fmla="*/ 63 w 183"/>
                <a:gd name="T45" fmla="*/ 185 h 190"/>
                <a:gd name="T46" fmla="*/ 73 w 183"/>
                <a:gd name="T47" fmla="*/ 188 h 190"/>
                <a:gd name="T48" fmla="*/ 82 w 183"/>
                <a:gd name="T49" fmla="*/ 190 h 190"/>
                <a:gd name="T50" fmla="*/ 86 w 183"/>
                <a:gd name="T51" fmla="*/ 190 h 190"/>
                <a:gd name="T52" fmla="*/ 92 w 183"/>
                <a:gd name="T53" fmla="*/ 190 h 190"/>
                <a:gd name="T54" fmla="*/ 98 w 183"/>
                <a:gd name="T55" fmla="*/ 188 h 190"/>
                <a:gd name="T56" fmla="*/ 109 w 183"/>
                <a:gd name="T57" fmla="*/ 185 h 190"/>
                <a:gd name="T58" fmla="*/ 126 w 183"/>
                <a:gd name="T59" fmla="*/ 178 h 190"/>
                <a:gd name="T60" fmla="*/ 143 w 183"/>
                <a:gd name="T61" fmla="*/ 166 h 190"/>
                <a:gd name="T62" fmla="*/ 160 w 183"/>
                <a:gd name="T63" fmla="*/ 150 h 190"/>
                <a:gd name="T64" fmla="*/ 174 w 183"/>
                <a:gd name="T65" fmla="*/ 125 h 190"/>
                <a:gd name="T66" fmla="*/ 183 w 183"/>
                <a:gd name="T67" fmla="*/ 92 h 190"/>
                <a:gd name="T68" fmla="*/ 183 w 183"/>
                <a:gd name="T69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90">
                  <a:moveTo>
                    <a:pt x="183" y="48"/>
                  </a:moveTo>
                  <a:lnTo>
                    <a:pt x="179" y="0"/>
                  </a:lnTo>
                  <a:lnTo>
                    <a:pt x="132" y="34"/>
                  </a:lnTo>
                  <a:lnTo>
                    <a:pt x="130" y="35"/>
                  </a:lnTo>
                  <a:lnTo>
                    <a:pt x="124" y="38"/>
                  </a:lnTo>
                  <a:lnTo>
                    <a:pt x="115" y="42"/>
                  </a:lnTo>
                  <a:lnTo>
                    <a:pt x="103" y="48"/>
                  </a:lnTo>
                  <a:lnTo>
                    <a:pt x="92" y="53"/>
                  </a:lnTo>
                  <a:lnTo>
                    <a:pt x="77" y="54"/>
                  </a:lnTo>
                  <a:lnTo>
                    <a:pt x="63" y="54"/>
                  </a:lnTo>
                  <a:lnTo>
                    <a:pt x="50" y="51"/>
                  </a:lnTo>
                  <a:lnTo>
                    <a:pt x="16" y="3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101"/>
                  </a:lnTo>
                  <a:lnTo>
                    <a:pt x="4" y="130"/>
                  </a:lnTo>
                  <a:lnTo>
                    <a:pt x="20" y="157"/>
                  </a:lnTo>
                  <a:lnTo>
                    <a:pt x="25" y="163"/>
                  </a:lnTo>
                  <a:lnTo>
                    <a:pt x="31" y="169"/>
                  </a:lnTo>
                  <a:lnTo>
                    <a:pt x="39" y="173"/>
                  </a:lnTo>
                  <a:lnTo>
                    <a:pt x="46" y="178"/>
                  </a:lnTo>
                  <a:lnTo>
                    <a:pt x="54" y="182"/>
                  </a:lnTo>
                  <a:lnTo>
                    <a:pt x="63" y="185"/>
                  </a:lnTo>
                  <a:lnTo>
                    <a:pt x="73" y="188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2" y="190"/>
                  </a:lnTo>
                  <a:lnTo>
                    <a:pt x="98" y="188"/>
                  </a:lnTo>
                  <a:lnTo>
                    <a:pt x="109" y="185"/>
                  </a:lnTo>
                  <a:lnTo>
                    <a:pt x="126" y="178"/>
                  </a:lnTo>
                  <a:lnTo>
                    <a:pt x="143" y="166"/>
                  </a:lnTo>
                  <a:lnTo>
                    <a:pt x="160" y="150"/>
                  </a:lnTo>
                  <a:lnTo>
                    <a:pt x="174" y="125"/>
                  </a:lnTo>
                  <a:lnTo>
                    <a:pt x="183" y="92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40201" y="4117975"/>
              <a:ext cx="193675" cy="182562"/>
            </a:xfrm>
            <a:custGeom>
              <a:avLst/>
              <a:gdLst>
                <a:gd name="T0" fmla="*/ 6 w 122"/>
                <a:gd name="T1" fmla="*/ 21 h 115"/>
                <a:gd name="T2" fmla="*/ 4 w 122"/>
                <a:gd name="T3" fmla="*/ 25 h 115"/>
                <a:gd name="T4" fmla="*/ 2 w 122"/>
                <a:gd name="T5" fmla="*/ 34 h 115"/>
                <a:gd name="T6" fmla="*/ 0 w 122"/>
                <a:gd name="T7" fmla="*/ 48 h 115"/>
                <a:gd name="T8" fmla="*/ 2 w 122"/>
                <a:gd name="T9" fmla="*/ 64 h 115"/>
                <a:gd name="T10" fmla="*/ 6 w 122"/>
                <a:gd name="T11" fmla="*/ 80 h 115"/>
                <a:gd name="T12" fmla="*/ 15 w 122"/>
                <a:gd name="T13" fmla="*/ 96 h 115"/>
                <a:gd name="T14" fmla="*/ 32 w 122"/>
                <a:gd name="T15" fmla="*/ 108 h 115"/>
                <a:gd name="T16" fmla="*/ 57 w 122"/>
                <a:gd name="T17" fmla="*/ 115 h 115"/>
                <a:gd name="T18" fmla="*/ 61 w 122"/>
                <a:gd name="T19" fmla="*/ 115 h 115"/>
                <a:gd name="T20" fmla="*/ 68 w 122"/>
                <a:gd name="T21" fmla="*/ 112 h 115"/>
                <a:gd name="T22" fmla="*/ 80 w 122"/>
                <a:gd name="T23" fmla="*/ 108 h 115"/>
                <a:gd name="T24" fmla="*/ 93 w 122"/>
                <a:gd name="T25" fmla="*/ 98 h 115"/>
                <a:gd name="T26" fmla="*/ 105 w 122"/>
                <a:gd name="T27" fmla="*/ 85 h 115"/>
                <a:gd name="T28" fmla="*/ 116 w 122"/>
                <a:gd name="T29" fmla="*/ 64 h 115"/>
                <a:gd name="T30" fmla="*/ 122 w 122"/>
                <a:gd name="T31" fmla="*/ 37 h 115"/>
                <a:gd name="T32" fmla="*/ 122 w 122"/>
                <a:gd name="T33" fmla="*/ 0 h 115"/>
                <a:gd name="T34" fmla="*/ 120 w 122"/>
                <a:gd name="T35" fmla="*/ 2 h 115"/>
                <a:gd name="T36" fmla="*/ 110 w 122"/>
                <a:gd name="T37" fmla="*/ 6 h 115"/>
                <a:gd name="T38" fmla="*/ 99 w 122"/>
                <a:gd name="T39" fmla="*/ 13 h 115"/>
                <a:gd name="T40" fmla="*/ 84 w 122"/>
                <a:gd name="T41" fmla="*/ 19 h 115"/>
                <a:gd name="T42" fmla="*/ 67 w 122"/>
                <a:gd name="T43" fmla="*/ 25 h 115"/>
                <a:gd name="T44" fmla="*/ 46 w 122"/>
                <a:gd name="T45" fmla="*/ 28 h 115"/>
                <a:gd name="T46" fmla="*/ 27 w 122"/>
                <a:gd name="T47" fmla="*/ 26 h 115"/>
                <a:gd name="T48" fmla="*/ 6 w 122"/>
                <a:gd name="T4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" y="21"/>
                  </a:moveTo>
                  <a:lnTo>
                    <a:pt x="4" y="25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6" y="80"/>
                  </a:lnTo>
                  <a:lnTo>
                    <a:pt x="15" y="96"/>
                  </a:lnTo>
                  <a:lnTo>
                    <a:pt x="32" y="108"/>
                  </a:lnTo>
                  <a:lnTo>
                    <a:pt x="57" y="115"/>
                  </a:lnTo>
                  <a:lnTo>
                    <a:pt x="61" y="115"/>
                  </a:lnTo>
                  <a:lnTo>
                    <a:pt x="68" y="112"/>
                  </a:lnTo>
                  <a:lnTo>
                    <a:pt x="80" y="108"/>
                  </a:lnTo>
                  <a:lnTo>
                    <a:pt x="93" y="98"/>
                  </a:lnTo>
                  <a:lnTo>
                    <a:pt x="105" y="85"/>
                  </a:lnTo>
                  <a:lnTo>
                    <a:pt x="116" y="64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0" y="6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7" y="25"/>
                  </a:lnTo>
                  <a:lnTo>
                    <a:pt x="46" y="28"/>
                  </a:lnTo>
                  <a:lnTo>
                    <a:pt x="27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29013" y="2878138"/>
              <a:ext cx="2908300" cy="2459037"/>
            </a:xfrm>
            <a:custGeom>
              <a:avLst/>
              <a:gdLst>
                <a:gd name="T0" fmla="*/ 1388 w 1832"/>
                <a:gd name="T1" fmla="*/ 514 h 1549"/>
                <a:gd name="T2" fmla="*/ 1550 w 1832"/>
                <a:gd name="T3" fmla="*/ 586 h 1549"/>
                <a:gd name="T4" fmla="*/ 1727 w 1832"/>
                <a:gd name="T5" fmla="*/ 605 h 1549"/>
                <a:gd name="T6" fmla="*/ 1678 w 1832"/>
                <a:gd name="T7" fmla="*/ 404 h 1549"/>
                <a:gd name="T8" fmla="*/ 1661 w 1832"/>
                <a:gd name="T9" fmla="*/ 239 h 1549"/>
                <a:gd name="T10" fmla="*/ 1455 w 1832"/>
                <a:gd name="T11" fmla="*/ 108 h 1549"/>
                <a:gd name="T12" fmla="*/ 1306 w 1832"/>
                <a:gd name="T13" fmla="*/ 107 h 1549"/>
                <a:gd name="T14" fmla="*/ 1158 w 1832"/>
                <a:gd name="T15" fmla="*/ 157 h 1549"/>
                <a:gd name="T16" fmla="*/ 1063 w 1832"/>
                <a:gd name="T17" fmla="*/ 112 h 1549"/>
                <a:gd name="T18" fmla="*/ 948 w 1832"/>
                <a:gd name="T19" fmla="*/ 104 h 1549"/>
                <a:gd name="T20" fmla="*/ 889 w 1832"/>
                <a:gd name="T21" fmla="*/ 105 h 1549"/>
                <a:gd name="T22" fmla="*/ 752 w 1832"/>
                <a:gd name="T23" fmla="*/ 25 h 1549"/>
                <a:gd name="T24" fmla="*/ 638 w 1832"/>
                <a:gd name="T25" fmla="*/ 2 h 1549"/>
                <a:gd name="T26" fmla="*/ 507 w 1832"/>
                <a:gd name="T27" fmla="*/ 19 h 1549"/>
                <a:gd name="T28" fmla="*/ 381 w 1832"/>
                <a:gd name="T29" fmla="*/ 101 h 1549"/>
                <a:gd name="T30" fmla="*/ 242 w 1832"/>
                <a:gd name="T31" fmla="*/ 169 h 1549"/>
                <a:gd name="T32" fmla="*/ 217 w 1832"/>
                <a:gd name="T33" fmla="*/ 245 h 1549"/>
                <a:gd name="T34" fmla="*/ 394 w 1832"/>
                <a:gd name="T35" fmla="*/ 310 h 1549"/>
                <a:gd name="T36" fmla="*/ 547 w 1832"/>
                <a:gd name="T37" fmla="*/ 273 h 1549"/>
                <a:gd name="T38" fmla="*/ 581 w 1832"/>
                <a:gd name="T39" fmla="*/ 302 h 1549"/>
                <a:gd name="T40" fmla="*/ 589 w 1832"/>
                <a:gd name="T41" fmla="*/ 373 h 1549"/>
                <a:gd name="T42" fmla="*/ 434 w 1832"/>
                <a:gd name="T43" fmla="*/ 376 h 1549"/>
                <a:gd name="T44" fmla="*/ 290 w 1832"/>
                <a:gd name="T45" fmla="*/ 417 h 1549"/>
                <a:gd name="T46" fmla="*/ 101 w 1832"/>
                <a:gd name="T47" fmla="*/ 437 h 1549"/>
                <a:gd name="T48" fmla="*/ 0 w 1832"/>
                <a:gd name="T49" fmla="*/ 525 h 1549"/>
                <a:gd name="T50" fmla="*/ 73 w 1832"/>
                <a:gd name="T51" fmla="*/ 628 h 1549"/>
                <a:gd name="T52" fmla="*/ 113 w 1832"/>
                <a:gd name="T53" fmla="*/ 662 h 1549"/>
                <a:gd name="T54" fmla="*/ 332 w 1832"/>
                <a:gd name="T55" fmla="*/ 807 h 1549"/>
                <a:gd name="T56" fmla="*/ 446 w 1832"/>
                <a:gd name="T57" fmla="*/ 802 h 1549"/>
                <a:gd name="T58" fmla="*/ 600 w 1832"/>
                <a:gd name="T59" fmla="*/ 793 h 1549"/>
                <a:gd name="T60" fmla="*/ 657 w 1832"/>
                <a:gd name="T61" fmla="*/ 806 h 1549"/>
                <a:gd name="T62" fmla="*/ 592 w 1832"/>
                <a:gd name="T63" fmla="*/ 855 h 1549"/>
                <a:gd name="T64" fmla="*/ 568 w 1832"/>
                <a:gd name="T65" fmla="*/ 987 h 1549"/>
                <a:gd name="T66" fmla="*/ 490 w 1832"/>
                <a:gd name="T67" fmla="*/ 981 h 1549"/>
                <a:gd name="T68" fmla="*/ 383 w 1832"/>
                <a:gd name="T69" fmla="*/ 1019 h 1549"/>
                <a:gd name="T70" fmla="*/ 343 w 1832"/>
                <a:gd name="T71" fmla="*/ 1157 h 1549"/>
                <a:gd name="T72" fmla="*/ 412 w 1832"/>
                <a:gd name="T73" fmla="*/ 1180 h 1549"/>
                <a:gd name="T74" fmla="*/ 452 w 1832"/>
                <a:gd name="T75" fmla="*/ 1207 h 1549"/>
                <a:gd name="T76" fmla="*/ 533 w 1832"/>
                <a:gd name="T77" fmla="*/ 1207 h 1549"/>
                <a:gd name="T78" fmla="*/ 564 w 1832"/>
                <a:gd name="T79" fmla="*/ 1176 h 1549"/>
                <a:gd name="T80" fmla="*/ 655 w 1832"/>
                <a:gd name="T81" fmla="*/ 1140 h 1549"/>
                <a:gd name="T82" fmla="*/ 728 w 1832"/>
                <a:gd name="T83" fmla="*/ 1107 h 1549"/>
                <a:gd name="T84" fmla="*/ 811 w 1832"/>
                <a:gd name="T85" fmla="*/ 1144 h 1549"/>
                <a:gd name="T86" fmla="*/ 720 w 1832"/>
                <a:gd name="T87" fmla="*/ 1256 h 1549"/>
                <a:gd name="T88" fmla="*/ 716 w 1832"/>
                <a:gd name="T89" fmla="*/ 1370 h 1549"/>
                <a:gd name="T90" fmla="*/ 768 w 1832"/>
                <a:gd name="T91" fmla="*/ 1402 h 1549"/>
                <a:gd name="T92" fmla="*/ 846 w 1832"/>
                <a:gd name="T93" fmla="*/ 1409 h 1549"/>
                <a:gd name="T94" fmla="*/ 897 w 1832"/>
                <a:gd name="T95" fmla="*/ 1402 h 1549"/>
                <a:gd name="T96" fmla="*/ 962 w 1832"/>
                <a:gd name="T97" fmla="*/ 1357 h 1549"/>
                <a:gd name="T98" fmla="*/ 990 w 1832"/>
                <a:gd name="T99" fmla="*/ 1349 h 1549"/>
                <a:gd name="T100" fmla="*/ 1028 w 1832"/>
                <a:gd name="T101" fmla="*/ 1285 h 1549"/>
                <a:gd name="T102" fmla="*/ 1091 w 1832"/>
                <a:gd name="T103" fmla="*/ 1285 h 1549"/>
                <a:gd name="T104" fmla="*/ 1242 w 1832"/>
                <a:gd name="T105" fmla="*/ 1368 h 1549"/>
                <a:gd name="T106" fmla="*/ 1482 w 1832"/>
                <a:gd name="T107" fmla="*/ 1505 h 1549"/>
                <a:gd name="T108" fmla="*/ 1562 w 1832"/>
                <a:gd name="T109" fmla="*/ 1476 h 1549"/>
                <a:gd name="T110" fmla="*/ 1619 w 1832"/>
                <a:gd name="T111" fmla="*/ 1193 h 1549"/>
                <a:gd name="T112" fmla="*/ 1503 w 1832"/>
                <a:gd name="T113" fmla="*/ 1026 h 1549"/>
                <a:gd name="T114" fmla="*/ 1356 w 1832"/>
                <a:gd name="T115" fmla="*/ 892 h 1549"/>
                <a:gd name="T116" fmla="*/ 1287 w 1832"/>
                <a:gd name="T117" fmla="*/ 669 h 1549"/>
                <a:gd name="T118" fmla="*/ 1337 w 1832"/>
                <a:gd name="T119" fmla="*/ 458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2" h="1549">
                  <a:moveTo>
                    <a:pt x="1337" y="458"/>
                  </a:moveTo>
                  <a:lnTo>
                    <a:pt x="1341" y="463"/>
                  </a:lnTo>
                  <a:lnTo>
                    <a:pt x="1343" y="468"/>
                  </a:lnTo>
                  <a:lnTo>
                    <a:pt x="1346" y="472"/>
                  </a:lnTo>
                  <a:lnTo>
                    <a:pt x="1350" y="478"/>
                  </a:lnTo>
                  <a:lnTo>
                    <a:pt x="1369" y="497"/>
                  </a:lnTo>
                  <a:lnTo>
                    <a:pt x="1388" y="514"/>
                  </a:lnTo>
                  <a:lnTo>
                    <a:pt x="1409" y="529"/>
                  </a:lnTo>
                  <a:lnTo>
                    <a:pt x="1430" y="542"/>
                  </a:lnTo>
                  <a:lnTo>
                    <a:pt x="1453" y="554"/>
                  </a:lnTo>
                  <a:lnTo>
                    <a:pt x="1478" y="564"/>
                  </a:lnTo>
                  <a:lnTo>
                    <a:pt x="1501" y="573"/>
                  </a:lnTo>
                  <a:lnTo>
                    <a:pt x="1525" y="580"/>
                  </a:lnTo>
                  <a:lnTo>
                    <a:pt x="1550" y="586"/>
                  </a:lnTo>
                  <a:lnTo>
                    <a:pt x="1577" y="592"/>
                  </a:lnTo>
                  <a:lnTo>
                    <a:pt x="1602" y="596"/>
                  </a:lnTo>
                  <a:lnTo>
                    <a:pt x="1628" y="599"/>
                  </a:lnTo>
                  <a:lnTo>
                    <a:pt x="1653" y="600"/>
                  </a:lnTo>
                  <a:lnTo>
                    <a:pt x="1678" y="603"/>
                  </a:lnTo>
                  <a:lnTo>
                    <a:pt x="1702" y="603"/>
                  </a:lnTo>
                  <a:lnTo>
                    <a:pt x="1727" y="605"/>
                  </a:lnTo>
                  <a:lnTo>
                    <a:pt x="1832" y="608"/>
                  </a:lnTo>
                  <a:lnTo>
                    <a:pt x="1704" y="520"/>
                  </a:lnTo>
                  <a:lnTo>
                    <a:pt x="1702" y="520"/>
                  </a:lnTo>
                  <a:lnTo>
                    <a:pt x="1678" y="500"/>
                  </a:lnTo>
                  <a:lnTo>
                    <a:pt x="1668" y="474"/>
                  </a:lnTo>
                  <a:lnTo>
                    <a:pt x="1670" y="443"/>
                  </a:lnTo>
                  <a:lnTo>
                    <a:pt x="1678" y="404"/>
                  </a:lnTo>
                  <a:lnTo>
                    <a:pt x="1681" y="388"/>
                  </a:lnTo>
                  <a:lnTo>
                    <a:pt x="1685" y="370"/>
                  </a:lnTo>
                  <a:lnTo>
                    <a:pt x="1687" y="353"/>
                  </a:lnTo>
                  <a:lnTo>
                    <a:pt x="1689" y="337"/>
                  </a:lnTo>
                  <a:lnTo>
                    <a:pt x="1685" y="303"/>
                  </a:lnTo>
                  <a:lnTo>
                    <a:pt x="1676" y="270"/>
                  </a:lnTo>
                  <a:lnTo>
                    <a:pt x="1661" y="239"/>
                  </a:lnTo>
                  <a:lnTo>
                    <a:pt x="1638" y="208"/>
                  </a:lnTo>
                  <a:lnTo>
                    <a:pt x="1609" y="181"/>
                  </a:lnTo>
                  <a:lnTo>
                    <a:pt x="1575" y="157"/>
                  </a:lnTo>
                  <a:lnTo>
                    <a:pt x="1537" y="136"/>
                  </a:lnTo>
                  <a:lnTo>
                    <a:pt x="1495" y="118"/>
                  </a:lnTo>
                  <a:lnTo>
                    <a:pt x="1476" y="112"/>
                  </a:lnTo>
                  <a:lnTo>
                    <a:pt x="1455" y="108"/>
                  </a:lnTo>
                  <a:lnTo>
                    <a:pt x="1434" y="105"/>
                  </a:lnTo>
                  <a:lnTo>
                    <a:pt x="1413" y="102"/>
                  </a:lnTo>
                  <a:lnTo>
                    <a:pt x="1392" y="101"/>
                  </a:lnTo>
                  <a:lnTo>
                    <a:pt x="1371" y="101"/>
                  </a:lnTo>
                  <a:lnTo>
                    <a:pt x="1350" y="102"/>
                  </a:lnTo>
                  <a:lnTo>
                    <a:pt x="1327" y="104"/>
                  </a:lnTo>
                  <a:lnTo>
                    <a:pt x="1306" y="107"/>
                  </a:lnTo>
                  <a:lnTo>
                    <a:pt x="1285" y="111"/>
                  </a:lnTo>
                  <a:lnTo>
                    <a:pt x="1263" y="115"/>
                  </a:lnTo>
                  <a:lnTo>
                    <a:pt x="1242" y="123"/>
                  </a:lnTo>
                  <a:lnTo>
                    <a:pt x="1221" y="130"/>
                  </a:lnTo>
                  <a:lnTo>
                    <a:pt x="1200" y="137"/>
                  </a:lnTo>
                  <a:lnTo>
                    <a:pt x="1179" y="147"/>
                  </a:lnTo>
                  <a:lnTo>
                    <a:pt x="1158" y="157"/>
                  </a:lnTo>
                  <a:lnTo>
                    <a:pt x="1145" y="150"/>
                  </a:lnTo>
                  <a:lnTo>
                    <a:pt x="1131" y="143"/>
                  </a:lnTo>
                  <a:lnTo>
                    <a:pt x="1118" y="136"/>
                  </a:lnTo>
                  <a:lnTo>
                    <a:pt x="1105" y="130"/>
                  </a:lnTo>
                  <a:lnTo>
                    <a:pt x="1091" y="124"/>
                  </a:lnTo>
                  <a:lnTo>
                    <a:pt x="1078" y="118"/>
                  </a:lnTo>
                  <a:lnTo>
                    <a:pt x="1063" y="112"/>
                  </a:lnTo>
                  <a:lnTo>
                    <a:pt x="1049" y="108"/>
                  </a:lnTo>
                  <a:lnTo>
                    <a:pt x="1044" y="107"/>
                  </a:lnTo>
                  <a:lnTo>
                    <a:pt x="1025" y="104"/>
                  </a:lnTo>
                  <a:lnTo>
                    <a:pt x="1004" y="102"/>
                  </a:lnTo>
                  <a:lnTo>
                    <a:pt x="985" y="102"/>
                  </a:lnTo>
                  <a:lnTo>
                    <a:pt x="966" y="102"/>
                  </a:lnTo>
                  <a:lnTo>
                    <a:pt x="948" y="104"/>
                  </a:lnTo>
                  <a:lnTo>
                    <a:pt x="929" y="105"/>
                  </a:lnTo>
                  <a:lnTo>
                    <a:pt x="910" y="108"/>
                  </a:lnTo>
                  <a:lnTo>
                    <a:pt x="893" y="112"/>
                  </a:lnTo>
                  <a:lnTo>
                    <a:pt x="891" y="111"/>
                  </a:lnTo>
                  <a:lnTo>
                    <a:pt x="891" y="108"/>
                  </a:lnTo>
                  <a:lnTo>
                    <a:pt x="891" y="107"/>
                  </a:lnTo>
                  <a:lnTo>
                    <a:pt x="889" y="105"/>
                  </a:lnTo>
                  <a:lnTo>
                    <a:pt x="888" y="98"/>
                  </a:lnTo>
                  <a:lnTo>
                    <a:pt x="876" y="90"/>
                  </a:lnTo>
                  <a:lnTo>
                    <a:pt x="851" y="74"/>
                  </a:lnTo>
                  <a:lnTo>
                    <a:pt x="827" y="60"/>
                  </a:lnTo>
                  <a:lnTo>
                    <a:pt x="802" y="47"/>
                  </a:lnTo>
                  <a:lnTo>
                    <a:pt x="777" y="35"/>
                  </a:lnTo>
                  <a:lnTo>
                    <a:pt x="752" y="25"/>
                  </a:lnTo>
                  <a:lnTo>
                    <a:pt x="728" y="18"/>
                  </a:lnTo>
                  <a:lnTo>
                    <a:pt x="703" y="10"/>
                  </a:lnTo>
                  <a:lnTo>
                    <a:pt x="678" y="6"/>
                  </a:lnTo>
                  <a:lnTo>
                    <a:pt x="676" y="0"/>
                  </a:lnTo>
                  <a:lnTo>
                    <a:pt x="674" y="6"/>
                  </a:lnTo>
                  <a:lnTo>
                    <a:pt x="655" y="3"/>
                  </a:lnTo>
                  <a:lnTo>
                    <a:pt x="638" y="2"/>
                  </a:lnTo>
                  <a:lnTo>
                    <a:pt x="619" y="2"/>
                  </a:lnTo>
                  <a:lnTo>
                    <a:pt x="602" y="2"/>
                  </a:lnTo>
                  <a:lnTo>
                    <a:pt x="583" y="3"/>
                  </a:lnTo>
                  <a:lnTo>
                    <a:pt x="566" y="5"/>
                  </a:lnTo>
                  <a:lnTo>
                    <a:pt x="547" y="7"/>
                  </a:lnTo>
                  <a:lnTo>
                    <a:pt x="530" y="12"/>
                  </a:lnTo>
                  <a:lnTo>
                    <a:pt x="507" y="19"/>
                  </a:lnTo>
                  <a:lnTo>
                    <a:pt x="484" y="26"/>
                  </a:lnTo>
                  <a:lnTo>
                    <a:pt x="465" y="37"/>
                  </a:lnTo>
                  <a:lnTo>
                    <a:pt x="446" y="48"/>
                  </a:lnTo>
                  <a:lnTo>
                    <a:pt x="429" y="61"/>
                  </a:lnTo>
                  <a:lnTo>
                    <a:pt x="412" y="74"/>
                  </a:lnTo>
                  <a:lnTo>
                    <a:pt x="396" y="88"/>
                  </a:lnTo>
                  <a:lnTo>
                    <a:pt x="381" y="101"/>
                  </a:lnTo>
                  <a:lnTo>
                    <a:pt x="360" y="120"/>
                  </a:lnTo>
                  <a:lnTo>
                    <a:pt x="341" y="136"/>
                  </a:lnTo>
                  <a:lnTo>
                    <a:pt x="322" y="149"/>
                  </a:lnTo>
                  <a:lnTo>
                    <a:pt x="303" y="159"/>
                  </a:lnTo>
                  <a:lnTo>
                    <a:pt x="284" y="166"/>
                  </a:lnTo>
                  <a:lnTo>
                    <a:pt x="265" y="169"/>
                  </a:lnTo>
                  <a:lnTo>
                    <a:pt x="242" y="169"/>
                  </a:lnTo>
                  <a:lnTo>
                    <a:pt x="219" y="166"/>
                  </a:lnTo>
                  <a:lnTo>
                    <a:pt x="116" y="160"/>
                  </a:lnTo>
                  <a:lnTo>
                    <a:pt x="136" y="178"/>
                  </a:lnTo>
                  <a:lnTo>
                    <a:pt x="155" y="195"/>
                  </a:lnTo>
                  <a:lnTo>
                    <a:pt x="174" y="213"/>
                  </a:lnTo>
                  <a:lnTo>
                    <a:pt x="195" y="229"/>
                  </a:lnTo>
                  <a:lnTo>
                    <a:pt x="217" y="245"/>
                  </a:lnTo>
                  <a:lnTo>
                    <a:pt x="240" y="261"/>
                  </a:lnTo>
                  <a:lnTo>
                    <a:pt x="263" y="274"/>
                  </a:lnTo>
                  <a:lnTo>
                    <a:pt x="288" y="286"/>
                  </a:lnTo>
                  <a:lnTo>
                    <a:pt x="313" y="296"/>
                  </a:lnTo>
                  <a:lnTo>
                    <a:pt x="339" y="303"/>
                  </a:lnTo>
                  <a:lnTo>
                    <a:pt x="366" y="309"/>
                  </a:lnTo>
                  <a:lnTo>
                    <a:pt x="394" y="310"/>
                  </a:lnTo>
                  <a:lnTo>
                    <a:pt x="423" y="309"/>
                  </a:lnTo>
                  <a:lnTo>
                    <a:pt x="453" y="305"/>
                  </a:lnTo>
                  <a:lnTo>
                    <a:pt x="484" y="296"/>
                  </a:lnTo>
                  <a:lnTo>
                    <a:pt x="516" y="283"/>
                  </a:lnTo>
                  <a:lnTo>
                    <a:pt x="528" y="280"/>
                  </a:lnTo>
                  <a:lnTo>
                    <a:pt x="537" y="277"/>
                  </a:lnTo>
                  <a:lnTo>
                    <a:pt x="547" y="273"/>
                  </a:lnTo>
                  <a:lnTo>
                    <a:pt x="558" y="270"/>
                  </a:lnTo>
                  <a:lnTo>
                    <a:pt x="568" y="265"/>
                  </a:lnTo>
                  <a:lnTo>
                    <a:pt x="577" y="261"/>
                  </a:lnTo>
                  <a:lnTo>
                    <a:pt x="587" y="257"/>
                  </a:lnTo>
                  <a:lnTo>
                    <a:pt x="596" y="251"/>
                  </a:lnTo>
                  <a:lnTo>
                    <a:pt x="583" y="277"/>
                  </a:lnTo>
                  <a:lnTo>
                    <a:pt x="581" y="302"/>
                  </a:lnTo>
                  <a:lnTo>
                    <a:pt x="587" y="324"/>
                  </a:lnTo>
                  <a:lnTo>
                    <a:pt x="594" y="343"/>
                  </a:lnTo>
                  <a:lnTo>
                    <a:pt x="600" y="354"/>
                  </a:lnTo>
                  <a:lnTo>
                    <a:pt x="602" y="360"/>
                  </a:lnTo>
                  <a:lnTo>
                    <a:pt x="602" y="364"/>
                  </a:lnTo>
                  <a:lnTo>
                    <a:pt x="598" y="366"/>
                  </a:lnTo>
                  <a:lnTo>
                    <a:pt x="589" y="373"/>
                  </a:lnTo>
                  <a:lnTo>
                    <a:pt x="568" y="372"/>
                  </a:lnTo>
                  <a:lnTo>
                    <a:pt x="545" y="370"/>
                  </a:lnTo>
                  <a:lnTo>
                    <a:pt x="522" y="370"/>
                  </a:lnTo>
                  <a:lnTo>
                    <a:pt x="501" y="370"/>
                  </a:lnTo>
                  <a:lnTo>
                    <a:pt x="478" y="372"/>
                  </a:lnTo>
                  <a:lnTo>
                    <a:pt x="457" y="373"/>
                  </a:lnTo>
                  <a:lnTo>
                    <a:pt x="434" y="376"/>
                  </a:lnTo>
                  <a:lnTo>
                    <a:pt x="413" y="379"/>
                  </a:lnTo>
                  <a:lnTo>
                    <a:pt x="391" y="383"/>
                  </a:lnTo>
                  <a:lnTo>
                    <a:pt x="370" y="388"/>
                  </a:lnTo>
                  <a:lnTo>
                    <a:pt x="349" y="394"/>
                  </a:lnTo>
                  <a:lnTo>
                    <a:pt x="330" y="401"/>
                  </a:lnTo>
                  <a:lnTo>
                    <a:pt x="309" y="408"/>
                  </a:lnTo>
                  <a:lnTo>
                    <a:pt x="290" y="417"/>
                  </a:lnTo>
                  <a:lnTo>
                    <a:pt x="271" y="427"/>
                  </a:lnTo>
                  <a:lnTo>
                    <a:pt x="252" y="437"/>
                  </a:lnTo>
                  <a:lnTo>
                    <a:pt x="219" y="431"/>
                  </a:lnTo>
                  <a:lnTo>
                    <a:pt x="187" y="429"/>
                  </a:lnTo>
                  <a:lnTo>
                    <a:pt x="156" y="429"/>
                  </a:lnTo>
                  <a:lnTo>
                    <a:pt x="128" y="431"/>
                  </a:lnTo>
                  <a:lnTo>
                    <a:pt x="101" y="437"/>
                  </a:lnTo>
                  <a:lnTo>
                    <a:pt x="77" y="445"/>
                  </a:lnTo>
                  <a:lnTo>
                    <a:pt x="54" y="455"/>
                  </a:lnTo>
                  <a:lnTo>
                    <a:pt x="35" y="468"/>
                  </a:lnTo>
                  <a:lnTo>
                    <a:pt x="29" y="474"/>
                  </a:lnTo>
                  <a:lnTo>
                    <a:pt x="17" y="488"/>
                  </a:lnTo>
                  <a:lnTo>
                    <a:pt x="6" y="504"/>
                  </a:lnTo>
                  <a:lnTo>
                    <a:pt x="0" y="525"/>
                  </a:lnTo>
                  <a:lnTo>
                    <a:pt x="2" y="548"/>
                  </a:lnTo>
                  <a:lnTo>
                    <a:pt x="6" y="564"/>
                  </a:lnTo>
                  <a:lnTo>
                    <a:pt x="16" y="580"/>
                  </a:lnTo>
                  <a:lnTo>
                    <a:pt x="27" y="593"/>
                  </a:lnTo>
                  <a:lnTo>
                    <a:pt x="40" y="606"/>
                  </a:lnTo>
                  <a:lnTo>
                    <a:pt x="56" y="618"/>
                  </a:lnTo>
                  <a:lnTo>
                    <a:pt x="73" y="628"/>
                  </a:lnTo>
                  <a:lnTo>
                    <a:pt x="92" y="635"/>
                  </a:lnTo>
                  <a:lnTo>
                    <a:pt x="111" y="643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6"/>
                  </a:lnTo>
                  <a:lnTo>
                    <a:pt x="113" y="662"/>
                  </a:lnTo>
                  <a:lnTo>
                    <a:pt x="118" y="681"/>
                  </a:lnTo>
                  <a:lnTo>
                    <a:pt x="128" y="701"/>
                  </a:lnTo>
                  <a:lnTo>
                    <a:pt x="145" y="724"/>
                  </a:lnTo>
                  <a:lnTo>
                    <a:pt x="170" y="746"/>
                  </a:lnTo>
                  <a:lnTo>
                    <a:pt x="210" y="768"/>
                  </a:lnTo>
                  <a:lnTo>
                    <a:pt x="263" y="788"/>
                  </a:lnTo>
                  <a:lnTo>
                    <a:pt x="332" y="807"/>
                  </a:lnTo>
                  <a:lnTo>
                    <a:pt x="334" y="807"/>
                  </a:lnTo>
                  <a:lnTo>
                    <a:pt x="334" y="807"/>
                  </a:lnTo>
                  <a:lnTo>
                    <a:pt x="356" y="810"/>
                  </a:lnTo>
                  <a:lnTo>
                    <a:pt x="379" y="810"/>
                  </a:lnTo>
                  <a:lnTo>
                    <a:pt x="400" y="809"/>
                  </a:lnTo>
                  <a:lnTo>
                    <a:pt x="423" y="806"/>
                  </a:lnTo>
                  <a:lnTo>
                    <a:pt x="446" y="802"/>
                  </a:lnTo>
                  <a:lnTo>
                    <a:pt x="469" y="796"/>
                  </a:lnTo>
                  <a:lnTo>
                    <a:pt x="492" y="788"/>
                  </a:lnTo>
                  <a:lnTo>
                    <a:pt x="512" y="781"/>
                  </a:lnTo>
                  <a:lnTo>
                    <a:pt x="564" y="788"/>
                  </a:lnTo>
                  <a:lnTo>
                    <a:pt x="575" y="790"/>
                  </a:lnTo>
                  <a:lnTo>
                    <a:pt x="587" y="791"/>
                  </a:lnTo>
                  <a:lnTo>
                    <a:pt x="600" y="793"/>
                  </a:lnTo>
                  <a:lnTo>
                    <a:pt x="613" y="794"/>
                  </a:lnTo>
                  <a:lnTo>
                    <a:pt x="627" y="794"/>
                  </a:lnTo>
                  <a:lnTo>
                    <a:pt x="642" y="794"/>
                  </a:lnTo>
                  <a:lnTo>
                    <a:pt x="655" y="793"/>
                  </a:lnTo>
                  <a:lnTo>
                    <a:pt x="671" y="791"/>
                  </a:lnTo>
                  <a:lnTo>
                    <a:pt x="665" y="799"/>
                  </a:lnTo>
                  <a:lnTo>
                    <a:pt x="657" y="806"/>
                  </a:lnTo>
                  <a:lnTo>
                    <a:pt x="648" y="813"/>
                  </a:lnTo>
                  <a:lnTo>
                    <a:pt x="638" y="822"/>
                  </a:lnTo>
                  <a:lnTo>
                    <a:pt x="627" y="829"/>
                  </a:lnTo>
                  <a:lnTo>
                    <a:pt x="617" y="836"/>
                  </a:lnTo>
                  <a:lnTo>
                    <a:pt x="606" y="844"/>
                  </a:lnTo>
                  <a:lnTo>
                    <a:pt x="596" y="853"/>
                  </a:lnTo>
                  <a:lnTo>
                    <a:pt x="592" y="855"/>
                  </a:lnTo>
                  <a:lnTo>
                    <a:pt x="591" y="858"/>
                  </a:lnTo>
                  <a:lnTo>
                    <a:pt x="575" y="890"/>
                  </a:lnTo>
                  <a:lnTo>
                    <a:pt x="570" y="925"/>
                  </a:lnTo>
                  <a:lnTo>
                    <a:pt x="572" y="957"/>
                  </a:lnTo>
                  <a:lnTo>
                    <a:pt x="577" y="988"/>
                  </a:lnTo>
                  <a:lnTo>
                    <a:pt x="577" y="988"/>
                  </a:lnTo>
                  <a:lnTo>
                    <a:pt x="568" y="987"/>
                  </a:lnTo>
                  <a:lnTo>
                    <a:pt x="556" y="985"/>
                  </a:lnTo>
                  <a:lnTo>
                    <a:pt x="547" y="984"/>
                  </a:lnTo>
                  <a:lnTo>
                    <a:pt x="535" y="982"/>
                  </a:lnTo>
                  <a:lnTo>
                    <a:pt x="524" y="981"/>
                  </a:lnTo>
                  <a:lnTo>
                    <a:pt x="512" y="981"/>
                  </a:lnTo>
                  <a:lnTo>
                    <a:pt x="501" y="981"/>
                  </a:lnTo>
                  <a:lnTo>
                    <a:pt x="490" y="981"/>
                  </a:lnTo>
                  <a:lnTo>
                    <a:pt x="488" y="981"/>
                  </a:lnTo>
                  <a:lnTo>
                    <a:pt x="488" y="981"/>
                  </a:lnTo>
                  <a:lnTo>
                    <a:pt x="465" y="984"/>
                  </a:lnTo>
                  <a:lnTo>
                    <a:pt x="442" y="989"/>
                  </a:lnTo>
                  <a:lnTo>
                    <a:pt x="421" y="997"/>
                  </a:lnTo>
                  <a:lnTo>
                    <a:pt x="402" y="1007"/>
                  </a:lnTo>
                  <a:lnTo>
                    <a:pt x="383" y="1019"/>
                  </a:lnTo>
                  <a:lnTo>
                    <a:pt x="366" y="1032"/>
                  </a:lnTo>
                  <a:lnTo>
                    <a:pt x="351" y="1048"/>
                  </a:lnTo>
                  <a:lnTo>
                    <a:pt x="339" y="1064"/>
                  </a:lnTo>
                  <a:lnTo>
                    <a:pt x="337" y="1067"/>
                  </a:lnTo>
                  <a:lnTo>
                    <a:pt x="328" y="1105"/>
                  </a:lnTo>
                  <a:lnTo>
                    <a:pt x="332" y="1134"/>
                  </a:lnTo>
                  <a:lnTo>
                    <a:pt x="343" y="1157"/>
                  </a:lnTo>
                  <a:lnTo>
                    <a:pt x="358" y="1175"/>
                  </a:lnTo>
                  <a:lnTo>
                    <a:pt x="379" y="1189"/>
                  </a:lnTo>
                  <a:lnTo>
                    <a:pt x="383" y="1188"/>
                  </a:lnTo>
                  <a:lnTo>
                    <a:pt x="393" y="1183"/>
                  </a:lnTo>
                  <a:lnTo>
                    <a:pt x="402" y="1180"/>
                  </a:lnTo>
                  <a:lnTo>
                    <a:pt x="408" y="1179"/>
                  </a:lnTo>
                  <a:lnTo>
                    <a:pt x="412" y="1180"/>
                  </a:lnTo>
                  <a:lnTo>
                    <a:pt x="415" y="1183"/>
                  </a:lnTo>
                  <a:lnTo>
                    <a:pt x="419" y="1186"/>
                  </a:lnTo>
                  <a:lnTo>
                    <a:pt x="423" y="1189"/>
                  </a:lnTo>
                  <a:lnTo>
                    <a:pt x="429" y="1193"/>
                  </a:lnTo>
                  <a:lnTo>
                    <a:pt x="436" y="1198"/>
                  </a:lnTo>
                  <a:lnTo>
                    <a:pt x="444" y="1202"/>
                  </a:lnTo>
                  <a:lnTo>
                    <a:pt x="452" y="1207"/>
                  </a:lnTo>
                  <a:lnTo>
                    <a:pt x="461" y="1209"/>
                  </a:lnTo>
                  <a:lnTo>
                    <a:pt x="471" y="1212"/>
                  </a:lnTo>
                  <a:lnTo>
                    <a:pt x="482" y="1215"/>
                  </a:lnTo>
                  <a:lnTo>
                    <a:pt x="495" y="1215"/>
                  </a:lnTo>
                  <a:lnTo>
                    <a:pt x="511" y="1214"/>
                  </a:lnTo>
                  <a:lnTo>
                    <a:pt x="522" y="1211"/>
                  </a:lnTo>
                  <a:lnTo>
                    <a:pt x="533" y="1207"/>
                  </a:lnTo>
                  <a:lnTo>
                    <a:pt x="543" y="1201"/>
                  </a:lnTo>
                  <a:lnTo>
                    <a:pt x="551" y="1195"/>
                  </a:lnTo>
                  <a:lnTo>
                    <a:pt x="556" y="1189"/>
                  </a:lnTo>
                  <a:lnTo>
                    <a:pt x="560" y="1183"/>
                  </a:lnTo>
                  <a:lnTo>
                    <a:pt x="564" y="1177"/>
                  </a:lnTo>
                  <a:lnTo>
                    <a:pt x="564" y="1177"/>
                  </a:lnTo>
                  <a:lnTo>
                    <a:pt x="564" y="1176"/>
                  </a:lnTo>
                  <a:lnTo>
                    <a:pt x="564" y="1176"/>
                  </a:lnTo>
                  <a:lnTo>
                    <a:pt x="566" y="1176"/>
                  </a:lnTo>
                  <a:lnTo>
                    <a:pt x="587" y="1173"/>
                  </a:lnTo>
                  <a:lnTo>
                    <a:pt x="608" y="1167"/>
                  </a:lnTo>
                  <a:lnTo>
                    <a:pt x="625" y="1158"/>
                  </a:lnTo>
                  <a:lnTo>
                    <a:pt x="640" y="1150"/>
                  </a:lnTo>
                  <a:lnTo>
                    <a:pt x="655" y="1140"/>
                  </a:lnTo>
                  <a:lnTo>
                    <a:pt x="667" y="1129"/>
                  </a:lnTo>
                  <a:lnTo>
                    <a:pt x="676" y="1121"/>
                  </a:lnTo>
                  <a:lnTo>
                    <a:pt x="684" y="1112"/>
                  </a:lnTo>
                  <a:lnTo>
                    <a:pt x="695" y="1107"/>
                  </a:lnTo>
                  <a:lnTo>
                    <a:pt x="707" y="1106"/>
                  </a:lnTo>
                  <a:lnTo>
                    <a:pt x="716" y="1106"/>
                  </a:lnTo>
                  <a:lnTo>
                    <a:pt x="728" y="1107"/>
                  </a:lnTo>
                  <a:lnTo>
                    <a:pt x="741" y="1112"/>
                  </a:lnTo>
                  <a:lnTo>
                    <a:pt x="754" y="1116"/>
                  </a:lnTo>
                  <a:lnTo>
                    <a:pt x="771" y="1124"/>
                  </a:lnTo>
                  <a:lnTo>
                    <a:pt x="789" y="1132"/>
                  </a:lnTo>
                  <a:lnTo>
                    <a:pt x="796" y="1137"/>
                  </a:lnTo>
                  <a:lnTo>
                    <a:pt x="804" y="1140"/>
                  </a:lnTo>
                  <a:lnTo>
                    <a:pt x="811" y="1144"/>
                  </a:lnTo>
                  <a:lnTo>
                    <a:pt x="819" y="1147"/>
                  </a:lnTo>
                  <a:lnTo>
                    <a:pt x="798" y="1161"/>
                  </a:lnTo>
                  <a:lnTo>
                    <a:pt x="779" y="1177"/>
                  </a:lnTo>
                  <a:lnTo>
                    <a:pt x="762" y="1195"/>
                  </a:lnTo>
                  <a:lnTo>
                    <a:pt x="747" y="1214"/>
                  </a:lnTo>
                  <a:lnTo>
                    <a:pt x="731" y="1234"/>
                  </a:lnTo>
                  <a:lnTo>
                    <a:pt x="720" y="1256"/>
                  </a:lnTo>
                  <a:lnTo>
                    <a:pt x="709" y="1281"/>
                  </a:lnTo>
                  <a:lnTo>
                    <a:pt x="697" y="1306"/>
                  </a:lnTo>
                  <a:lnTo>
                    <a:pt x="697" y="1311"/>
                  </a:lnTo>
                  <a:lnTo>
                    <a:pt x="697" y="1316"/>
                  </a:lnTo>
                  <a:lnTo>
                    <a:pt x="699" y="1332"/>
                  </a:lnTo>
                  <a:lnTo>
                    <a:pt x="705" y="1349"/>
                  </a:lnTo>
                  <a:lnTo>
                    <a:pt x="716" y="1370"/>
                  </a:lnTo>
                  <a:lnTo>
                    <a:pt x="733" y="1389"/>
                  </a:lnTo>
                  <a:lnTo>
                    <a:pt x="735" y="1390"/>
                  </a:lnTo>
                  <a:lnTo>
                    <a:pt x="739" y="1392"/>
                  </a:lnTo>
                  <a:lnTo>
                    <a:pt x="745" y="1395"/>
                  </a:lnTo>
                  <a:lnTo>
                    <a:pt x="750" y="1397"/>
                  </a:lnTo>
                  <a:lnTo>
                    <a:pt x="758" y="1400"/>
                  </a:lnTo>
                  <a:lnTo>
                    <a:pt x="768" y="1402"/>
                  </a:lnTo>
                  <a:lnTo>
                    <a:pt x="779" y="1402"/>
                  </a:lnTo>
                  <a:lnTo>
                    <a:pt x="789" y="1402"/>
                  </a:lnTo>
                  <a:lnTo>
                    <a:pt x="802" y="1399"/>
                  </a:lnTo>
                  <a:lnTo>
                    <a:pt x="813" y="1403"/>
                  </a:lnTo>
                  <a:lnTo>
                    <a:pt x="825" y="1408"/>
                  </a:lnTo>
                  <a:lnTo>
                    <a:pt x="834" y="1409"/>
                  </a:lnTo>
                  <a:lnTo>
                    <a:pt x="846" y="1409"/>
                  </a:lnTo>
                  <a:lnTo>
                    <a:pt x="855" y="1409"/>
                  </a:lnTo>
                  <a:lnTo>
                    <a:pt x="865" y="1408"/>
                  </a:lnTo>
                  <a:lnTo>
                    <a:pt x="874" y="1406"/>
                  </a:lnTo>
                  <a:lnTo>
                    <a:pt x="880" y="1405"/>
                  </a:lnTo>
                  <a:lnTo>
                    <a:pt x="886" y="1403"/>
                  </a:lnTo>
                  <a:lnTo>
                    <a:pt x="891" y="1402"/>
                  </a:lnTo>
                  <a:lnTo>
                    <a:pt x="897" y="1402"/>
                  </a:lnTo>
                  <a:lnTo>
                    <a:pt x="901" y="1402"/>
                  </a:lnTo>
                  <a:lnTo>
                    <a:pt x="916" y="1403"/>
                  </a:lnTo>
                  <a:lnTo>
                    <a:pt x="929" y="1396"/>
                  </a:lnTo>
                  <a:lnTo>
                    <a:pt x="941" y="1387"/>
                  </a:lnTo>
                  <a:lnTo>
                    <a:pt x="950" y="1376"/>
                  </a:lnTo>
                  <a:lnTo>
                    <a:pt x="956" y="1365"/>
                  </a:lnTo>
                  <a:lnTo>
                    <a:pt x="962" y="1357"/>
                  </a:lnTo>
                  <a:lnTo>
                    <a:pt x="962" y="1357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71" y="1354"/>
                  </a:lnTo>
                  <a:lnTo>
                    <a:pt x="981" y="1352"/>
                  </a:lnTo>
                  <a:lnTo>
                    <a:pt x="990" y="1349"/>
                  </a:lnTo>
                  <a:lnTo>
                    <a:pt x="998" y="1346"/>
                  </a:lnTo>
                  <a:lnTo>
                    <a:pt x="1013" y="1335"/>
                  </a:lnTo>
                  <a:lnTo>
                    <a:pt x="1021" y="1320"/>
                  </a:lnTo>
                  <a:lnTo>
                    <a:pt x="1025" y="1306"/>
                  </a:lnTo>
                  <a:lnTo>
                    <a:pt x="1027" y="1293"/>
                  </a:lnTo>
                  <a:lnTo>
                    <a:pt x="1028" y="1288"/>
                  </a:lnTo>
                  <a:lnTo>
                    <a:pt x="1028" y="1285"/>
                  </a:lnTo>
                  <a:lnTo>
                    <a:pt x="1028" y="1281"/>
                  </a:lnTo>
                  <a:lnTo>
                    <a:pt x="1030" y="1278"/>
                  </a:lnTo>
                  <a:lnTo>
                    <a:pt x="1042" y="1276"/>
                  </a:lnTo>
                  <a:lnTo>
                    <a:pt x="1055" y="1276"/>
                  </a:lnTo>
                  <a:lnTo>
                    <a:pt x="1067" y="1278"/>
                  </a:lnTo>
                  <a:lnTo>
                    <a:pt x="1080" y="1281"/>
                  </a:lnTo>
                  <a:lnTo>
                    <a:pt x="1091" y="1285"/>
                  </a:lnTo>
                  <a:lnTo>
                    <a:pt x="1103" y="1290"/>
                  </a:lnTo>
                  <a:lnTo>
                    <a:pt x="1114" y="1294"/>
                  </a:lnTo>
                  <a:lnTo>
                    <a:pt x="1124" y="1298"/>
                  </a:lnTo>
                  <a:lnTo>
                    <a:pt x="1148" y="1313"/>
                  </a:lnTo>
                  <a:lnTo>
                    <a:pt x="1177" y="1329"/>
                  </a:lnTo>
                  <a:lnTo>
                    <a:pt x="1207" y="1348"/>
                  </a:lnTo>
                  <a:lnTo>
                    <a:pt x="1242" y="1368"/>
                  </a:lnTo>
                  <a:lnTo>
                    <a:pt x="1276" y="1389"/>
                  </a:lnTo>
                  <a:lnTo>
                    <a:pt x="1312" y="1409"/>
                  </a:lnTo>
                  <a:lnTo>
                    <a:pt x="1348" y="1429"/>
                  </a:lnTo>
                  <a:lnTo>
                    <a:pt x="1384" y="1450"/>
                  </a:lnTo>
                  <a:lnTo>
                    <a:pt x="1419" y="1470"/>
                  </a:lnTo>
                  <a:lnTo>
                    <a:pt x="1451" y="1488"/>
                  </a:lnTo>
                  <a:lnTo>
                    <a:pt x="1482" y="1505"/>
                  </a:lnTo>
                  <a:lnTo>
                    <a:pt x="1506" y="1520"/>
                  </a:lnTo>
                  <a:lnTo>
                    <a:pt x="1527" y="1531"/>
                  </a:lnTo>
                  <a:lnTo>
                    <a:pt x="1544" y="1542"/>
                  </a:lnTo>
                  <a:lnTo>
                    <a:pt x="1554" y="1548"/>
                  </a:lnTo>
                  <a:lnTo>
                    <a:pt x="1558" y="1549"/>
                  </a:lnTo>
                  <a:lnTo>
                    <a:pt x="1560" y="1527"/>
                  </a:lnTo>
                  <a:lnTo>
                    <a:pt x="1562" y="1476"/>
                  </a:lnTo>
                  <a:lnTo>
                    <a:pt x="1563" y="1425"/>
                  </a:lnTo>
                  <a:lnTo>
                    <a:pt x="1565" y="1397"/>
                  </a:lnTo>
                  <a:lnTo>
                    <a:pt x="1596" y="1365"/>
                  </a:lnTo>
                  <a:lnTo>
                    <a:pt x="1615" y="1327"/>
                  </a:lnTo>
                  <a:lnTo>
                    <a:pt x="1624" y="1285"/>
                  </a:lnTo>
                  <a:lnTo>
                    <a:pt x="1626" y="1240"/>
                  </a:lnTo>
                  <a:lnTo>
                    <a:pt x="1619" y="1193"/>
                  </a:lnTo>
                  <a:lnTo>
                    <a:pt x="1603" y="1150"/>
                  </a:lnTo>
                  <a:lnTo>
                    <a:pt x="1581" y="1107"/>
                  </a:lnTo>
                  <a:lnTo>
                    <a:pt x="1550" y="1071"/>
                  </a:lnTo>
                  <a:lnTo>
                    <a:pt x="1539" y="1059"/>
                  </a:lnTo>
                  <a:lnTo>
                    <a:pt x="1527" y="1048"/>
                  </a:lnTo>
                  <a:lnTo>
                    <a:pt x="1514" y="1036"/>
                  </a:lnTo>
                  <a:lnTo>
                    <a:pt x="1503" y="1026"/>
                  </a:lnTo>
                  <a:lnTo>
                    <a:pt x="1491" y="1016"/>
                  </a:lnTo>
                  <a:lnTo>
                    <a:pt x="1478" y="1004"/>
                  </a:lnTo>
                  <a:lnTo>
                    <a:pt x="1466" y="994"/>
                  </a:lnTo>
                  <a:lnTo>
                    <a:pt x="1455" y="984"/>
                  </a:lnTo>
                  <a:lnTo>
                    <a:pt x="1419" y="953"/>
                  </a:lnTo>
                  <a:lnTo>
                    <a:pt x="1386" y="922"/>
                  </a:lnTo>
                  <a:lnTo>
                    <a:pt x="1356" y="892"/>
                  </a:lnTo>
                  <a:lnTo>
                    <a:pt x="1331" y="861"/>
                  </a:lnTo>
                  <a:lnTo>
                    <a:pt x="1310" y="828"/>
                  </a:lnTo>
                  <a:lnTo>
                    <a:pt x="1297" y="791"/>
                  </a:lnTo>
                  <a:lnTo>
                    <a:pt x="1289" y="752"/>
                  </a:lnTo>
                  <a:lnTo>
                    <a:pt x="1287" y="708"/>
                  </a:lnTo>
                  <a:lnTo>
                    <a:pt x="1287" y="704"/>
                  </a:lnTo>
                  <a:lnTo>
                    <a:pt x="1287" y="669"/>
                  </a:lnTo>
                  <a:lnTo>
                    <a:pt x="1291" y="634"/>
                  </a:lnTo>
                  <a:lnTo>
                    <a:pt x="1301" y="598"/>
                  </a:lnTo>
                  <a:lnTo>
                    <a:pt x="1312" y="560"/>
                  </a:lnTo>
                  <a:lnTo>
                    <a:pt x="1320" y="535"/>
                  </a:lnTo>
                  <a:lnTo>
                    <a:pt x="1327" y="509"/>
                  </a:lnTo>
                  <a:lnTo>
                    <a:pt x="1333" y="484"/>
                  </a:lnTo>
                  <a:lnTo>
                    <a:pt x="1337" y="45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9338" y="2927350"/>
              <a:ext cx="2681288" cy="2262187"/>
            </a:xfrm>
            <a:custGeom>
              <a:avLst/>
              <a:gdLst>
                <a:gd name="T0" fmla="*/ 787 w 1689"/>
                <a:gd name="T1" fmla="*/ 116 h 1425"/>
                <a:gd name="T2" fmla="*/ 794 w 1689"/>
                <a:gd name="T3" fmla="*/ 132 h 1425"/>
                <a:gd name="T4" fmla="*/ 1029 w 1689"/>
                <a:gd name="T5" fmla="*/ 116 h 1425"/>
                <a:gd name="T6" fmla="*/ 1152 w 1689"/>
                <a:gd name="T7" fmla="*/ 144 h 1425"/>
                <a:gd name="T8" fmla="*/ 1314 w 1689"/>
                <a:gd name="T9" fmla="*/ 99 h 1425"/>
                <a:gd name="T10" fmla="*/ 1510 w 1689"/>
                <a:gd name="T11" fmla="*/ 145 h 1425"/>
                <a:gd name="T12" fmla="*/ 1604 w 1689"/>
                <a:gd name="T13" fmla="*/ 360 h 1425"/>
                <a:gd name="T14" fmla="*/ 1664 w 1689"/>
                <a:gd name="T15" fmla="*/ 543 h 1425"/>
                <a:gd name="T16" fmla="*/ 1474 w 1689"/>
                <a:gd name="T17" fmla="*/ 513 h 1425"/>
                <a:gd name="T18" fmla="*/ 1326 w 1689"/>
                <a:gd name="T19" fmla="*/ 396 h 1425"/>
                <a:gd name="T20" fmla="*/ 1286 w 1689"/>
                <a:gd name="T21" fmla="*/ 231 h 1425"/>
                <a:gd name="T22" fmla="*/ 1217 w 1689"/>
                <a:gd name="T23" fmla="*/ 249 h 1425"/>
                <a:gd name="T24" fmla="*/ 1236 w 1689"/>
                <a:gd name="T25" fmla="*/ 526 h 1425"/>
                <a:gd name="T26" fmla="*/ 1337 w 1689"/>
                <a:gd name="T27" fmla="*/ 926 h 1425"/>
                <a:gd name="T28" fmla="*/ 1524 w 1689"/>
                <a:gd name="T29" fmla="*/ 1257 h 1425"/>
                <a:gd name="T30" fmla="*/ 1465 w 1689"/>
                <a:gd name="T31" fmla="*/ 1423 h 1425"/>
                <a:gd name="T32" fmla="*/ 1306 w 1689"/>
                <a:gd name="T33" fmla="*/ 1333 h 1425"/>
                <a:gd name="T34" fmla="*/ 1097 w 1689"/>
                <a:gd name="T35" fmla="*/ 1216 h 1425"/>
                <a:gd name="T36" fmla="*/ 960 w 1689"/>
                <a:gd name="T37" fmla="*/ 1231 h 1425"/>
                <a:gd name="T38" fmla="*/ 893 w 1689"/>
                <a:gd name="T39" fmla="*/ 1305 h 1425"/>
                <a:gd name="T40" fmla="*/ 804 w 1689"/>
                <a:gd name="T41" fmla="*/ 1349 h 1425"/>
                <a:gd name="T42" fmla="*/ 712 w 1689"/>
                <a:gd name="T43" fmla="*/ 1326 h 1425"/>
                <a:gd name="T44" fmla="*/ 751 w 1689"/>
                <a:gd name="T45" fmla="*/ 1186 h 1425"/>
                <a:gd name="T46" fmla="*/ 996 w 1689"/>
                <a:gd name="T47" fmla="*/ 1119 h 1425"/>
                <a:gd name="T48" fmla="*/ 1013 w 1689"/>
                <a:gd name="T49" fmla="*/ 1098 h 1425"/>
                <a:gd name="T50" fmla="*/ 1008 w 1689"/>
                <a:gd name="T51" fmla="*/ 1069 h 1425"/>
                <a:gd name="T52" fmla="*/ 931 w 1689"/>
                <a:gd name="T53" fmla="*/ 1072 h 1425"/>
                <a:gd name="T54" fmla="*/ 737 w 1689"/>
                <a:gd name="T55" fmla="*/ 1062 h 1425"/>
                <a:gd name="T56" fmla="*/ 573 w 1689"/>
                <a:gd name="T57" fmla="*/ 1100 h 1425"/>
                <a:gd name="T58" fmla="*/ 455 w 1689"/>
                <a:gd name="T59" fmla="*/ 1155 h 1425"/>
                <a:gd name="T60" fmla="*/ 349 w 1689"/>
                <a:gd name="T61" fmla="*/ 1123 h 1425"/>
                <a:gd name="T62" fmla="*/ 385 w 1689"/>
                <a:gd name="T63" fmla="*/ 1001 h 1425"/>
                <a:gd name="T64" fmla="*/ 541 w 1689"/>
                <a:gd name="T65" fmla="*/ 988 h 1425"/>
                <a:gd name="T66" fmla="*/ 642 w 1689"/>
                <a:gd name="T67" fmla="*/ 963 h 1425"/>
                <a:gd name="T68" fmla="*/ 732 w 1689"/>
                <a:gd name="T69" fmla="*/ 963 h 1425"/>
                <a:gd name="T70" fmla="*/ 602 w 1689"/>
                <a:gd name="T71" fmla="*/ 947 h 1425"/>
                <a:gd name="T72" fmla="*/ 615 w 1689"/>
                <a:gd name="T73" fmla="*/ 820 h 1425"/>
                <a:gd name="T74" fmla="*/ 718 w 1689"/>
                <a:gd name="T75" fmla="*/ 738 h 1425"/>
                <a:gd name="T76" fmla="*/ 829 w 1689"/>
                <a:gd name="T77" fmla="*/ 632 h 1425"/>
                <a:gd name="T78" fmla="*/ 572 w 1689"/>
                <a:gd name="T79" fmla="*/ 733 h 1425"/>
                <a:gd name="T80" fmla="*/ 606 w 1689"/>
                <a:gd name="T81" fmla="*/ 655 h 1425"/>
                <a:gd name="T82" fmla="*/ 558 w 1689"/>
                <a:gd name="T83" fmla="*/ 673 h 1425"/>
                <a:gd name="T84" fmla="*/ 356 w 1689"/>
                <a:gd name="T85" fmla="*/ 750 h 1425"/>
                <a:gd name="T86" fmla="*/ 111 w 1689"/>
                <a:gd name="T87" fmla="*/ 615 h 1425"/>
                <a:gd name="T88" fmla="*/ 14 w 1689"/>
                <a:gd name="T89" fmla="*/ 537 h 1425"/>
                <a:gd name="T90" fmla="*/ 67 w 1689"/>
                <a:gd name="T91" fmla="*/ 435 h 1425"/>
                <a:gd name="T92" fmla="*/ 278 w 1689"/>
                <a:gd name="T93" fmla="*/ 408 h 1425"/>
                <a:gd name="T94" fmla="*/ 549 w 1689"/>
                <a:gd name="T95" fmla="*/ 371 h 1425"/>
                <a:gd name="T96" fmla="*/ 732 w 1689"/>
                <a:gd name="T97" fmla="*/ 415 h 1425"/>
                <a:gd name="T98" fmla="*/ 600 w 1689"/>
                <a:gd name="T99" fmla="*/ 323 h 1425"/>
                <a:gd name="T100" fmla="*/ 629 w 1689"/>
                <a:gd name="T101" fmla="*/ 140 h 1425"/>
                <a:gd name="T102" fmla="*/ 524 w 1689"/>
                <a:gd name="T103" fmla="*/ 202 h 1425"/>
                <a:gd name="T104" fmla="*/ 235 w 1689"/>
                <a:gd name="T105" fmla="*/ 201 h 1425"/>
                <a:gd name="T106" fmla="*/ 311 w 1689"/>
                <a:gd name="T107" fmla="*/ 138 h 1425"/>
                <a:gd name="T108" fmla="*/ 457 w 1689"/>
                <a:gd name="T109" fmla="*/ 26 h 1425"/>
                <a:gd name="T110" fmla="*/ 631 w 1689"/>
                <a:gd name="T111" fmla="*/ 3 h 1425"/>
                <a:gd name="T112" fmla="*/ 781 w 1689"/>
                <a:gd name="T113" fmla="*/ 6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9" h="1425">
                  <a:moveTo>
                    <a:pt x="813" y="81"/>
                  </a:moveTo>
                  <a:lnTo>
                    <a:pt x="815" y="86"/>
                  </a:lnTo>
                  <a:lnTo>
                    <a:pt x="819" y="90"/>
                  </a:lnTo>
                  <a:lnTo>
                    <a:pt x="823" y="94"/>
                  </a:lnTo>
                  <a:lnTo>
                    <a:pt x="827" y="99"/>
                  </a:lnTo>
                  <a:lnTo>
                    <a:pt x="813" y="105"/>
                  </a:lnTo>
                  <a:lnTo>
                    <a:pt x="800" y="110"/>
                  </a:lnTo>
                  <a:lnTo>
                    <a:pt x="787" y="116"/>
                  </a:lnTo>
                  <a:lnTo>
                    <a:pt x="773" y="124"/>
                  </a:lnTo>
                  <a:lnTo>
                    <a:pt x="762" y="131"/>
                  </a:lnTo>
                  <a:lnTo>
                    <a:pt x="751" y="138"/>
                  </a:lnTo>
                  <a:lnTo>
                    <a:pt x="741" y="147"/>
                  </a:lnTo>
                  <a:lnTo>
                    <a:pt x="732" y="157"/>
                  </a:lnTo>
                  <a:lnTo>
                    <a:pt x="733" y="159"/>
                  </a:lnTo>
                  <a:lnTo>
                    <a:pt x="764" y="144"/>
                  </a:lnTo>
                  <a:lnTo>
                    <a:pt x="794" y="132"/>
                  </a:lnTo>
                  <a:lnTo>
                    <a:pt x="825" y="121"/>
                  </a:lnTo>
                  <a:lnTo>
                    <a:pt x="857" y="110"/>
                  </a:lnTo>
                  <a:lnTo>
                    <a:pt x="891" y="105"/>
                  </a:lnTo>
                  <a:lnTo>
                    <a:pt x="926" y="100"/>
                  </a:lnTo>
                  <a:lnTo>
                    <a:pt x="960" y="100"/>
                  </a:lnTo>
                  <a:lnTo>
                    <a:pt x="996" y="105"/>
                  </a:lnTo>
                  <a:lnTo>
                    <a:pt x="1013" y="110"/>
                  </a:lnTo>
                  <a:lnTo>
                    <a:pt x="1029" y="116"/>
                  </a:lnTo>
                  <a:lnTo>
                    <a:pt x="1046" y="122"/>
                  </a:lnTo>
                  <a:lnTo>
                    <a:pt x="1061" y="129"/>
                  </a:lnTo>
                  <a:lnTo>
                    <a:pt x="1076" y="137"/>
                  </a:lnTo>
                  <a:lnTo>
                    <a:pt x="1091" y="145"/>
                  </a:lnTo>
                  <a:lnTo>
                    <a:pt x="1105" y="154"/>
                  </a:lnTo>
                  <a:lnTo>
                    <a:pt x="1118" y="163"/>
                  </a:lnTo>
                  <a:lnTo>
                    <a:pt x="1135" y="153"/>
                  </a:lnTo>
                  <a:lnTo>
                    <a:pt x="1152" y="144"/>
                  </a:lnTo>
                  <a:lnTo>
                    <a:pt x="1171" y="135"/>
                  </a:lnTo>
                  <a:lnTo>
                    <a:pt x="1190" y="128"/>
                  </a:lnTo>
                  <a:lnTo>
                    <a:pt x="1209" y="121"/>
                  </a:lnTo>
                  <a:lnTo>
                    <a:pt x="1230" y="113"/>
                  </a:lnTo>
                  <a:lnTo>
                    <a:pt x="1251" y="109"/>
                  </a:lnTo>
                  <a:lnTo>
                    <a:pt x="1272" y="105"/>
                  </a:lnTo>
                  <a:lnTo>
                    <a:pt x="1293" y="100"/>
                  </a:lnTo>
                  <a:lnTo>
                    <a:pt x="1314" y="99"/>
                  </a:lnTo>
                  <a:lnTo>
                    <a:pt x="1335" y="97"/>
                  </a:lnTo>
                  <a:lnTo>
                    <a:pt x="1356" y="99"/>
                  </a:lnTo>
                  <a:lnTo>
                    <a:pt x="1377" y="100"/>
                  </a:lnTo>
                  <a:lnTo>
                    <a:pt x="1400" y="103"/>
                  </a:lnTo>
                  <a:lnTo>
                    <a:pt x="1421" y="108"/>
                  </a:lnTo>
                  <a:lnTo>
                    <a:pt x="1442" y="113"/>
                  </a:lnTo>
                  <a:lnTo>
                    <a:pt x="1478" y="128"/>
                  </a:lnTo>
                  <a:lnTo>
                    <a:pt x="1510" y="145"/>
                  </a:lnTo>
                  <a:lnTo>
                    <a:pt x="1539" y="167"/>
                  </a:lnTo>
                  <a:lnTo>
                    <a:pt x="1565" y="191"/>
                  </a:lnTo>
                  <a:lnTo>
                    <a:pt x="1584" y="217"/>
                  </a:lnTo>
                  <a:lnTo>
                    <a:pt x="1602" y="246"/>
                  </a:lnTo>
                  <a:lnTo>
                    <a:pt x="1611" y="275"/>
                  </a:lnTo>
                  <a:lnTo>
                    <a:pt x="1613" y="306"/>
                  </a:lnTo>
                  <a:lnTo>
                    <a:pt x="1611" y="332"/>
                  </a:lnTo>
                  <a:lnTo>
                    <a:pt x="1604" y="360"/>
                  </a:lnTo>
                  <a:lnTo>
                    <a:pt x="1598" y="387"/>
                  </a:lnTo>
                  <a:lnTo>
                    <a:pt x="1592" y="415"/>
                  </a:lnTo>
                  <a:lnTo>
                    <a:pt x="1592" y="443"/>
                  </a:lnTo>
                  <a:lnTo>
                    <a:pt x="1598" y="469"/>
                  </a:lnTo>
                  <a:lnTo>
                    <a:pt x="1615" y="492"/>
                  </a:lnTo>
                  <a:lnTo>
                    <a:pt x="1643" y="513"/>
                  </a:lnTo>
                  <a:lnTo>
                    <a:pt x="1689" y="545"/>
                  </a:lnTo>
                  <a:lnTo>
                    <a:pt x="1664" y="543"/>
                  </a:lnTo>
                  <a:lnTo>
                    <a:pt x="1640" y="543"/>
                  </a:lnTo>
                  <a:lnTo>
                    <a:pt x="1615" y="540"/>
                  </a:lnTo>
                  <a:lnTo>
                    <a:pt x="1590" y="539"/>
                  </a:lnTo>
                  <a:lnTo>
                    <a:pt x="1565" y="534"/>
                  </a:lnTo>
                  <a:lnTo>
                    <a:pt x="1543" y="532"/>
                  </a:lnTo>
                  <a:lnTo>
                    <a:pt x="1520" y="526"/>
                  </a:lnTo>
                  <a:lnTo>
                    <a:pt x="1497" y="520"/>
                  </a:lnTo>
                  <a:lnTo>
                    <a:pt x="1474" y="513"/>
                  </a:lnTo>
                  <a:lnTo>
                    <a:pt x="1453" y="505"/>
                  </a:lnTo>
                  <a:lnTo>
                    <a:pt x="1432" y="497"/>
                  </a:lnTo>
                  <a:lnTo>
                    <a:pt x="1413" y="486"/>
                  </a:lnTo>
                  <a:lnTo>
                    <a:pt x="1394" y="475"/>
                  </a:lnTo>
                  <a:lnTo>
                    <a:pt x="1377" y="462"/>
                  </a:lnTo>
                  <a:lnTo>
                    <a:pt x="1360" y="447"/>
                  </a:lnTo>
                  <a:lnTo>
                    <a:pt x="1345" y="431"/>
                  </a:lnTo>
                  <a:lnTo>
                    <a:pt x="1326" y="396"/>
                  </a:lnTo>
                  <a:lnTo>
                    <a:pt x="1320" y="358"/>
                  </a:lnTo>
                  <a:lnTo>
                    <a:pt x="1322" y="319"/>
                  </a:lnTo>
                  <a:lnTo>
                    <a:pt x="1327" y="279"/>
                  </a:lnTo>
                  <a:lnTo>
                    <a:pt x="1326" y="266"/>
                  </a:lnTo>
                  <a:lnTo>
                    <a:pt x="1320" y="252"/>
                  </a:lnTo>
                  <a:lnTo>
                    <a:pt x="1310" y="240"/>
                  </a:lnTo>
                  <a:lnTo>
                    <a:pt x="1295" y="233"/>
                  </a:lnTo>
                  <a:lnTo>
                    <a:pt x="1286" y="231"/>
                  </a:lnTo>
                  <a:lnTo>
                    <a:pt x="1278" y="231"/>
                  </a:lnTo>
                  <a:lnTo>
                    <a:pt x="1268" y="231"/>
                  </a:lnTo>
                  <a:lnTo>
                    <a:pt x="1259" y="231"/>
                  </a:lnTo>
                  <a:lnTo>
                    <a:pt x="1251" y="233"/>
                  </a:lnTo>
                  <a:lnTo>
                    <a:pt x="1244" y="234"/>
                  </a:lnTo>
                  <a:lnTo>
                    <a:pt x="1236" y="237"/>
                  </a:lnTo>
                  <a:lnTo>
                    <a:pt x="1228" y="242"/>
                  </a:lnTo>
                  <a:lnTo>
                    <a:pt x="1217" y="249"/>
                  </a:lnTo>
                  <a:lnTo>
                    <a:pt x="1215" y="259"/>
                  </a:lnTo>
                  <a:lnTo>
                    <a:pt x="1215" y="272"/>
                  </a:lnTo>
                  <a:lnTo>
                    <a:pt x="1217" y="282"/>
                  </a:lnTo>
                  <a:lnTo>
                    <a:pt x="1249" y="330"/>
                  </a:lnTo>
                  <a:lnTo>
                    <a:pt x="1263" y="379"/>
                  </a:lnTo>
                  <a:lnTo>
                    <a:pt x="1261" y="427"/>
                  </a:lnTo>
                  <a:lnTo>
                    <a:pt x="1251" y="476"/>
                  </a:lnTo>
                  <a:lnTo>
                    <a:pt x="1236" y="526"/>
                  </a:lnTo>
                  <a:lnTo>
                    <a:pt x="1221" y="575"/>
                  </a:lnTo>
                  <a:lnTo>
                    <a:pt x="1211" y="626"/>
                  </a:lnTo>
                  <a:lnTo>
                    <a:pt x="1211" y="676"/>
                  </a:lnTo>
                  <a:lnTo>
                    <a:pt x="1215" y="738"/>
                  </a:lnTo>
                  <a:lnTo>
                    <a:pt x="1230" y="792"/>
                  </a:lnTo>
                  <a:lnTo>
                    <a:pt x="1259" y="840"/>
                  </a:lnTo>
                  <a:lnTo>
                    <a:pt x="1295" y="886"/>
                  </a:lnTo>
                  <a:lnTo>
                    <a:pt x="1337" y="926"/>
                  </a:lnTo>
                  <a:lnTo>
                    <a:pt x="1385" y="969"/>
                  </a:lnTo>
                  <a:lnTo>
                    <a:pt x="1432" y="1011"/>
                  </a:lnTo>
                  <a:lnTo>
                    <a:pt x="1482" y="1058"/>
                  </a:lnTo>
                  <a:lnTo>
                    <a:pt x="1506" y="1091"/>
                  </a:lnTo>
                  <a:lnTo>
                    <a:pt x="1524" y="1130"/>
                  </a:lnTo>
                  <a:lnTo>
                    <a:pt x="1531" y="1173"/>
                  </a:lnTo>
                  <a:lnTo>
                    <a:pt x="1531" y="1216"/>
                  </a:lnTo>
                  <a:lnTo>
                    <a:pt x="1524" y="1257"/>
                  </a:lnTo>
                  <a:lnTo>
                    <a:pt x="1512" y="1295"/>
                  </a:lnTo>
                  <a:lnTo>
                    <a:pt x="1495" y="1327"/>
                  </a:lnTo>
                  <a:lnTo>
                    <a:pt x="1474" y="1349"/>
                  </a:lnTo>
                  <a:lnTo>
                    <a:pt x="1470" y="1371"/>
                  </a:lnTo>
                  <a:lnTo>
                    <a:pt x="1470" y="1388"/>
                  </a:lnTo>
                  <a:lnTo>
                    <a:pt x="1468" y="1404"/>
                  </a:lnTo>
                  <a:lnTo>
                    <a:pt x="1466" y="1425"/>
                  </a:lnTo>
                  <a:lnTo>
                    <a:pt x="1465" y="1423"/>
                  </a:lnTo>
                  <a:lnTo>
                    <a:pt x="1457" y="1419"/>
                  </a:lnTo>
                  <a:lnTo>
                    <a:pt x="1444" y="1412"/>
                  </a:lnTo>
                  <a:lnTo>
                    <a:pt x="1428" y="1403"/>
                  </a:lnTo>
                  <a:lnTo>
                    <a:pt x="1407" y="1391"/>
                  </a:lnTo>
                  <a:lnTo>
                    <a:pt x="1386" y="1380"/>
                  </a:lnTo>
                  <a:lnTo>
                    <a:pt x="1360" y="1365"/>
                  </a:lnTo>
                  <a:lnTo>
                    <a:pt x="1333" y="1349"/>
                  </a:lnTo>
                  <a:lnTo>
                    <a:pt x="1306" y="1333"/>
                  </a:lnTo>
                  <a:lnTo>
                    <a:pt x="1276" y="1317"/>
                  </a:lnTo>
                  <a:lnTo>
                    <a:pt x="1247" y="1301"/>
                  </a:lnTo>
                  <a:lnTo>
                    <a:pt x="1219" y="1283"/>
                  </a:lnTo>
                  <a:lnTo>
                    <a:pt x="1190" y="1267"/>
                  </a:lnTo>
                  <a:lnTo>
                    <a:pt x="1162" y="1251"/>
                  </a:lnTo>
                  <a:lnTo>
                    <a:pt x="1137" y="1235"/>
                  </a:lnTo>
                  <a:lnTo>
                    <a:pt x="1114" y="1222"/>
                  </a:lnTo>
                  <a:lnTo>
                    <a:pt x="1097" y="1216"/>
                  </a:lnTo>
                  <a:lnTo>
                    <a:pt x="1080" y="1212"/>
                  </a:lnTo>
                  <a:lnTo>
                    <a:pt x="1061" y="1211"/>
                  </a:lnTo>
                  <a:lnTo>
                    <a:pt x="1042" y="1211"/>
                  </a:lnTo>
                  <a:lnTo>
                    <a:pt x="1023" y="1212"/>
                  </a:lnTo>
                  <a:lnTo>
                    <a:pt x="1004" y="1213"/>
                  </a:lnTo>
                  <a:lnTo>
                    <a:pt x="987" y="1218"/>
                  </a:lnTo>
                  <a:lnTo>
                    <a:pt x="970" y="1222"/>
                  </a:lnTo>
                  <a:lnTo>
                    <a:pt x="960" y="1231"/>
                  </a:lnTo>
                  <a:lnTo>
                    <a:pt x="954" y="1243"/>
                  </a:lnTo>
                  <a:lnTo>
                    <a:pt x="952" y="1256"/>
                  </a:lnTo>
                  <a:lnTo>
                    <a:pt x="950" y="1269"/>
                  </a:lnTo>
                  <a:lnTo>
                    <a:pt x="947" y="1280"/>
                  </a:lnTo>
                  <a:lnTo>
                    <a:pt x="939" y="1291"/>
                  </a:lnTo>
                  <a:lnTo>
                    <a:pt x="926" y="1295"/>
                  </a:lnTo>
                  <a:lnTo>
                    <a:pt x="903" y="1294"/>
                  </a:lnTo>
                  <a:lnTo>
                    <a:pt x="893" y="1305"/>
                  </a:lnTo>
                  <a:lnTo>
                    <a:pt x="886" y="1318"/>
                  </a:lnTo>
                  <a:lnTo>
                    <a:pt x="880" y="1331"/>
                  </a:lnTo>
                  <a:lnTo>
                    <a:pt x="869" y="1342"/>
                  </a:lnTo>
                  <a:lnTo>
                    <a:pt x="855" y="1342"/>
                  </a:lnTo>
                  <a:lnTo>
                    <a:pt x="842" y="1343"/>
                  </a:lnTo>
                  <a:lnTo>
                    <a:pt x="829" y="1346"/>
                  </a:lnTo>
                  <a:lnTo>
                    <a:pt x="815" y="1349"/>
                  </a:lnTo>
                  <a:lnTo>
                    <a:pt x="804" y="1349"/>
                  </a:lnTo>
                  <a:lnTo>
                    <a:pt x="792" y="1347"/>
                  </a:lnTo>
                  <a:lnTo>
                    <a:pt x="783" y="1342"/>
                  </a:lnTo>
                  <a:lnTo>
                    <a:pt x="773" y="1331"/>
                  </a:lnTo>
                  <a:lnTo>
                    <a:pt x="762" y="1337"/>
                  </a:lnTo>
                  <a:lnTo>
                    <a:pt x="749" y="1342"/>
                  </a:lnTo>
                  <a:lnTo>
                    <a:pt x="735" y="1343"/>
                  </a:lnTo>
                  <a:lnTo>
                    <a:pt x="724" y="1337"/>
                  </a:lnTo>
                  <a:lnTo>
                    <a:pt x="712" y="1326"/>
                  </a:lnTo>
                  <a:lnTo>
                    <a:pt x="705" y="1313"/>
                  </a:lnTo>
                  <a:lnTo>
                    <a:pt x="699" y="1298"/>
                  </a:lnTo>
                  <a:lnTo>
                    <a:pt x="697" y="1282"/>
                  </a:lnTo>
                  <a:lnTo>
                    <a:pt x="705" y="1262"/>
                  </a:lnTo>
                  <a:lnTo>
                    <a:pt x="714" y="1243"/>
                  </a:lnTo>
                  <a:lnTo>
                    <a:pt x="726" y="1224"/>
                  </a:lnTo>
                  <a:lnTo>
                    <a:pt x="737" y="1205"/>
                  </a:lnTo>
                  <a:lnTo>
                    <a:pt x="751" y="1186"/>
                  </a:lnTo>
                  <a:lnTo>
                    <a:pt x="768" y="1168"/>
                  </a:lnTo>
                  <a:lnTo>
                    <a:pt x="785" y="1152"/>
                  </a:lnTo>
                  <a:lnTo>
                    <a:pt x="806" y="1138"/>
                  </a:lnTo>
                  <a:lnTo>
                    <a:pt x="840" y="1126"/>
                  </a:lnTo>
                  <a:lnTo>
                    <a:pt x="876" y="1120"/>
                  </a:lnTo>
                  <a:lnTo>
                    <a:pt x="916" y="1116"/>
                  </a:lnTo>
                  <a:lnTo>
                    <a:pt x="956" y="1116"/>
                  </a:lnTo>
                  <a:lnTo>
                    <a:pt x="996" y="1119"/>
                  </a:lnTo>
                  <a:lnTo>
                    <a:pt x="1036" y="1125"/>
                  </a:lnTo>
                  <a:lnTo>
                    <a:pt x="1072" y="1133"/>
                  </a:lnTo>
                  <a:lnTo>
                    <a:pt x="1105" y="1144"/>
                  </a:lnTo>
                  <a:lnTo>
                    <a:pt x="1091" y="1129"/>
                  </a:lnTo>
                  <a:lnTo>
                    <a:pt x="1074" y="1119"/>
                  </a:lnTo>
                  <a:lnTo>
                    <a:pt x="1055" y="1110"/>
                  </a:lnTo>
                  <a:lnTo>
                    <a:pt x="1034" y="1103"/>
                  </a:lnTo>
                  <a:lnTo>
                    <a:pt x="1013" y="1098"/>
                  </a:lnTo>
                  <a:lnTo>
                    <a:pt x="990" y="1095"/>
                  </a:lnTo>
                  <a:lnTo>
                    <a:pt x="966" y="1094"/>
                  </a:lnTo>
                  <a:lnTo>
                    <a:pt x="943" y="1094"/>
                  </a:lnTo>
                  <a:lnTo>
                    <a:pt x="954" y="1087"/>
                  </a:lnTo>
                  <a:lnTo>
                    <a:pt x="968" y="1081"/>
                  </a:lnTo>
                  <a:lnTo>
                    <a:pt x="981" y="1075"/>
                  </a:lnTo>
                  <a:lnTo>
                    <a:pt x="994" y="1072"/>
                  </a:lnTo>
                  <a:lnTo>
                    <a:pt x="1008" y="1069"/>
                  </a:lnTo>
                  <a:lnTo>
                    <a:pt x="1023" y="1066"/>
                  </a:lnTo>
                  <a:lnTo>
                    <a:pt x="1036" y="1063"/>
                  </a:lnTo>
                  <a:lnTo>
                    <a:pt x="1049" y="1060"/>
                  </a:lnTo>
                  <a:lnTo>
                    <a:pt x="1025" y="1058"/>
                  </a:lnTo>
                  <a:lnTo>
                    <a:pt x="1000" y="1056"/>
                  </a:lnTo>
                  <a:lnTo>
                    <a:pt x="977" y="1059"/>
                  </a:lnTo>
                  <a:lnTo>
                    <a:pt x="954" y="1065"/>
                  </a:lnTo>
                  <a:lnTo>
                    <a:pt x="931" y="1072"/>
                  </a:lnTo>
                  <a:lnTo>
                    <a:pt x="910" y="1082"/>
                  </a:lnTo>
                  <a:lnTo>
                    <a:pt x="891" y="1093"/>
                  </a:lnTo>
                  <a:lnTo>
                    <a:pt x="872" y="1104"/>
                  </a:lnTo>
                  <a:lnTo>
                    <a:pt x="851" y="1107"/>
                  </a:lnTo>
                  <a:lnTo>
                    <a:pt x="823" y="1100"/>
                  </a:lnTo>
                  <a:lnTo>
                    <a:pt x="794" y="1088"/>
                  </a:lnTo>
                  <a:lnTo>
                    <a:pt x="766" y="1074"/>
                  </a:lnTo>
                  <a:lnTo>
                    <a:pt x="737" y="1062"/>
                  </a:lnTo>
                  <a:lnTo>
                    <a:pt x="709" y="1052"/>
                  </a:lnTo>
                  <a:lnTo>
                    <a:pt x="680" y="1046"/>
                  </a:lnTo>
                  <a:lnTo>
                    <a:pt x="650" y="1049"/>
                  </a:lnTo>
                  <a:lnTo>
                    <a:pt x="619" y="1060"/>
                  </a:lnTo>
                  <a:lnTo>
                    <a:pt x="610" y="1071"/>
                  </a:lnTo>
                  <a:lnTo>
                    <a:pt x="598" y="1081"/>
                  </a:lnTo>
                  <a:lnTo>
                    <a:pt x="587" y="1091"/>
                  </a:lnTo>
                  <a:lnTo>
                    <a:pt x="573" y="1100"/>
                  </a:lnTo>
                  <a:lnTo>
                    <a:pt x="558" y="1107"/>
                  </a:lnTo>
                  <a:lnTo>
                    <a:pt x="543" y="1113"/>
                  </a:lnTo>
                  <a:lnTo>
                    <a:pt x="526" y="1114"/>
                  </a:lnTo>
                  <a:lnTo>
                    <a:pt x="509" y="1114"/>
                  </a:lnTo>
                  <a:lnTo>
                    <a:pt x="497" y="1126"/>
                  </a:lnTo>
                  <a:lnTo>
                    <a:pt x="488" y="1141"/>
                  </a:lnTo>
                  <a:lnTo>
                    <a:pt x="474" y="1151"/>
                  </a:lnTo>
                  <a:lnTo>
                    <a:pt x="455" y="1155"/>
                  </a:lnTo>
                  <a:lnTo>
                    <a:pt x="440" y="1154"/>
                  </a:lnTo>
                  <a:lnTo>
                    <a:pt x="427" y="1148"/>
                  </a:lnTo>
                  <a:lnTo>
                    <a:pt x="415" y="1141"/>
                  </a:lnTo>
                  <a:lnTo>
                    <a:pt x="406" y="1132"/>
                  </a:lnTo>
                  <a:lnTo>
                    <a:pt x="395" y="1126"/>
                  </a:lnTo>
                  <a:lnTo>
                    <a:pt x="381" y="1120"/>
                  </a:lnTo>
                  <a:lnTo>
                    <a:pt x="366" y="1119"/>
                  </a:lnTo>
                  <a:lnTo>
                    <a:pt x="349" y="1123"/>
                  </a:lnTo>
                  <a:lnTo>
                    <a:pt x="334" y="1106"/>
                  </a:lnTo>
                  <a:lnTo>
                    <a:pt x="328" y="1085"/>
                  </a:lnTo>
                  <a:lnTo>
                    <a:pt x="330" y="1065"/>
                  </a:lnTo>
                  <a:lnTo>
                    <a:pt x="336" y="1044"/>
                  </a:lnTo>
                  <a:lnTo>
                    <a:pt x="345" y="1033"/>
                  </a:lnTo>
                  <a:lnTo>
                    <a:pt x="356" y="1021"/>
                  </a:lnTo>
                  <a:lnTo>
                    <a:pt x="370" y="1009"/>
                  </a:lnTo>
                  <a:lnTo>
                    <a:pt x="385" y="1001"/>
                  </a:lnTo>
                  <a:lnTo>
                    <a:pt x="400" y="992"/>
                  </a:lnTo>
                  <a:lnTo>
                    <a:pt x="417" y="986"/>
                  </a:lnTo>
                  <a:lnTo>
                    <a:pt x="435" y="982"/>
                  </a:lnTo>
                  <a:lnTo>
                    <a:pt x="454" y="979"/>
                  </a:lnTo>
                  <a:lnTo>
                    <a:pt x="476" y="979"/>
                  </a:lnTo>
                  <a:lnTo>
                    <a:pt x="499" y="980"/>
                  </a:lnTo>
                  <a:lnTo>
                    <a:pt x="520" y="983"/>
                  </a:lnTo>
                  <a:lnTo>
                    <a:pt x="541" y="988"/>
                  </a:lnTo>
                  <a:lnTo>
                    <a:pt x="562" y="993"/>
                  </a:lnTo>
                  <a:lnTo>
                    <a:pt x="583" y="999"/>
                  </a:lnTo>
                  <a:lnTo>
                    <a:pt x="602" y="1004"/>
                  </a:lnTo>
                  <a:lnTo>
                    <a:pt x="621" y="1009"/>
                  </a:lnTo>
                  <a:lnTo>
                    <a:pt x="575" y="976"/>
                  </a:lnTo>
                  <a:lnTo>
                    <a:pt x="596" y="969"/>
                  </a:lnTo>
                  <a:lnTo>
                    <a:pt x="619" y="964"/>
                  </a:lnTo>
                  <a:lnTo>
                    <a:pt x="642" y="963"/>
                  </a:lnTo>
                  <a:lnTo>
                    <a:pt x="665" y="963"/>
                  </a:lnTo>
                  <a:lnTo>
                    <a:pt x="690" y="966"/>
                  </a:lnTo>
                  <a:lnTo>
                    <a:pt x="712" y="970"/>
                  </a:lnTo>
                  <a:lnTo>
                    <a:pt x="733" y="977"/>
                  </a:lnTo>
                  <a:lnTo>
                    <a:pt x="754" y="986"/>
                  </a:lnTo>
                  <a:lnTo>
                    <a:pt x="756" y="983"/>
                  </a:lnTo>
                  <a:lnTo>
                    <a:pt x="745" y="972"/>
                  </a:lnTo>
                  <a:lnTo>
                    <a:pt x="732" y="963"/>
                  </a:lnTo>
                  <a:lnTo>
                    <a:pt x="716" y="956"/>
                  </a:lnTo>
                  <a:lnTo>
                    <a:pt x="699" y="950"/>
                  </a:lnTo>
                  <a:lnTo>
                    <a:pt x="682" y="947"/>
                  </a:lnTo>
                  <a:lnTo>
                    <a:pt x="663" y="944"/>
                  </a:lnTo>
                  <a:lnTo>
                    <a:pt x="644" y="944"/>
                  </a:lnTo>
                  <a:lnTo>
                    <a:pt x="625" y="944"/>
                  </a:lnTo>
                  <a:lnTo>
                    <a:pt x="613" y="945"/>
                  </a:lnTo>
                  <a:lnTo>
                    <a:pt x="602" y="947"/>
                  </a:lnTo>
                  <a:lnTo>
                    <a:pt x="589" y="948"/>
                  </a:lnTo>
                  <a:lnTo>
                    <a:pt x="577" y="951"/>
                  </a:lnTo>
                  <a:lnTo>
                    <a:pt x="572" y="925"/>
                  </a:lnTo>
                  <a:lnTo>
                    <a:pt x="570" y="896"/>
                  </a:lnTo>
                  <a:lnTo>
                    <a:pt x="575" y="867"/>
                  </a:lnTo>
                  <a:lnTo>
                    <a:pt x="587" y="842"/>
                  </a:lnTo>
                  <a:lnTo>
                    <a:pt x="600" y="830"/>
                  </a:lnTo>
                  <a:lnTo>
                    <a:pt x="615" y="820"/>
                  </a:lnTo>
                  <a:lnTo>
                    <a:pt x="631" y="808"/>
                  </a:lnTo>
                  <a:lnTo>
                    <a:pt x="644" y="797"/>
                  </a:lnTo>
                  <a:lnTo>
                    <a:pt x="657" y="785"/>
                  </a:lnTo>
                  <a:lnTo>
                    <a:pt x="667" y="772"/>
                  </a:lnTo>
                  <a:lnTo>
                    <a:pt x="674" y="759"/>
                  </a:lnTo>
                  <a:lnTo>
                    <a:pt x="678" y="744"/>
                  </a:lnTo>
                  <a:lnTo>
                    <a:pt x="699" y="743"/>
                  </a:lnTo>
                  <a:lnTo>
                    <a:pt x="718" y="738"/>
                  </a:lnTo>
                  <a:lnTo>
                    <a:pt x="737" y="731"/>
                  </a:lnTo>
                  <a:lnTo>
                    <a:pt x="754" y="722"/>
                  </a:lnTo>
                  <a:lnTo>
                    <a:pt x="770" y="714"/>
                  </a:lnTo>
                  <a:lnTo>
                    <a:pt x="785" y="702"/>
                  </a:lnTo>
                  <a:lnTo>
                    <a:pt x="796" y="689"/>
                  </a:lnTo>
                  <a:lnTo>
                    <a:pt x="808" y="676"/>
                  </a:lnTo>
                  <a:lnTo>
                    <a:pt x="819" y="655"/>
                  </a:lnTo>
                  <a:lnTo>
                    <a:pt x="829" y="632"/>
                  </a:lnTo>
                  <a:lnTo>
                    <a:pt x="831" y="609"/>
                  </a:lnTo>
                  <a:lnTo>
                    <a:pt x="827" y="585"/>
                  </a:lnTo>
                  <a:lnTo>
                    <a:pt x="800" y="644"/>
                  </a:lnTo>
                  <a:lnTo>
                    <a:pt x="760" y="685"/>
                  </a:lnTo>
                  <a:lnTo>
                    <a:pt x="711" y="711"/>
                  </a:lnTo>
                  <a:lnTo>
                    <a:pt x="661" y="725"/>
                  </a:lnTo>
                  <a:lnTo>
                    <a:pt x="613" y="733"/>
                  </a:lnTo>
                  <a:lnTo>
                    <a:pt x="572" y="733"/>
                  </a:lnTo>
                  <a:lnTo>
                    <a:pt x="545" y="731"/>
                  </a:lnTo>
                  <a:lnTo>
                    <a:pt x="534" y="730"/>
                  </a:lnTo>
                  <a:lnTo>
                    <a:pt x="549" y="718"/>
                  </a:lnTo>
                  <a:lnTo>
                    <a:pt x="562" y="706"/>
                  </a:lnTo>
                  <a:lnTo>
                    <a:pt x="575" y="695"/>
                  </a:lnTo>
                  <a:lnTo>
                    <a:pt x="587" y="682"/>
                  </a:lnTo>
                  <a:lnTo>
                    <a:pt x="596" y="669"/>
                  </a:lnTo>
                  <a:lnTo>
                    <a:pt x="606" y="655"/>
                  </a:lnTo>
                  <a:lnTo>
                    <a:pt x="615" y="642"/>
                  </a:lnTo>
                  <a:lnTo>
                    <a:pt x="625" y="629"/>
                  </a:lnTo>
                  <a:lnTo>
                    <a:pt x="623" y="631"/>
                  </a:lnTo>
                  <a:lnTo>
                    <a:pt x="617" y="635"/>
                  </a:lnTo>
                  <a:lnTo>
                    <a:pt x="606" y="642"/>
                  </a:lnTo>
                  <a:lnTo>
                    <a:pt x="594" y="651"/>
                  </a:lnTo>
                  <a:lnTo>
                    <a:pt x="577" y="661"/>
                  </a:lnTo>
                  <a:lnTo>
                    <a:pt x="558" y="673"/>
                  </a:lnTo>
                  <a:lnTo>
                    <a:pt x="537" y="686"/>
                  </a:lnTo>
                  <a:lnTo>
                    <a:pt x="514" y="698"/>
                  </a:lnTo>
                  <a:lnTo>
                    <a:pt x="490" y="709"/>
                  </a:lnTo>
                  <a:lnTo>
                    <a:pt x="465" y="721"/>
                  </a:lnTo>
                  <a:lnTo>
                    <a:pt x="438" y="731"/>
                  </a:lnTo>
                  <a:lnTo>
                    <a:pt x="412" y="740"/>
                  </a:lnTo>
                  <a:lnTo>
                    <a:pt x="383" y="746"/>
                  </a:lnTo>
                  <a:lnTo>
                    <a:pt x="356" y="750"/>
                  </a:lnTo>
                  <a:lnTo>
                    <a:pt x="330" y="752"/>
                  </a:lnTo>
                  <a:lnTo>
                    <a:pt x="305" y="749"/>
                  </a:lnTo>
                  <a:lnTo>
                    <a:pt x="229" y="727"/>
                  </a:lnTo>
                  <a:lnTo>
                    <a:pt x="176" y="703"/>
                  </a:lnTo>
                  <a:lnTo>
                    <a:pt x="141" y="680"/>
                  </a:lnTo>
                  <a:lnTo>
                    <a:pt x="122" y="655"/>
                  </a:lnTo>
                  <a:lnTo>
                    <a:pt x="115" y="634"/>
                  </a:lnTo>
                  <a:lnTo>
                    <a:pt x="111" y="615"/>
                  </a:lnTo>
                  <a:lnTo>
                    <a:pt x="109" y="599"/>
                  </a:lnTo>
                  <a:lnTo>
                    <a:pt x="103" y="588"/>
                  </a:lnTo>
                  <a:lnTo>
                    <a:pt x="86" y="584"/>
                  </a:lnTo>
                  <a:lnTo>
                    <a:pt x="69" y="578"/>
                  </a:lnTo>
                  <a:lnTo>
                    <a:pt x="52" y="569"/>
                  </a:lnTo>
                  <a:lnTo>
                    <a:pt x="37" y="561"/>
                  </a:lnTo>
                  <a:lnTo>
                    <a:pt x="23" y="550"/>
                  </a:lnTo>
                  <a:lnTo>
                    <a:pt x="14" y="537"/>
                  </a:lnTo>
                  <a:lnTo>
                    <a:pt x="6" y="524"/>
                  </a:lnTo>
                  <a:lnTo>
                    <a:pt x="2" y="511"/>
                  </a:lnTo>
                  <a:lnTo>
                    <a:pt x="0" y="495"/>
                  </a:lnTo>
                  <a:lnTo>
                    <a:pt x="4" y="482"/>
                  </a:lnTo>
                  <a:lnTo>
                    <a:pt x="14" y="469"/>
                  </a:lnTo>
                  <a:lnTo>
                    <a:pt x="23" y="457"/>
                  </a:lnTo>
                  <a:lnTo>
                    <a:pt x="44" y="444"/>
                  </a:lnTo>
                  <a:lnTo>
                    <a:pt x="67" y="435"/>
                  </a:lnTo>
                  <a:lnTo>
                    <a:pt x="92" y="430"/>
                  </a:lnTo>
                  <a:lnTo>
                    <a:pt x="118" y="427"/>
                  </a:lnTo>
                  <a:lnTo>
                    <a:pt x="145" y="427"/>
                  </a:lnTo>
                  <a:lnTo>
                    <a:pt x="172" y="428"/>
                  </a:lnTo>
                  <a:lnTo>
                    <a:pt x="198" y="432"/>
                  </a:lnTo>
                  <a:lnTo>
                    <a:pt x="223" y="438"/>
                  </a:lnTo>
                  <a:lnTo>
                    <a:pt x="250" y="421"/>
                  </a:lnTo>
                  <a:lnTo>
                    <a:pt x="278" y="408"/>
                  </a:lnTo>
                  <a:lnTo>
                    <a:pt x="311" y="395"/>
                  </a:lnTo>
                  <a:lnTo>
                    <a:pt x="341" y="386"/>
                  </a:lnTo>
                  <a:lnTo>
                    <a:pt x="375" y="379"/>
                  </a:lnTo>
                  <a:lnTo>
                    <a:pt x="410" y="373"/>
                  </a:lnTo>
                  <a:lnTo>
                    <a:pt x="444" y="370"/>
                  </a:lnTo>
                  <a:lnTo>
                    <a:pt x="478" y="368"/>
                  </a:lnTo>
                  <a:lnTo>
                    <a:pt x="514" y="368"/>
                  </a:lnTo>
                  <a:lnTo>
                    <a:pt x="549" y="371"/>
                  </a:lnTo>
                  <a:lnTo>
                    <a:pt x="583" y="376"/>
                  </a:lnTo>
                  <a:lnTo>
                    <a:pt x="617" y="383"/>
                  </a:lnTo>
                  <a:lnTo>
                    <a:pt x="650" y="390"/>
                  </a:lnTo>
                  <a:lnTo>
                    <a:pt x="682" y="400"/>
                  </a:lnTo>
                  <a:lnTo>
                    <a:pt x="712" y="411"/>
                  </a:lnTo>
                  <a:lnTo>
                    <a:pt x="741" y="424"/>
                  </a:lnTo>
                  <a:lnTo>
                    <a:pt x="739" y="421"/>
                  </a:lnTo>
                  <a:lnTo>
                    <a:pt x="732" y="415"/>
                  </a:lnTo>
                  <a:lnTo>
                    <a:pt x="720" y="405"/>
                  </a:lnTo>
                  <a:lnTo>
                    <a:pt x="703" y="393"/>
                  </a:lnTo>
                  <a:lnTo>
                    <a:pt x="680" y="381"/>
                  </a:lnTo>
                  <a:lnTo>
                    <a:pt x="653" y="371"/>
                  </a:lnTo>
                  <a:lnTo>
                    <a:pt x="623" y="363"/>
                  </a:lnTo>
                  <a:lnTo>
                    <a:pt x="587" y="357"/>
                  </a:lnTo>
                  <a:lnTo>
                    <a:pt x="600" y="341"/>
                  </a:lnTo>
                  <a:lnTo>
                    <a:pt x="600" y="323"/>
                  </a:lnTo>
                  <a:lnTo>
                    <a:pt x="594" y="304"/>
                  </a:lnTo>
                  <a:lnTo>
                    <a:pt x="585" y="284"/>
                  </a:lnTo>
                  <a:lnTo>
                    <a:pt x="581" y="263"/>
                  </a:lnTo>
                  <a:lnTo>
                    <a:pt x="587" y="240"/>
                  </a:lnTo>
                  <a:lnTo>
                    <a:pt x="608" y="215"/>
                  </a:lnTo>
                  <a:lnTo>
                    <a:pt x="652" y="189"/>
                  </a:lnTo>
                  <a:lnTo>
                    <a:pt x="629" y="166"/>
                  </a:lnTo>
                  <a:lnTo>
                    <a:pt x="629" y="140"/>
                  </a:lnTo>
                  <a:lnTo>
                    <a:pt x="636" y="110"/>
                  </a:lnTo>
                  <a:lnTo>
                    <a:pt x="636" y="81"/>
                  </a:lnTo>
                  <a:lnTo>
                    <a:pt x="627" y="103"/>
                  </a:lnTo>
                  <a:lnTo>
                    <a:pt x="612" y="126"/>
                  </a:lnTo>
                  <a:lnTo>
                    <a:pt x="594" y="148"/>
                  </a:lnTo>
                  <a:lnTo>
                    <a:pt x="573" y="167"/>
                  </a:lnTo>
                  <a:lnTo>
                    <a:pt x="549" y="186"/>
                  </a:lnTo>
                  <a:lnTo>
                    <a:pt x="524" y="202"/>
                  </a:lnTo>
                  <a:lnTo>
                    <a:pt x="495" y="215"/>
                  </a:lnTo>
                  <a:lnTo>
                    <a:pt x="465" y="224"/>
                  </a:lnTo>
                  <a:lnTo>
                    <a:pt x="425" y="231"/>
                  </a:lnTo>
                  <a:lnTo>
                    <a:pt x="385" y="234"/>
                  </a:lnTo>
                  <a:lnTo>
                    <a:pt x="345" y="233"/>
                  </a:lnTo>
                  <a:lnTo>
                    <a:pt x="307" y="226"/>
                  </a:lnTo>
                  <a:lnTo>
                    <a:pt x="269" y="215"/>
                  </a:lnTo>
                  <a:lnTo>
                    <a:pt x="235" y="201"/>
                  </a:lnTo>
                  <a:lnTo>
                    <a:pt x="200" y="183"/>
                  </a:lnTo>
                  <a:lnTo>
                    <a:pt x="170" y="163"/>
                  </a:lnTo>
                  <a:lnTo>
                    <a:pt x="198" y="167"/>
                  </a:lnTo>
                  <a:lnTo>
                    <a:pt x="225" y="167"/>
                  </a:lnTo>
                  <a:lnTo>
                    <a:pt x="248" y="164"/>
                  </a:lnTo>
                  <a:lnTo>
                    <a:pt x="271" y="159"/>
                  </a:lnTo>
                  <a:lnTo>
                    <a:pt x="290" y="148"/>
                  </a:lnTo>
                  <a:lnTo>
                    <a:pt x="311" y="138"/>
                  </a:lnTo>
                  <a:lnTo>
                    <a:pt x="328" y="125"/>
                  </a:lnTo>
                  <a:lnTo>
                    <a:pt x="347" y="110"/>
                  </a:lnTo>
                  <a:lnTo>
                    <a:pt x="364" y="96"/>
                  </a:lnTo>
                  <a:lnTo>
                    <a:pt x="381" y="80"/>
                  </a:lnTo>
                  <a:lnTo>
                    <a:pt x="400" y="65"/>
                  </a:lnTo>
                  <a:lnTo>
                    <a:pt x="417" y="51"/>
                  </a:lnTo>
                  <a:lnTo>
                    <a:pt x="436" y="38"/>
                  </a:lnTo>
                  <a:lnTo>
                    <a:pt x="457" y="26"/>
                  </a:lnTo>
                  <a:lnTo>
                    <a:pt x="480" y="16"/>
                  </a:lnTo>
                  <a:lnTo>
                    <a:pt x="503" y="8"/>
                  </a:lnTo>
                  <a:lnTo>
                    <a:pt x="524" y="4"/>
                  </a:lnTo>
                  <a:lnTo>
                    <a:pt x="547" y="1"/>
                  </a:lnTo>
                  <a:lnTo>
                    <a:pt x="568" y="0"/>
                  </a:lnTo>
                  <a:lnTo>
                    <a:pt x="589" y="0"/>
                  </a:lnTo>
                  <a:lnTo>
                    <a:pt x="610" y="1"/>
                  </a:lnTo>
                  <a:lnTo>
                    <a:pt x="631" y="3"/>
                  </a:lnTo>
                  <a:lnTo>
                    <a:pt x="650" y="7"/>
                  </a:lnTo>
                  <a:lnTo>
                    <a:pt x="671" y="11"/>
                  </a:lnTo>
                  <a:lnTo>
                    <a:pt x="690" y="19"/>
                  </a:lnTo>
                  <a:lnTo>
                    <a:pt x="709" y="25"/>
                  </a:lnTo>
                  <a:lnTo>
                    <a:pt x="728" y="33"/>
                  </a:lnTo>
                  <a:lnTo>
                    <a:pt x="745" y="41"/>
                  </a:lnTo>
                  <a:lnTo>
                    <a:pt x="762" y="51"/>
                  </a:lnTo>
                  <a:lnTo>
                    <a:pt x="781" y="61"/>
                  </a:lnTo>
                  <a:lnTo>
                    <a:pt x="796" y="71"/>
                  </a:lnTo>
                  <a:lnTo>
                    <a:pt x="81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7501" y="3024188"/>
              <a:ext cx="377825" cy="168275"/>
            </a:xfrm>
            <a:custGeom>
              <a:avLst/>
              <a:gdLst>
                <a:gd name="T0" fmla="*/ 238 w 238"/>
                <a:gd name="T1" fmla="*/ 6 h 106"/>
                <a:gd name="T2" fmla="*/ 204 w 238"/>
                <a:gd name="T3" fmla="*/ 12 h 106"/>
                <a:gd name="T4" fmla="*/ 175 w 238"/>
                <a:gd name="T5" fmla="*/ 25 h 106"/>
                <a:gd name="T6" fmla="*/ 149 w 238"/>
                <a:gd name="T7" fmla="*/ 44 h 106"/>
                <a:gd name="T8" fmla="*/ 124 w 238"/>
                <a:gd name="T9" fmla="*/ 64 h 106"/>
                <a:gd name="T10" fmla="*/ 99 w 238"/>
                <a:gd name="T11" fmla="*/ 84 h 106"/>
                <a:gd name="T12" fmla="*/ 71 w 238"/>
                <a:gd name="T13" fmla="*/ 99 h 106"/>
                <a:gd name="T14" fmla="*/ 38 w 238"/>
                <a:gd name="T15" fmla="*/ 106 h 106"/>
                <a:gd name="T16" fmla="*/ 0 w 238"/>
                <a:gd name="T17" fmla="*/ 102 h 106"/>
                <a:gd name="T18" fmla="*/ 33 w 238"/>
                <a:gd name="T19" fmla="*/ 92 h 106"/>
                <a:gd name="T20" fmla="*/ 59 w 238"/>
                <a:gd name="T21" fmla="*/ 74 h 106"/>
                <a:gd name="T22" fmla="*/ 86 w 238"/>
                <a:gd name="T23" fmla="*/ 55 h 106"/>
                <a:gd name="T24" fmla="*/ 113 w 238"/>
                <a:gd name="T25" fmla="*/ 35 h 106"/>
                <a:gd name="T26" fmla="*/ 139 w 238"/>
                <a:gd name="T27" fmla="*/ 17 h 106"/>
                <a:gd name="T28" fmla="*/ 168 w 238"/>
                <a:gd name="T29" fmla="*/ 4 h 106"/>
                <a:gd name="T30" fmla="*/ 200 w 238"/>
                <a:gd name="T31" fmla="*/ 0 h 106"/>
                <a:gd name="T32" fmla="*/ 238 w 238"/>
                <a:gd name="T33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06">
                  <a:moveTo>
                    <a:pt x="238" y="6"/>
                  </a:moveTo>
                  <a:lnTo>
                    <a:pt x="204" y="12"/>
                  </a:lnTo>
                  <a:lnTo>
                    <a:pt x="175" y="25"/>
                  </a:lnTo>
                  <a:lnTo>
                    <a:pt x="149" y="44"/>
                  </a:lnTo>
                  <a:lnTo>
                    <a:pt x="124" y="64"/>
                  </a:lnTo>
                  <a:lnTo>
                    <a:pt x="99" y="84"/>
                  </a:lnTo>
                  <a:lnTo>
                    <a:pt x="71" y="99"/>
                  </a:lnTo>
                  <a:lnTo>
                    <a:pt x="38" y="106"/>
                  </a:lnTo>
                  <a:lnTo>
                    <a:pt x="0" y="102"/>
                  </a:lnTo>
                  <a:lnTo>
                    <a:pt x="33" y="92"/>
                  </a:lnTo>
                  <a:lnTo>
                    <a:pt x="59" y="74"/>
                  </a:lnTo>
                  <a:lnTo>
                    <a:pt x="86" y="55"/>
                  </a:lnTo>
                  <a:lnTo>
                    <a:pt x="113" y="35"/>
                  </a:lnTo>
                  <a:lnTo>
                    <a:pt x="139" y="17"/>
                  </a:lnTo>
                  <a:lnTo>
                    <a:pt x="168" y="4"/>
                  </a:lnTo>
                  <a:lnTo>
                    <a:pt x="200" y="0"/>
                  </a:lnTo>
                  <a:lnTo>
                    <a:pt x="238" y="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54676" y="3206750"/>
              <a:ext cx="250825" cy="436562"/>
            </a:xfrm>
            <a:custGeom>
              <a:avLst/>
              <a:gdLst>
                <a:gd name="T0" fmla="*/ 127 w 158"/>
                <a:gd name="T1" fmla="*/ 66 h 275"/>
                <a:gd name="T2" fmla="*/ 133 w 158"/>
                <a:gd name="T3" fmla="*/ 92 h 275"/>
                <a:gd name="T4" fmla="*/ 133 w 158"/>
                <a:gd name="T5" fmla="*/ 120 h 275"/>
                <a:gd name="T6" fmla="*/ 129 w 158"/>
                <a:gd name="T7" fmla="*/ 146 h 275"/>
                <a:gd name="T8" fmla="*/ 125 w 158"/>
                <a:gd name="T9" fmla="*/ 173 h 275"/>
                <a:gd name="T10" fmla="*/ 125 w 158"/>
                <a:gd name="T11" fmla="*/ 201 h 275"/>
                <a:gd name="T12" fmla="*/ 127 w 158"/>
                <a:gd name="T13" fmla="*/ 227 h 275"/>
                <a:gd name="T14" fmla="*/ 139 w 158"/>
                <a:gd name="T15" fmla="*/ 252 h 275"/>
                <a:gd name="T16" fmla="*/ 158 w 158"/>
                <a:gd name="T17" fmla="*/ 275 h 275"/>
                <a:gd name="T18" fmla="*/ 120 w 158"/>
                <a:gd name="T19" fmla="*/ 248 h 275"/>
                <a:gd name="T20" fmla="*/ 99 w 158"/>
                <a:gd name="T21" fmla="*/ 213 h 275"/>
                <a:gd name="T22" fmla="*/ 91 w 158"/>
                <a:gd name="T23" fmla="*/ 173 h 275"/>
                <a:gd name="T24" fmla="*/ 89 w 158"/>
                <a:gd name="T25" fmla="*/ 131 h 275"/>
                <a:gd name="T26" fmla="*/ 85 w 158"/>
                <a:gd name="T27" fmla="*/ 92 h 275"/>
                <a:gd name="T28" fmla="*/ 74 w 158"/>
                <a:gd name="T29" fmla="*/ 54 h 275"/>
                <a:gd name="T30" fmla="*/ 47 w 158"/>
                <a:gd name="T31" fmla="*/ 23 h 275"/>
                <a:gd name="T32" fmla="*/ 0 w 158"/>
                <a:gd name="T33" fmla="*/ 0 h 275"/>
                <a:gd name="T34" fmla="*/ 19 w 158"/>
                <a:gd name="T35" fmla="*/ 4 h 275"/>
                <a:gd name="T36" fmla="*/ 36 w 158"/>
                <a:gd name="T37" fmla="*/ 10 h 275"/>
                <a:gd name="T38" fmla="*/ 55 w 158"/>
                <a:gd name="T39" fmla="*/ 16 h 275"/>
                <a:gd name="T40" fmla="*/ 72 w 158"/>
                <a:gd name="T41" fmla="*/ 22 h 275"/>
                <a:gd name="T42" fmla="*/ 89 w 158"/>
                <a:gd name="T43" fmla="*/ 29 h 275"/>
                <a:gd name="T44" fmla="*/ 104 w 158"/>
                <a:gd name="T45" fmla="*/ 39 h 275"/>
                <a:gd name="T46" fmla="*/ 118 w 158"/>
                <a:gd name="T47" fmla="*/ 51 h 275"/>
                <a:gd name="T48" fmla="*/ 127 w 158"/>
                <a:gd name="T49" fmla="*/ 6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75">
                  <a:moveTo>
                    <a:pt x="127" y="66"/>
                  </a:moveTo>
                  <a:lnTo>
                    <a:pt x="133" y="92"/>
                  </a:lnTo>
                  <a:lnTo>
                    <a:pt x="133" y="120"/>
                  </a:lnTo>
                  <a:lnTo>
                    <a:pt x="129" y="146"/>
                  </a:lnTo>
                  <a:lnTo>
                    <a:pt x="125" y="173"/>
                  </a:lnTo>
                  <a:lnTo>
                    <a:pt x="125" y="201"/>
                  </a:lnTo>
                  <a:lnTo>
                    <a:pt x="127" y="227"/>
                  </a:lnTo>
                  <a:lnTo>
                    <a:pt x="139" y="252"/>
                  </a:lnTo>
                  <a:lnTo>
                    <a:pt x="158" y="275"/>
                  </a:lnTo>
                  <a:lnTo>
                    <a:pt x="120" y="248"/>
                  </a:lnTo>
                  <a:lnTo>
                    <a:pt x="99" y="213"/>
                  </a:lnTo>
                  <a:lnTo>
                    <a:pt x="91" y="173"/>
                  </a:lnTo>
                  <a:lnTo>
                    <a:pt x="89" y="131"/>
                  </a:lnTo>
                  <a:lnTo>
                    <a:pt x="85" y="92"/>
                  </a:lnTo>
                  <a:lnTo>
                    <a:pt x="74" y="54"/>
                  </a:lnTo>
                  <a:lnTo>
                    <a:pt x="47" y="23"/>
                  </a:lnTo>
                  <a:lnTo>
                    <a:pt x="0" y="0"/>
                  </a:lnTo>
                  <a:lnTo>
                    <a:pt x="19" y="4"/>
                  </a:lnTo>
                  <a:lnTo>
                    <a:pt x="36" y="10"/>
                  </a:lnTo>
                  <a:lnTo>
                    <a:pt x="55" y="16"/>
                  </a:lnTo>
                  <a:lnTo>
                    <a:pt x="72" y="22"/>
                  </a:lnTo>
                  <a:lnTo>
                    <a:pt x="89" y="29"/>
                  </a:lnTo>
                  <a:lnTo>
                    <a:pt x="104" y="39"/>
                  </a:lnTo>
                  <a:lnTo>
                    <a:pt x="118" y="51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980113" y="3363913"/>
              <a:ext cx="76200" cy="147637"/>
            </a:xfrm>
            <a:custGeom>
              <a:avLst/>
              <a:gdLst>
                <a:gd name="T0" fmla="*/ 44 w 48"/>
                <a:gd name="T1" fmla="*/ 55 h 93"/>
                <a:gd name="T2" fmla="*/ 0 w 48"/>
                <a:gd name="T3" fmla="*/ 93 h 93"/>
                <a:gd name="T4" fmla="*/ 8 w 48"/>
                <a:gd name="T5" fmla="*/ 77 h 93"/>
                <a:gd name="T6" fmla="*/ 14 w 48"/>
                <a:gd name="T7" fmla="*/ 60 h 93"/>
                <a:gd name="T8" fmla="*/ 18 w 48"/>
                <a:gd name="T9" fmla="*/ 42 h 93"/>
                <a:gd name="T10" fmla="*/ 16 w 48"/>
                <a:gd name="T11" fmla="*/ 23 h 93"/>
                <a:gd name="T12" fmla="*/ 0 w 48"/>
                <a:gd name="T13" fmla="*/ 0 h 93"/>
                <a:gd name="T14" fmla="*/ 8 w 48"/>
                <a:gd name="T15" fmla="*/ 6 h 93"/>
                <a:gd name="T16" fmla="*/ 18 w 48"/>
                <a:gd name="T17" fmla="*/ 12 h 93"/>
                <a:gd name="T18" fmla="*/ 27 w 48"/>
                <a:gd name="T19" fmla="*/ 18 h 93"/>
                <a:gd name="T20" fmla="*/ 37 w 48"/>
                <a:gd name="T21" fmla="*/ 23 h 93"/>
                <a:gd name="T22" fmla="*/ 42 w 48"/>
                <a:gd name="T23" fmla="*/ 29 h 93"/>
                <a:gd name="T24" fmla="*/ 46 w 48"/>
                <a:gd name="T25" fmla="*/ 37 h 93"/>
                <a:gd name="T26" fmla="*/ 48 w 48"/>
                <a:gd name="T27" fmla="*/ 45 h 93"/>
                <a:gd name="T28" fmla="*/ 44 w 48"/>
                <a:gd name="T2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3">
                  <a:moveTo>
                    <a:pt x="44" y="55"/>
                  </a:moveTo>
                  <a:lnTo>
                    <a:pt x="0" y="93"/>
                  </a:lnTo>
                  <a:lnTo>
                    <a:pt x="8" y="77"/>
                  </a:lnTo>
                  <a:lnTo>
                    <a:pt x="14" y="60"/>
                  </a:lnTo>
                  <a:lnTo>
                    <a:pt x="18" y="42"/>
                  </a:lnTo>
                  <a:lnTo>
                    <a:pt x="16" y="2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7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6" y="37"/>
                  </a:lnTo>
                  <a:lnTo>
                    <a:pt x="48" y="45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10188" y="3443288"/>
              <a:ext cx="163513" cy="608012"/>
            </a:xfrm>
            <a:custGeom>
              <a:avLst/>
              <a:gdLst>
                <a:gd name="T0" fmla="*/ 74 w 103"/>
                <a:gd name="T1" fmla="*/ 205 h 383"/>
                <a:gd name="T2" fmla="*/ 59 w 103"/>
                <a:gd name="T3" fmla="*/ 224 h 383"/>
                <a:gd name="T4" fmla="*/ 44 w 103"/>
                <a:gd name="T5" fmla="*/ 246 h 383"/>
                <a:gd name="T6" fmla="*/ 30 w 103"/>
                <a:gd name="T7" fmla="*/ 266 h 383"/>
                <a:gd name="T8" fmla="*/ 21 w 103"/>
                <a:gd name="T9" fmla="*/ 290 h 383"/>
                <a:gd name="T10" fmla="*/ 13 w 103"/>
                <a:gd name="T11" fmla="*/ 311 h 383"/>
                <a:gd name="T12" fmla="*/ 11 w 103"/>
                <a:gd name="T13" fmla="*/ 335 h 383"/>
                <a:gd name="T14" fmla="*/ 15 w 103"/>
                <a:gd name="T15" fmla="*/ 360 h 383"/>
                <a:gd name="T16" fmla="*/ 24 w 103"/>
                <a:gd name="T17" fmla="*/ 383 h 383"/>
                <a:gd name="T18" fmla="*/ 2 w 103"/>
                <a:gd name="T19" fmla="*/ 333 h 383"/>
                <a:gd name="T20" fmla="*/ 0 w 103"/>
                <a:gd name="T21" fmla="*/ 285 h 383"/>
                <a:gd name="T22" fmla="*/ 13 w 103"/>
                <a:gd name="T23" fmla="*/ 240 h 383"/>
                <a:gd name="T24" fmla="*/ 34 w 103"/>
                <a:gd name="T25" fmla="*/ 193 h 383"/>
                <a:gd name="T26" fmla="*/ 57 w 103"/>
                <a:gd name="T27" fmla="*/ 148 h 383"/>
                <a:gd name="T28" fmla="*/ 76 w 103"/>
                <a:gd name="T29" fmla="*/ 102 h 383"/>
                <a:gd name="T30" fmla="*/ 80 w 103"/>
                <a:gd name="T31" fmla="*/ 52 h 383"/>
                <a:gd name="T32" fmla="*/ 66 w 103"/>
                <a:gd name="T33" fmla="*/ 0 h 383"/>
                <a:gd name="T34" fmla="*/ 76 w 103"/>
                <a:gd name="T35" fmla="*/ 24 h 383"/>
                <a:gd name="T36" fmla="*/ 85 w 103"/>
                <a:gd name="T37" fmla="*/ 51 h 383"/>
                <a:gd name="T38" fmla="*/ 93 w 103"/>
                <a:gd name="T39" fmla="*/ 77 h 383"/>
                <a:gd name="T40" fmla="*/ 99 w 103"/>
                <a:gd name="T41" fmla="*/ 103 h 383"/>
                <a:gd name="T42" fmla="*/ 103 w 103"/>
                <a:gd name="T43" fmla="*/ 129 h 383"/>
                <a:gd name="T44" fmla="*/ 99 w 103"/>
                <a:gd name="T45" fmla="*/ 156 h 383"/>
                <a:gd name="T46" fmla="*/ 91 w 103"/>
                <a:gd name="T47" fmla="*/ 180 h 383"/>
                <a:gd name="T48" fmla="*/ 74 w 103"/>
                <a:gd name="T49" fmla="*/ 2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383">
                  <a:moveTo>
                    <a:pt x="74" y="205"/>
                  </a:moveTo>
                  <a:lnTo>
                    <a:pt x="59" y="224"/>
                  </a:lnTo>
                  <a:lnTo>
                    <a:pt x="44" y="246"/>
                  </a:lnTo>
                  <a:lnTo>
                    <a:pt x="30" y="266"/>
                  </a:lnTo>
                  <a:lnTo>
                    <a:pt x="21" y="290"/>
                  </a:lnTo>
                  <a:lnTo>
                    <a:pt x="13" y="311"/>
                  </a:lnTo>
                  <a:lnTo>
                    <a:pt x="11" y="335"/>
                  </a:lnTo>
                  <a:lnTo>
                    <a:pt x="15" y="360"/>
                  </a:lnTo>
                  <a:lnTo>
                    <a:pt x="24" y="383"/>
                  </a:lnTo>
                  <a:lnTo>
                    <a:pt x="2" y="333"/>
                  </a:lnTo>
                  <a:lnTo>
                    <a:pt x="0" y="285"/>
                  </a:lnTo>
                  <a:lnTo>
                    <a:pt x="13" y="240"/>
                  </a:lnTo>
                  <a:lnTo>
                    <a:pt x="34" y="193"/>
                  </a:lnTo>
                  <a:lnTo>
                    <a:pt x="57" y="148"/>
                  </a:lnTo>
                  <a:lnTo>
                    <a:pt x="76" y="102"/>
                  </a:lnTo>
                  <a:lnTo>
                    <a:pt x="80" y="52"/>
                  </a:lnTo>
                  <a:lnTo>
                    <a:pt x="66" y="0"/>
                  </a:lnTo>
                  <a:lnTo>
                    <a:pt x="76" y="24"/>
                  </a:lnTo>
                  <a:lnTo>
                    <a:pt x="85" y="51"/>
                  </a:lnTo>
                  <a:lnTo>
                    <a:pt x="93" y="77"/>
                  </a:lnTo>
                  <a:lnTo>
                    <a:pt x="99" y="103"/>
                  </a:lnTo>
                  <a:lnTo>
                    <a:pt x="103" y="129"/>
                  </a:lnTo>
                  <a:lnTo>
                    <a:pt x="99" y="156"/>
                  </a:lnTo>
                  <a:lnTo>
                    <a:pt x="91" y="180"/>
                  </a:lnTo>
                  <a:lnTo>
                    <a:pt x="74" y="20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9351" y="3648075"/>
              <a:ext cx="230188" cy="144462"/>
            </a:xfrm>
            <a:custGeom>
              <a:avLst/>
              <a:gdLst>
                <a:gd name="T0" fmla="*/ 128 w 145"/>
                <a:gd name="T1" fmla="*/ 15 h 91"/>
                <a:gd name="T2" fmla="*/ 132 w 145"/>
                <a:gd name="T3" fmla="*/ 21 h 91"/>
                <a:gd name="T4" fmla="*/ 137 w 145"/>
                <a:gd name="T5" fmla="*/ 27 h 91"/>
                <a:gd name="T6" fmla="*/ 141 w 145"/>
                <a:gd name="T7" fmla="*/ 32 h 91"/>
                <a:gd name="T8" fmla="*/ 145 w 145"/>
                <a:gd name="T9" fmla="*/ 40 h 91"/>
                <a:gd name="T10" fmla="*/ 134 w 145"/>
                <a:gd name="T11" fmla="*/ 40 h 91"/>
                <a:gd name="T12" fmla="*/ 122 w 145"/>
                <a:gd name="T13" fmla="*/ 38 h 91"/>
                <a:gd name="T14" fmla="*/ 109 w 145"/>
                <a:gd name="T15" fmla="*/ 37 h 91"/>
                <a:gd name="T16" fmla="*/ 97 w 145"/>
                <a:gd name="T17" fmla="*/ 35 h 91"/>
                <a:gd name="T18" fmla="*/ 86 w 145"/>
                <a:gd name="T19" fmla="*/ 35 h 91"/>
                <a:gd name="T20" fmla="*/ 75 w 145"/>
                <a:gd name="T21" fmla="*/ 38 h 91"/>
                <a:gd name="T22" fmla="*/ 65 w 145"/>
                <a:gd name="T23" fmla="*/ 43 h 91"/>
                <a:gd name="T24" fmla="*/ 57 w 145"/>
                <a:gd name="T25" fmla="*/ 50 h 91"/>
                <a:gd name="T26" fmla="*/ 57 w 145"/>
                <a:gd name="T27" fmla="*/ 59 h 91"/>
                <a:gd name="T28" fmla="*/ 63 w 145"/>
                <a:gd name="T29" fmla="*/ 64 h 91"/>
                <a:gd name="T30" fmla="*/ 75 w 145"/>
                <a:gd name="T31" fmla="*/ 69 h 91"/>
                <a:gd name="T32" fmla="*/ 84 w 145"/>
                <a:gd name="T33" fmla="*/ 72 h 91"/>
                <a:gd name="T34" fmla="*/ 124 w 145"/>
                <a:gd name="T35" fmla="*/ 72 h 91"/>
                <a:gd name="T36" fmla="*/ 118 w 145"/>
                <a:gd name="T37" fmla="*/ 76 h 91"/>
                <a:gd name="T38" fmla="*/ 113 w 145"/>
                <a:gd name="T39" fmla="*/ 80 h 91"/>
                <a:gd name="T40" fmla="*/ 105 w 145"/>
                <a:gd name="T41" fmla="*/ 83 h 91"/>
                <a:gd name="T42" fmla="*/ 99 w 145"/>
                <a:gd name="T43" fmla="*/ 86 h 91"/>
                <a:gd name="T44" fmla="*/ 92 w 145"/>
                <a:gd name="T45" fmla="*/ 88 h 91"/>
                <a:gd name="T46" fmla="*/ 84 w 145"/>
                <a:gd name="T47" fmla="*/ 89 h 91"/>
                <a:gd name="T48" fmla="*/ 75 w 145"/>
                <a:gd name="T49" fmla="*/ 91 h 91"/>
                <a:gd name="T50" fmla="*/ 67 w 145"/>
                <a:gd name="T51" fmla="*/ 91 h 91"/>
                <a:gd name="T52" fmla="*/ 57 w 145"/>
                <a:gd name="T53" fmla="*/ 89 h 91"/>
                <a:gd name="T54" fmla="*/ 48 w 145"/>
                <a:gd name="T55" fmla="*/ 88 h 91"/>
                <a:gd name="T56" fmla="*/ 38 w 145"/>
                <a:gd name="T57" fmla="*/ 86 h 91"/>
                <a:gd name="T58" fmla="*/ 31 w 145"/>
                <a:gd name="T59" fmla="*/ 83 h 91"/>
                <a:gd name="T60" fmla="*/ 21 w 145"/>
                <a:gd name="T61" fmla="*/ 79 h 91"/>
                <a:gd name="T62" fmla="*/ 14 w 145"/>
                <a:gd name="T63" fmla="*/ 75 h 91"/>
                <a:gd name="T64" fmla="*/ 8 w 145"/>
                <a:gd name="T65" fmla="*/ 69 h 91"/>
                <a:gd name="T66" fmla="*/ 2 w 145"/>
                <a:gd name="T67" fmla="*/ 63 h 91"/>
                <a:gd name="T68" fmla="*/ 0 w 145"/>
                <a:gd name="T69" fmla="*/ 51 h 91"/>
                <a:gd name="T70" fmla="*/ 2 w 145"/>
                <a:gd name="T71" fmla="*/ 40 h 91"/>
                <a:gd name="T72" fmla="*/ 8 w 145"/>
                <a:gd name="T73" fmla="*/ 29 h 91"/>
                <a:gd name="T74" fmla="*/ 15 w 145"/>
                <a:gd name="T75" fmla="*/ 19 h 91"/>
                <a:gd name="T76" fmla="*/ 27 w 145"/>
                <a:gd name="T77" fmla="*/ 11 h 91"/>
                <a:gd name="T78" fmla="*/ 40 w 145"/>
                <a:gd name="T79" fmla="*/ 5 h 91"/>
                <a:gd name="T80" fmla="*/ 55 w 145"/>
                <a:gd name="T81" fmla="*/ 2 h 91"/>
                <a:gd name="T82" fmla="*/ 71 w 145"/>
                <a:gd name="T83" fmla="*/ 0 h 91"/>
                <a:gd name="T84" fmla="*/ 86 w 145"/>
                <a:gd name="T85" fmla="*/ 0 h 91"/>
                <a:gd name="T86" fmla="*/ 101 w 145"/>
                <a:gd name="T87" fmla="*/ 3 h 91"/>
                <a:gd name="T88" fmla="*/ 114 w 145"/>
                <a:gd name="T89" fmla="*/ 9 h 91"/>
                <a:gd name="T90" fmla="*/ 128 w 145"/>
                <a:gd name="T9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91">
                  <a:moveTo>
                    <a:pt x="128" y="15"/>
                  </a:moveTo>
                  <a:lnTo>
                    <a:pt x="132" y="21"/>
                  </a:lnTo>
                  <a:lnTo>
                    <a:pt x="137" y="27"/>
                  </a:lnTo>
                  <a:lnTo>
                    <a:pt x="141" y="32"/>
                  </a:lnTo>
                  <a:lnTo>
                    <a:pt x="145" y="40"/>
                  </a:lnTo>
                  <a:lnTo>
                    <a:pt x="134" y="40"/>
                  </a:lnTo>
                  <a:lnTo>
                    <a:pt x="122" y="38"/>
                  </a:lnTo>
                  <a:lnTo>
                    <a:pt x="109" y="37"/>
                  </a:lnTo>
                  <a:lnTo>
                    <a:pt x="97" y="35"/>
                  </a:lnTo>
                  <a:lnTo>
                    <a:pt x="86" y="35"/>
                  </a:lnTo>
                  <a:lnTo>
                    <a:pt x="75" y="38"/>
                  </a:lnTo>
                  <a:lnTo>
                    <a:pt x="65" y="43"/>
                  </a:lnTo>
                  <a:lnTo>
                    <a:pt x="57" y="50"/>
                  </a:lnTo>
                  <a:lnTo>
                    <a:pt x="57" y="59"/>
                  </a:lnTo>
                  <a:lnTo>
                    <a:pt x="63" y="64"/>
                  </a:lnTo>
                  <a:lnTo>
                    <a:pt x="75" y="69"/>
                  </a:lnTo>
                  <a:lnTo>
                    <a:pt x="84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3" y="80"/>
                  </a:lnTo>
                  <a:lnTo>
                    <a:pt x="105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4" y="89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7" y="89"/>
                  </a:lnTo>
                  <a:lnTo>
                    <a:pt x="48" y="88"/>
                  </a:lnTo>
                  <a:lnTo>
                    <a:pt x="38" y="86"/>
                  </a:lnTo>
                  <a:lnTo>
                    <a:pt x="31" y="83"/>
                  </a:lnTo>
                  <a:lnTo>
                    <a:pt x="21" y="79"/>
                  </a:lnTo>
                  <a:lnTo>
                    <a:pt x="14" y="75"/>
                  </a:lnTo>
                  <a:lnTo>
                    <a:pt x="8" y="69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5" y="19"/>
                  </a:lnTo>
                  <a:lnTo>
                    <a:pt x="27" y="11"/>
                  </a:lnTo>
                  <a:lnTo>
                    <a:pt x="40" y="5"/>
                  </a:lnTo>
                  <a:lnTo>
                    <a:pt x="55" y="2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3"/>
                  </a:lnTo>
                  <a:lnTo>
                    <a:pt x="114" y="9"/>
                  </a:lnTo>
                  <a:lnTo>
                    <a:pt x="128" y="1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73526" y="3702050"/>
              <a:ext cx="46038" cy="26987"/>
            </a:xfrm>
            <a:custGeom>
              <a:avLst/>
              <a:gdLst>
                <a:gd name="T0" fmla="*/ 29 w 29"/>
                <a:gd name="T1" fmla="*/ 7 h 17"/>
                <a:gd name="T2" fmla="*/ 29 w 29"/>
                <a:gd name="T3" fmla="*/ 16 h 17"/>
                <a:gd name="T4" fmla="*/ 21 w 29"/>
                <a:gd name="T5" fmla="*/ 17 h 17"/>
                <a:gd name="T6" fmla="*/ 13 w 29"/>
                <a:gd name="T7" fmla="*/ 17 h 17"/>
                <a:gd name="T8" fmla="*/ 6 w 29"/>
                <a:gd name="T9" fmla="*/ 16 h 17"/>
                <a:gd name="T10" fmla="*/ 0 w 29"/>
                <a:gd name="T11" fmla="*/ 11 h 17"/>
                <a:gd name="T12" fmla="*/ 4 w 29"/>
                <a:gd name="T13" fmla="*/ 4 h 17"/>
                <a:gd name="T14" fmla="*/ 11 w 29"/>
                <a:gd name="T15" fmla="*/ 0 h 17"/>
                <a:gd name="T16" fmla="*/ 21 w 29"/>
                <a:gd name="T17" fmla="*/ 1 h 17"/>
                <a:gd name="T18" fmla="*/ 29 w 29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29" y="7"/>
                  </a:moveTo>
                  <a:lnTo>
                    <a:pt x="29" y="16"/>
                  </a:lnTo>
                  <a:lnTo>
                    <a:pt x="21" y="17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1" y="1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06888" y="3711575"/>
              <a:ext cx="50800" cy="31750"/>
            </a:xfrm>
            <a:custGeom>
              <a:avLst/>
              <a:gdLst>
                <a:gd name="T0" fmla="*/ 32 w 32"/>
                <a:gd name="T1" fmla="*/ 11 h 20"/>
                <a:gd name="T2" fmla="*/ 26 w 32"/>
                <a:gd name="T3" fmla="*/ 17 h 20"/>
                <a:gd name="T4" fmla="*/ 19 w 32"/>
                <a:gd name="T5" fmla="*/ 20 h 20"/>
                <a:gd name="T6" fmla="*/ 9 w 32"/>
                <a:gd name="T7" fmla="*/ 20 h 20"/>
                <a:gd name="T8" fmla="*/ 2 w 32"/>
                <a:gd name="T9" fmla="*/ 20 h 20"/>
                <a:gd name="T10" fmla="*/ 0 w 32"/>
                <a:gd name="T11" fmla="*/ 14 h 20"/>
                <a:gd name="T12" fmla="*/ 0 w 32"/>
                <a:gd name="T13" fmla="*/ 10 h 20"/>
                <a:gd name="T14" fmla="*/ 5 w 32"/>
                <a:gd name="T15" fmla="*/ 4 h 20"/>
                <a:gd name="T16" fmla="*/ 9 w 32"/>
                <a:gd name="T17" fmla="*/ 0 h 20"/>
                <a:gd name="T18" fmla="*/ 15 w 32"/>
                <a:gd name="T19" fmla="*/ 1 h 20"/>
                <a:gd name="T20" fmla="*/ 22 w 32"/>
                <a:gd name="T21" fmla="*/ 3 h 20"/>
                <a:gd name="T22" fmla="*/ 28 w 32"/>
                <a:gd name="T23" fmla="*/ 7 h 20"/>
                <a:gd name="T24" fmla="*/ 32 w 32"/>
                <a:gd name="T2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32" y="11"/>
                  </a:moveTo>
                  <a:lnTo>
                    <a:pt x="26" y="17"/>
                  </a:lnTo>
                  <a:lnTo>
                    <a:pt x="19" y="20"/>
                  </a:lnTo>
                  <a:lnTo>
                    <a:pt x="9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73538" y="3754438"/>
              <a:ext cx="47625" cy="42862"/>
            </a:xfrm>
            <a:custGeom>
              <a:avLst/>
              <a:gdLst>
                <a:gd name="T0" fmla="*/ 30 w 30"/>
                <a:gd name="T1" fmla="*/ 9 h 27"/>
                <a:gd name="T2" fmla="*/ 30 w 30"/>
                <a:gd name="T3" fmla="*/ 15 h 27"/>
                <a:gd name="T4" fmla="*/ 27 w 30"/>
                <a:gd name="T5" fmla="*/ 19 h 27"/>
                <a:gd name="T6" fmla="*/ 21 w 30"/>
                <a:gd name="T7" fmla="*/ 24 h 27"/>
                <a:gd name="T8" fmla="*/ 13 w 30"/>
                <a:gd name="T9" fmla="*/ 25 h 27"/>
                <a:gd name="T10" fmla="*/ 9 w 30"/>
                <a:gd name="T11" fmla="*/ 27 h 27"/>
                <a:gd name="T12" fmla="*/ 6 w 30"/>
                <a:gd name="T13" fmla="*/ 25 h 27"/>
                <a:gd name="T14" fmla="*/ 2 w 30"/>
                <a:gd name="T15" fmla="*/ 24 h 27"/>
                <a:gd name="T16" fmla="*/ 0 w 30"/>
                <a:gd name="T17" fmla="*/ 21 h 27"/>
                <a:gd name="T18" fmla="*/ 6 w 30"/>
                <a:gd name="T19" fmla="*/ 0 h 27"/>
                <a:gd name="T20" fmla="*/ 11 w 30"/>
                <a:gd name="T21" fmla="*/ 2 h 27"/>
                <a:gd name="T22" fmla="*/ 19 w 30"/>
                <a:gd name="T23" fmla="*/ 3 h 27"/>
                <a:gd name="T24" fmla="*/ 25 w 30"/>
                <a:gd name="T25" fmla="*/ 6 h 27"/>
                <a:gd name="T26" fmla="*/ 30 w 30"/>
                <a:gd name="T2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30" y="9"/>
                  </a:moveTo>
                  <a:lnTo>
                    <a:pt x="30" y="15"/>
                  </a:lnTo>
                  <a:lnTo>
                    <a:pt x="27" y="19"/>
                  </a:lnTo>
                  <a:lnTo>
                    <a:pt x="21" y="24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81488" y="3817938"/>
              <a:ext cx="39688" cy="41275"/>
            </a:xfrm>
            <a:custGeom>
              <a:avLst/>
              <a:gdLst>
                <a:gd name="T0" fmla="*/ 25 w 25"/>
                <a:gd name="T1" fmla="*/ 10 h 26"/>
                <a:gd name="T2" fmla="*/ 25 w 25"/>
                <a:gd name="T3" fmla="*/ 14 h 26"/>
                <a:gd name="T4" fmla="*/ 23 w 25"/>
                <a:gd name="T5" fmla="*/ 19 h 26"/>
                <a:gd name="T6" fmla="*/ 21 w 25"/>
                <a:gd name="T7" fmla="*/ 23 h 26"/>
                <a:gd name="T8" fmla="*/ 18 w 25"/>
                <a:gd name="T9" fmla="*/ 26 h 26"/>
                <a:gd name="T10" fmla="*/ 10 w 25"/>
                <a:gd name="T11" fmla="*/ 24 h 26"/>
                <a:gd name="T12" fmla="*/ 6 w 25"/>
                <a:gd name="T13" fmla="*/ 22 h 26"/>
                <a:gd name="T14" fmla="*/ 4 w 25"/>
                <a:gd name="T15" fmla="*/ 17 h 26"/>
                <a:gd name="T16" fmla="*/ 0 w 25"/>
                <a:gd name="T17" fmla="*/ 13 h 26"/>
                <a:gd name="T18" fmla="*/ 4 w 25"/>
                <a:gd name="T19" fmla="*/ 0 h 26"/>
                <a:gd name="T20" fmla="*/ 12 w 25"/>
                <a:gd name="T21" fmla="*/ 1 h 26"/>
                <a:gd name="T22" fmla="*/ 18 w 25"/>
                <a:gd name="T23" fmla="*/ 3 h 26"/>
                <a:gd name="T24" fmla="*/ 21 w 25"/>
                <a:gd name="T25" fmla="*/ 6 h 26"/>
                <a:gd name="T26" fmla="*/ 25 w 25"/>
                <a:gd name="T2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6">
                  <a:moveTo>
                    <a:pt x="25" y="10"/>
                  </a:moveTo>
                  <a:lnTo>
                    <a:pt x="25" y="14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59238" y="3838575"/>
              <a:ext cx="34925" cy="26987"/>
            </a:xfrm>
            <a:custGeom>
              <a:avLst/>
              <a:gdLst>
                <a:gd name="T0" fmla="*/ 22 w 22"/>
                <a:gd name="T1" fmla="*/ 9 h 17"/>
                <a:gd name="T2" fmla="*/ 22 w 22"/>
                <a:gd name="T3" fmla="*/ 11 h 17"/>
                <a:gd name="T4" fmla="*/ 20 w 22"/>
                <a:gd name="T5" fmla="*/ 13 h 17"/>
                <a:gd name="T6" fmla="*/ 17 w 22"/>
                <a:gd name="T7" fmla="*/ 16 h 17"/>
                <a:gd name="T8" fmla="*/ 13 w 22"/>
                <a:gd name="T9" fmla="*/ 17 h 17"/>
                <a:gd name="T10" fmla="*/ 9 w 22"/>
                <a:gd name="T11" fmla="*/ 17 h 17"/>
                <a:gd name="T12" fmla="*/ 5 w 22"/>
                <a:gd name="T13" fmla="*/ 16 h 17"/>
                <a:gd name="T14" fmla="*/ 1 w 22"/>
                <a:gd name="T15" fmla="*/ 16 h 17"/>
                <a:gd name="T16" fmla="*/ 0 w 22"/>
                <a:gd name="T17" fmla="*/ 13 h 17"/>
                <a:gd name="T18" fmla="*/ 3 w 22"/>
                <a:gd name="T19" fmla="*/ 0 h 17"/>
                <a:gd name="T20" fmla="*/ 9 w 22"/>
                <a:gd name="T21" fmla="*/ 1 h 17"/>
                <a:gd name="T22" fmla="*/ 15 w 22"/>
                <a:gd name="T23" fmla="*/ 3 h 17"/>
                <a:gd name="T24" fmla="*/ 19 w 22"/>
                <a:gd name="T25" fmla="*/ 6 h 17"/>
                <a:gd name="T26" fmla="*/ 22 w 22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7">
                  <a:moveTo>
                    <a:pt x="22" y="9"/>
                  </a:moveTo>
                  <a:lnTo>
                    <a:pt x="22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70363" y="3889375"/>
              <a:ext cx="53975" cy="46037"/>
            </a:xfrm>
            <a:custGeom>
              <a:avLst/>
              <a:gdLst>
                <a:gd name="T0" fmla="*/ 34 w 34"/>
                <a:gd name="T1" fmla="*/ 17 h 29"/>
                <a:gd name="T2" fmla="*/ 34 w 34"/>
                <a:gd name="T3" fmla="*/ 20 h 29"/>
                <a:gd name="T4" fmla="*/ 32 w 34"/>
                <a:gd name="T5" fmla="*/ 23 h 29"/>
                <a:gd name="T6" fmla="*/ 27 w 34"/>
                <a:gd name="T7" fmla="*/ 26 h 29"/>
                <a:gd name="T8" fmla="*/ 23 w 34"/>
                <a:gd name="T9" fmla="*/ 29 h 29"/>
                <a:gd name="T10" fmla="*/ 2 w 34"/>
                <a:gd name="T11" fmla="*/ 26 h 29"/>
                <a:gd name="T12" fmla="*/ 0 w 34"/>
                <a:gd name="T13" fmla="*/ 19 h 29"/>
                <a:gd name="T14" fmla="*/ 0 w 34"/>
                <a:gd name="T15" fmla="*/ 12 h 29"/>
                <a:gd name="T16" fmla="*/ 4 w 34"/>
                <a:gd name="T17" fmla="*/ 6 h 29"/>
                <a:gd name="T18" fmla="*/ 9 w 34"/>
                <a:gd name="T19" fmla="*/ 0 h 29"/>
                <a:gd name="T20" fmla="*/ 17 w 34"/>
                <a:gd name="T21" fmla="*/ 3 h 29"/>
                <a:gd name="T22" fmla="*/ 25 w 34"/>
                <a:gd name="T23" fmla="*/ 6 h 29"/>
                <a:gd name="T24" fmla="*/ 30 w 34"/>
                <a:gd name="T25" fmla="*/ 12 h 29"/>
                <a:gd name="T26" fmla="*/ 34 w 34"/>
                <a:gd name="T2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9">
                  <a:moveTo>
                    <a:pt x="34" y="17"/>
                  </a:moveTo>
                  <a:lnTo>
                    <a:pt x="34" y="20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6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30" y="12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10026" y="3919538"/>
              <a:ext cx="49213" cy="39687"/>
            </a:xfrm>
            <a:custGeom>
              <a:avLst/>
              <a:gdLst>
                <a:gd name="T0" fmla="*/ 31 w 31"/>
                <a:gd name="T1" fmla="*/ 11 h 25"/>
                <a:gd name="T2" fmla="*/ 31 w 31"/>
                <a:gd name="T3" fmla="*/ 16 h 25"/>
                <a:gd name="T4" fmla="*/ 27 w 31"/>
                <a:gd name="T5" fmla="*/ 20 h 25"/>
                <a:gd name="T6" fmla="*/ 23 w 31"/>
                <a:gd name="T7" fmla="*/ 23 h 25"/>
                <a:gd name="T8" fmla="*/ 17 w 31"/>
                <a:gd name="T9" fmla="*/ 25 h 25"/>
                <a:gd name="T10" fmla="*/ 11 w 31"/>
                <a:gd name="T11" fmla="*/ 25 h 25"/>
                <a:gd name="T12" fmla="*/ 6 w 31"/>
                <a:gd name="T13" fmla="*/ 22 h 25"/>
                <a:gd name="T14" fmla="*/ 0 w 31"/>
                <a:gd name="T15" fmla="*/ 20 h 25"/>
                <a:gd name="T16" fmla="*/ 0 w 31"/>
                <a:gd name="T17" fmla="*/ 16 h 25"/>
                <a:gd name="T18" fmla="*/ 10 w 31"/>
                <a:gd name="T19" fmla="*/ 0 h 25"/>
                <a:gd name="T20" fmla="*/ 13 w 31"/>
                <a:gd name="T21" fmla="*/ 3 h 25"/>
                <a:gd name="T22" fmla="*/ 19 w 31"/>
                <a:gd name="T23" fmla="*/ 6 h 25"/>
                <a:gd name="T24" fmla="*/ 25 w 31"/>
                <a:gd name="T25" fmla="*/ 7 h 25"/>
                <a:gd name="T26" fmla="*/ 31 w 31"/>
                <a:gd name="T2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31" y="11"/>
                  </a:moveTo>
                  <a:lnTo>
                    <a:pt x="31" y="16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25" y="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52901" y="3976688"/>
              <a:ext cx="38100" cy="39687"/>
            </a:xfrm>
            <a:custGeom>
              <a:avLst/>
              <a:gdLst>
                <a:gd name="T0" fmla="*/ 24 w 24"/>
                <a:gd name="T1" fmla="*/ 19 h 25"/>
                <a:gd name="T2" fmla="*/ 19 w 24"/>
                <a:gd name="T3" fmla="*/ 22 h 25"/>
                <a:gd name="T4" fmla="*/ 13 w 24"/>
                <a:gd name="T5" fmla="*/ 24 h 25"/>
                <a:gd name="T6" fmla="*/ 7 w 24"/>
                <a:gd name="T7" fmla="*/ 25 h 25"/>
                <a:gd name="T8" fmla="*/ 1 w 24"/>
                <a:gd name="T9" fmla="*/ 24 h 25"/>
                <a:gd name="T10" fmla="*/ 0 w 24"/>
                <a:gd name="T11" fmla="*/ 18 h 25"/>
                <a:gd name="T12" fmla="*/ 0 w 24"/>
                <a:gd name="T13" fmla="*/ 10 h 25"/>
                <a:gd name="T14" fmla="*/ 3 w 24"/>
                <a:gd name="T15" fmla="*/ 5 h 25"/>
                <a:gd name="T16" fmla="*/ 9 w 24"/>
                <a:gd name="T17" fmla="*/ 0 h 25"/>
                <a:gd name="T18" fmla="*/ 17 w 24"/>
                <a:gd name="T19" fmla="*/ 3 h 25"/>
                <a:gd name="T20" fmla="*/ 22 w 24"/>
                <a:gd name="T21" fmla="*/ 8 h 25"/>
                <a:gd name="T22" fmla="*/ 24 w 24"/>
                <a:gd name="T23" fmla="*/ 13 h 25"/>
                <a:gd name="T24" fmla="*/ 24 w 24"/>
                <a:gd name="T2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9"/>
                  </a:moveTo>
                  <a:lnTo>
                    <a:pt x="19" y="22"/>
                  </a:lnTo>
                  <a:lnTo>
                    <a:pt x="13" y="24"/>
                  </a:lnTo>
                  <a:lnTo>
                    <a:pt x="7" y="25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89488" y="4021138"/>
              <a:ext cx="366713" cy="157162"/>
            </a:xfrm>
            <a:custGeom>
              <a:avLst/>
              <a:gdLst>
                <a:gd name="T0" fmla="*/ 149 w 231"/>
                <a:gd name="T1" fmla="*/ 90 h 99"/>
                <a:gd name="T2" fmla="*/ 132 w 231"/>
                <a:gd name="T3" fmla="*/ 95 h 99"/>
                <a:gd name="T4" fmla="*/ 113 w 231"/>
                <a:gd name="T5" fmla="*/ 98 h 99"/>
                <a:gd name="T6" fmla="*/ 95 w 231"/>
                <a:gd name="T7" fmla="*/ 99 h 99"/>
                <a:gd name="T8" fmla="*/ 75 w 231"/>
                <a:gd name="T9" fmla="*/ 99 h 99"/>
                <a:gd name="T10" fmla="*/ 55 w 231"/>
                <a:gd name="T11" fmla="*/ 99 h 99"/>
                <a:gd name="T12" fmla="*/ 36 w 231"/>
                <a:gd name="T13" fmla="*/ 96 h 99"/>
                <a:gd name="T14" fmla="*/ 17 w 231"/>
                <a:gd name="T15" fmla="*/ 93 h 99"/>
                <a:gd name="T16" fmla="*/ 0 w 231"/>
                <a:gd name="T17" fmla="*/ 90 h 99"/>
                <a:gd name="T18" fmla="*/ 31 w 231"/>
                <a:gd name="T19" fmla="*/ 87 h 99"/>
                <a:gd name="T20" fmla="*/ 57 w 231"/>
                <a:gd name="T21" fmla="*/ 86 h 99"/>
                <a:gd name="T22" fmla="*/ 84 w 231"/>
                <a:gd name="T23" fmla="*/ 84 h 99"/>
                <a:gd name="T24" fmla="*/ 111 w 231"/>
                <a:gd name="T25" fmla="*/ 80 h 99"/>
                <a:gd name="T26" fmla="*/ 137 w 231"/>
                <a:gd name="T27" fmla="*/ 71 h 99"/>
                <a:gd name="T28" fmla="*/ 166 w 231"/>
                <a:gd name="T29" fmla="*/ 57 h 99"/>
                <a:gd name="T30" fmla="*/ 196 w 231"/>
                <a:gd name="T31" fmla="*/ 33 h 99"/>
                <a:gd name="T32" fmla="*/ 231 w 231"/>
                <a:gd name="T33" fmla="*/ 0 h 99"/>
                <a:gd name="T34" fmla="*/ 229 w 231"/>
                <a:gd name="T35" fmla="*/ 14 h 99"/>
                <a:gd name="T36" fmla="*/ 223 w 231"/>
                <a:gd name="T37" fmla="*/ 28 h 99"/>
                <a:gd name="T38" fmla="*/ 215 w 231"/>
                <a:gd name="T39" fmla="*/ 41 h 99"/>
                <a:gd name="T40" fmla="*/ 204 w 231"/>
                <a:gd name="T41" fmla="*/ 51 h 99"/>
                <a:gd name="T42" fmla="*/ 193 w 231"/>
                <a:gd name="T43" fmla="*/ 63 h 99"/>
                <a:gd name="T44" fmla="*/ 179 w 231"/>
                <a:gd name="T45" fmla="*/ 71 h 99"/>
                <a:gd name="T46" fmla="*/ 164 w 231"/>
                <a:gd name="T47" fmla="*/ 82 h 99"/>
                <a:gd name="T48" fmla="*/ 149 w 231"/>
                <a:gd name="T4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99">
                  <a:moveTo>
                    <a:pt x="149" y="90"/>
                  </a:moveTo>
                  <a:lnTo>
                    <a:pt x="132" y="95"/>
                  </a:lnTo>
                  <a:lnTo>
                    <a:pt x="113" y="98"/>
                  </a:lnTo>
                  <a:lnTo>
                    <a:pt x="95" y="99"/>
                  </a:lnTo>
                  <a:lnTo>
                    <a:pt x="75" y="99"/>
                  </a:lnTo>
                  <a:lnTo>
                    <a:pt x="55" y="99"/>
                  </a:lnTo>
                  <a:lnTo>
                    <a:pt x="36" y="96"/>
                  </a:lnTo>
                  <a:lnTo>
                    <a:pt x="17" y="93"/>
                  </a:lnTo>
                  <a:lnTo>
                    <a:pt x="0" y="90"/>
                  </a:lnTo>
                  <a:lnTo>
                    <a:pt x="31" y="87"/>
                  </a:lnTo>
                  <a:lnTo>
                    <a:pt x="57" y="86"/>
                  </a:lnTo>
                  <a:lnTo>
                    <a:pt x="84" y="84"/>
                  </a:lnTo>
                  <a:lnTo>
                    <a:pt x="111" y="80"/>
                  </a:lnTo>
                  <a:lnTo>
                    <a:pt x="137" y="71"/>
                  </a:lnTo>
                  <a:lnTo>
                    <a:pt x="166" y="57"/>
                  </a:lnTo>
                  <a:lnTo>
                    <a:pt x="196" y="33"/>
                  </a:lnTo>
                  <a:lnTo>
                    <a:pt x="231" y="0"/>
                  </a:lnTo>
                  <a:lnTo>
                    <a:pt x="229" y="14"/>
                  </a:lnTo>
                  <a:lnTo>
                    <a:pt x="223" y="28"/>
                  </a:lnTo>
                  <a:lnTo>
                    <a:pt x="215" y="41"/>
                  </a:lnTo>
                  <a:lnTo>
                    <a:pt x="204" y="51"/>
                  </a:lnTo>
                  <a:lnTo>
                    <a:pt x="193" y="63"/>
                  </a:lnTo>
                  <a:lnTo>
                    <a:pt x="179" y="71"/>
                  </a:lnTo>
                  <a:lnTo>
                    <a:pt x="164" y="82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37151" y="4432300"/>
              <a:ext cx="601663" cy="200025"/>
            </a:xfrm>
            <a:custGeom>
              <a:avLst/>
              <a:gdLst>
                <a:gd name="T0" fmla="*/ 330 w 379"/>
                <a:gd name="T1" fmla="*/ 64 h 126"/>
                <a:gd name="T2" fmla="*/ 379 w 379"/>
                <a:gd name="T3" fmla="*/ 126 h 126"/>
                <a:gd name="T4" fmla="*/ 364 w 379"/>
                <a:gd name="T5" fmla="*/ 114 h 126"/>
                <a:gd name="T6" fmla="*/ 349 w 379"/>
                <a:gd name="T7" fmla="*/ 101 h 126"/>
                <a:gd name="T8" fmla="*/ 331 w 379"/>
                <a:gd name="T9" fmla="*/ 86 h 126"/>
                <a:gd name="T10" fmla="*/ 314 w 379"/>
                <a:gd name="T11" fmla="*/ 73 h 126"/>
                <a:gd name="T12" fmla="*/ 295 w 379"/>
                <a:gd name="T13" fmla="*/ 60 h 126"/>
                <a:gd name="T14" fmla="*/ 276 w 379"/>
                <a:gd name="T15" fmla="*/ 48 h 126"/>
                <a:gd name="T16" fmla="*/ 255 w 379"/>
                <a:gd name="T17" fmla="*/ 40 h 126"/>
                <a:gd name="T18" fmla="*/ 232 w 379"/>
                <a:gd name="T19" fmla="*/ 34 h 126"/>
                <a:gd name="T20" fmla="*/ 204 w 379"/>
                <a:gd name="T21" fmla="*/ 28 h 126"/>
                <a:gd name="T22" fmla="*/ 175 w 379"/>
                <a:gd name="T23" fmla="*/ 25 h 126"/>
                <a:gd name="T24" fmla="*/ 145 w 379"/>
                <a:gd name="T25" fmla="*/ 24 h 126"/>
                <a:gd name="T26" fmla="*/ 116 w 379"/>
                <a:gd name="T27" fmla="*/ 25 h 126"/>
                <a:gd name="T28" fmla="*/ 86 w 379"/>
                <a:gd name="T29" fmla="*/ 26 h 126"/>
                <a:gd name="T30" fmla="*/ 55 w 379"/>
                <a:gd name="T31" fmla="*/ 31 h 126"/>
                <a:gd name="T32" fmla="*/ 27 w 379"/>
                <a:gd name="T33" fmla="*/ 35 h 126"/>
                <a:gd name="T34" fmla="*/ 0 w 379"/>
                <a:gd name="T35" fmla="*/ 41 h 126"/>
                <a:gd name="T36" fmla="*/ 17 w 379"/>
                <a:gd name="T37" fmla="*/ 31 h 126"/>
                <a:gd name="T38" fmla="*/ 34 w 379"/>
                <a:gd name="T39" fmla="*/ 22 h 126"/>
                <a:gd name="T40" fmla="*/ 55 w 379"/>
                <a:gd name="T41" fmla="*/ 15 h 126"/>
                <a:gd name="T42" fmla="*/ 76 w 379"/>
                <a:gd name="T43" fmla="*/ 9 h 126"/>
                <a:gd name="T44" fmla="*/ 97 w 379"/>
                <a:gd name="T45" fmla="*/ 5 h 126"/>
                <a:gd name="T46" fmla="*/ 120 w 379"/>
                <a:gd name="T47" fmla="*/ 2 h 126"/>
                <a:gd name="T48" fmla="*/ 143 w 379"/>
                <a:gd name="T49" fmla="*/ 0 h 126"/>
                <a:gd name="T50" fmla="*/ 168 w 379"/>
                <a:gd name="T51" fmla="*/ 0 h 126"/>
                <a:gd name="T52" fmla="*/ 191 w 379"/>
                <a:gd name="T53" fmla="*/ 3 h 126"/>
                <a:gd name="T54" fmla="*/ 213 w 379"/>
                <a:gd name="T55" fmla="*/ 6 h 126"/>
                <a:gd name="T56" fmla="*/ 236 w 379"/>
                <a:gd name="T57" fmla="*/ 12 h 126"/>
                <a:gd name="T58" fmla="*/ 257 w 379"/>
                <a:gd name="T59" fmla="*/ 18 h 126"/>
                <a:gd name="T60" fmla="*/ 278 w 379"/>
                <a:gd name="T61" fmla="*/ 26 h 126"/>
                <a:gd name="T62" fmla="*/ 297 w 379"/>
                <a:gd name="T63" fmla="*/ 38 h 126"/>
                <a:gd name="T64" fmla="*/ 314 w 379"/>
                <a:gd name="T65" fmla="*/ 50 h 126"/>
                <a:gd name="T66" fmla="*/ 330 w 379"/>
                <a:gd name="T67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9" h="126">
                  <a:moveTo>
                    <a:pt x="330" y="64"/>
                  </a:moveTo>
                  <a:lnTo>
                    <a:pt x="379" y="126"/>
                  </a:lnTo>
                  <a:lnTo>
                    <a:pt x="364" y="114"/>
                  </a:lnTo>
                  <a:lnTo>
                    <a:pt x="349" y="101"/>
                  </a:lnTo>
                  <a:lnTo>
                    <a:pt x="331" y="86"/>
                  </a:lnTo>
                  <a:lnTo>
                    <a:pt x="314" y="73"/>
                  </a:lnTo>
                  <a:lnTo>
                    <a:pt x="295" y="60"/>
                  </a:lnTo>
                  <a:lnTo>
                    <a:pt x="276" y="48"/>
                  </a:lnTo>
                  <a:lnTo>
                    <a:pt x="255" y="40"/>
                  </a:lnTo>
                  <a:lnTo>
                    <a:pt x="232" y="34"/>
                  </a:lnTo>
                  <a:lnTo>
                    <a:pt x="204" y="28"/>
                  </a:lnTo>
                  <a:lnTo>
                    <a:pt x="175" y="25"/>
                  </a:lnTo>
                  <a:lnTo>
                    <a:pt x="145" y="24"/>
                  </a:lnTo>
                  <a:lnTo>
                    <a:pt x="116" y="25"/>
                  </a:lnTo>
                  <a:lnTo>
                    <a:pt x="86" y="26"/>
                  </a:lnTo>
                  <a:lnTo>
                    <a:pt x="55" y="31"/>
                  </a:lnTo>
                  <a:lnTo>
                    <a:pt x="27" y="35"/>
                  </a:lnTo>
                  <a:lnTo>
                    <a:pt x="0" y="41"/>
                  </a:lnTo>
                  <a:lnTo>
                    <a:pt x="17" y="31"/>
                  </a:lnTo>
                  <a:lnTo>
                    <a:pt x="34" y="22"/>
                  </a:lnTo>
                  <a:lnTo>
                    <a:pt x="55" y="15"/>
                  </a:lnTo>
                  <a:lnTo>
                    <a:pt x="76" y="9"/>
                  </a:lnTo>
                  <a:lnTo>
                    <a:pt x="97" y="5"/>
                  </a:lnTo>
                  <a:lnTo>
                    <a:pt x="120" y="2"/>
                  </a:lnTo>
                  <a:lnTo>
                    <a:pt x="143" y="0"/>
                  </a:lnTo>
                  <a:lnTo>
                    <a:pt x="168" y="0"/>
                  </a:lnTo>
                  <a:lnTo>
                    <a:pt x="191" y="3"/>
                  </a:lnTo>
                  <a:lnTo>
                    <a:pt x="213" y="6"/>
                  </a:lnTo>
                  <a:lnTo>
                    <a:pt x="236" y="12"/>
                  </a:lnTo>
                  <a:lnTo>
                    <a:pt x="257" y="18"/>
                  </a:lnTo>
                  <a:lnTo>
                    <a:pt x="278" y="26"/>
                  </a:lnTo>
                  <a:lnTo>
                    <a:pt x="297" y="38"/>
                  </a:lnTo>
                  <a:lnTo>
                    <a:pt x="314" y="50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14976" y="4779963"/>
              <a:ext cx="300038" cy="147637"/>
            </a:xfrm>
            <a:custGeom>
              <a:avLst/>
              <a:gdLst>
                <a:gd name="T0" fmla="*/ 181 w 189"/>
                <a:gd name="T1" fmla="*/ 57 h 93"/>
                <a:gd name="T2" fmla="*/ 168 w 189"/>
                <a:gd name="T3" fmla="*/ 68 h 93"/>
                <a:gd name="T4" fmla="*/ 153 w 189"/>
                <a:gd name="T5" fmla="*/ 77 h 93"/>
                <a:gd name="T6" fmla="*/ 135 w 189"/>
                <a:gd name="T7" fmla="*/ 83 h 93"/>
                <a:gd name="T8" fmla="*/ 118 w 189"/>
                <a:gd name="T9" fmla="*/ 89 h 93"/>
                <a:gd name="T10" fmla="*/ 99 w 189"/>
                <a:gd name="T11" fmla="*/ 92 h 93"/>
                <a:gd name="T12" fmla="*/ 80 w 189"/>
                <a:gd name="T13" fmla="*/ 93 h 93"/>
                <a:gd name="T14" fmla="*/ 59 w 189"/>
                <a:gd name="T15" fmla="*/ 92 h 93"/>
                <a:gd name="T16" fmla="*/ 40 w 189"/>
                <a:gd name="T17" fmla="*/ 89 h 93"/>
                <a:gd name="T18" fmla="*/ 0 w 189"/>
                <a:gd name="T19" fmla="*/ 71 h 93"/>
                <a:gd name="T20" fmla="*/ 23 w 189"/>
                <a:gd name="T21" fmla="*/ 73 h 93"/>
                <a:gd name="T22" fmla="*/ 46 w 189"/>
                <a:gd name="T23" fmla="*/ 73 h 93"/>
                <a:gd name="T24" fmla="*/ 69 w 189"/>
                <a:gd name="T25" fmla="*/ 71 h 93"/>
                <a:gd name="T26" fmla="*/ 90 w 189"/>
                <a:gd name="T27" fmla="*/ 68 h 93"/>
                <a:gd name="T28" fmla="*/ 111 w 189"/>
                <a:gd name="T29" fmla="*/ 64 h 93"/>
                <a:gd name="T30" fmla="*/ 130 w 189"/>
                <a:gd name="T31" fmla="*/ 58 h 93"/>
                <a:gd name="T32" fmla="*/ 147 w 189"/>
                <a:gd name="T33" fmla="*/ 49 h 93"/>
                <a:gd name="T34" fmla="*/ 164 w 189"/>
                <a:gd name="T35" fmla="*/ 39 h 93"/>
                <a:gd name="T36" fmla="*/ 172 w 189"/>
                <a:gd name="T37" fmla="*/ 30 h 93"/>
                <a:gd name="T38" fmla="*/ 177 w 189"/>
                <a:gd name="T39" fmla="*/ 20 h 93"/>
                <a:gd name="T40" fmla="*/ 181 w 189"/>
                <a:gd name="T41" fmla="*/ 10 h 93"/>
                <a:gd name="T42" fmla="*/ 183 w 189"/>
                <a:gd name="T43" fmla="*/ 0 h 93"/>
                <a:gd name="T44" fmla="*/ 187 w 189"/>
                <a:gd name="T45" fmla="*/ 14 h 93"/>
                <a:gd name="T46" fmla="*/ 189 w 189"/>
                <a:gd name="T47" fmla="*/ 29 h 93"/>
                <a:gd name="T48" fmla="*/ 187 w 189"/>
                <a:gd name="T49" fmla="*/ 44 h 93"/>
                <a:gd name="T50" fmla="*/ 181 w 189"/>
                <a:gd name="T51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93">
                  <a:moveTo>
                    <a:pt x="181" y="57"/>
                  </a:moveTo>
                  <a:lnTo>
                    <a:pt x="168" y="68"/>
                  </a:lnTo>
                  <a:lnTo>
                    <a:pt x="153" y="77"/>
                  </a:lnTo>
                  <a:lnTo>
                    <a:pt x="135" y="83"/>
                  </a:lnTo>
                  <a:lnTo>
                    <a:pt x="118" y="89"/>
                  </a:lnTo>
                  <a:lnTo>
                    <a:pt x="99" y="92"/>
                  </a:lnTo>
                  <a:lnTo>
                    <a:pt x="80" y="93"/>
                  </a:lnTo>
                  <a:lnTo>
                    <a:pt x="59" y="92"/>
                  </a:lnTo>
                  <a:lnTo>
                    <a:pt x="40" y="89"/>
                  </a:lnTo>
                  <a:lnTo>
                    <a:pt x="0" y="71"/>
                  </a:lnTo>
                  <a:lnTo>
                    <a:pt x="23" y="73"/>
                  </a:lnTo>
                  <a:lnTo>
                    <a:pt x="46" y="73"/>
                  </a:lnTo>
                  <a:lnTo>
                    <a:pt x="69" y="71"/>
                  </a:lnTo>
                  <a:lnTo>
                    <a:pt x="90" y="68"/>
                  </a:lnTo>
                  <a:lnTo>
                    <a:pt x="111" y="64"/>
                  </a:lnTo>
                  <a:lnTo>
                    <a:pt x="130" y="58"/>
                  </a:lnTo>
                  <a:lnTo>
                    <a:pt x="147" y="49"/>
                  </a:lnTo>
                  <a:lnTo>
                    <a:pt x="164" y="39"/>
                  </a:lnTo>
                  <a:lnTo>
                    <a:pt x="172" y="30"/>
                  </a:lnTo>
                  <a:lnTo>
                    <a:pt x="177" y="20"/>
                  </a:lnTo>
                  <a:lnTo>
                    <a:pt x="181" y="10"/>
                  </a:lnTo>
                  <a:lnTo>
                    <a:pt x="183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7" y="44"/>
                  </a:lnTo>
                  <a:lnTo>
                    <a:pt x="181" y="5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8" name="Freeform 31"/>
            <p:cNvSpPr>
              <a:spLocks/>
            </p:cNvSpPr>
            <p:nvPr/>
          </p:nvSpPr>
          <p:spPr bwMode="auto">
            <a:xfrm>
              <a:off x="4772026" y="4946650"/>
              <a:ext cx="36513" cy="68262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9" name="Freeform 32"/>
            <p:cNvSpPr>
              <a:spLocks/>
            </p:cNvSpPr>
            <p:nvPr/>
          </p:nvSpPr>
          <p:spPr bwMode="auto">
            <a:xfrm>
              <a:off x="4868863" y="4956175"/>
              <a:ext cx="36513" cy="68262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1" name="Freeform 33"/>
            <p:cNvSpPr>
              <a:spLocks/>
            </p:cNvSpPr>
            <p:nvPr/>
          </p:nvSpPr>
          <p:spPr bwMode="auto">
            <a:xfrm>
              <a:off x="4956176" y="4903788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2" name="Freeform 34"/>
            <p:cNvSpPr>
              <a:spLocks/>
            </p:cNvSpPr>
            <p:nvPr/>
          </p:nvSpPr>
          <p:spPr bwMode="auto">
            <a:xfrm>
              <a:off x="4321176" y="4629150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3" name="Freeform 35"/>
            <p:cNvSpPr>
              <a:spLocks/>
            </p:cNvSpPr>
            <p:nvPr/>
          </p:nvSpPr>
          <p:spPr bwMode="auto">
            <a:xfrm>
              <a:off x="4233863" y="4633913"/>
              <a:ext cx="33338" cy="69850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4" name="Freeform 36"/>
            <p:cNvSpPr>
              <a:spLocks/>
            </p:cNvSpPr>
            <p:nvPr/>
          </p:nvSpPr>
          <p:spPr bwMode="auto">
            <a:xfrm>
              <a:off x="4160838" y="4624388"/>
              <a:ext cx="33338" cy="50800"/>
            </a:xfrm>
            <a:custGeom>
              <a:avLst/>
              <a:gdLst>
                <a:gd name="T0" fmla="*/ 19 w 21"/>
                <a:gd name="T1" fmla="*/ 24 h 32"/>
                <a:gd name="T2" fmla="*/ 15 w 21"/>
                <a:gd name="T3" fmla="*/ 19 h 32"/>
                <a:gd name="T4" fmla="*/ 14 w 21"/>
                <a:gd name="T5" fmla="*/ 15 h 32"/>
                <a:gd name="T6" fmla="*/ 14 w 21"/>
                <a:gd name="T7" fmla="*/ 10 h 32"/>
                <a:gd name="T8" fmla="*/ 14 w 21"/>
                <a:gd name="T9" fmla="*/ 6 h 32"/>
                <a:gd name="T10" fmla="*/ 14 w 21"/>
                <a:gd name="T11" fmla="*/ 5 h 32"/>
                <a:gd name="T12" fmla="*/ 12 w 21"/>
                <a:gd name="T13" fmla="*/ 2 h 32"/>
                <a:gd name="T14" fmla="*/ 10 w 21"/>
                <a:gd name="T15" fmla="*/ 0 h 32"/>
                <a:gd name="T16" fmla="*/ 8 w 21"/>
                <a:gd name="T17" fmla="*/ 0 h 32"/>
                <a:gd name="T18" fmla="*/ 6 w 21"/>
                <a:gd name="T19" fmla="*/ 0 h 32"/>
                <a:gd name="T20" fmla="*/ 2 w 21"/>
                <a:gd name="T21" fmla="*/ 2 h 32"/>
                <a:gd name="T22" fmla="*/ 0 w 21"/>
                <a:gd name="T23" fmla="*/ 5 h 32"/>
                <a:gd name="T24" fmla="*/ 0 w 21"/>
                <a:gd name="T25" fmla="*/ 6 h 32"/>
                <a:gd name="T26" fmla="*/ 0 w 21"/>
                <a:gd name="T27" fmla="*/ 13 h 32"/>
                <a:gd name="T28" fmla="*/ 0 w 21"/>
                <a:gd name="T29" fmla="*/ 19 h 32"/>
                <a:gd name="T30" fmla="*/ 4 w 21"/>
                <a:gd name="T31" fmla="*/ 25 h 32"/>
                <a:gd name="T32" fmla="*/ 10 w 21"/>
                <a:gd name="T33" fmla="*/ 31 h 32"/>
                <a:gd name="T34" fmla="*/ 12 w 21"/>
                <a:gd name="T35" fmla="*/ 32 h 32"/>
                <a:gd name="T36" fmla="*/ 14 w 21"/>
                <a:gd name="T37" fmla="*/ 32 h 32"/>
                <a:gd name="T38" fmla="*/ 17 w 21"/>
                <a:gd name="T39" fmla="*/ 32 h 32"/>
                <a:gd name="T40" fmla="*/ 19 w 21"/>
                <a:gd name="T41" fmla="*/ 31 h 32"/>
                <a:gd name="T42" fmla="*/ 21 w 21"/>
                <a:gd name="T43" fmla="*/ 29 h 32"/>
                <a:gd name="T44" fmla="*/ 21 w 21"/>
                <a:gd name="T45" fmla="*/ 26 h 32"/>
                <a:gd name="T46" fmla="*/ 21 w 21"/>
                <a:gd name="T47" fmla="*/ 25 h 32"/>
                <a:gd name="T48" fmla="*/ 19 w 21"/>
                <a:gd name="T49" fmla="*/ 24 h 32"/>
                <a:gd name="T50" fmla="*/ 19 w 21"/>
                <a:gd name="T5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lnTo>
                    <a:pt x="15" y="19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5" name="Freeform 37"/>
            <p:cNvSpPr>
              <a:spLocks/>
            </p:cNvSpPr>
            <p:nvPr/>
          </p:nvSpPr>
          <p:spPr bwMode="auto">
            <a:xfrm>
              <a:off x="2828926" y="4397375"/>
              <a:ext cx="1893888" cy="1189037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6" name="Freeform 38"/>
            <p:cNvSpPr>
              <a:spLocks/>
            </p:cNvSpPr>
            <p:nvPr/>
          </p:nvSpPr>
          <p:spPr bwMode="auto">
            <a:xfrm>
              <a:off x="2886076" y="4445000"/>
              <a:ext cx="1755775" cy="1085850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7" name="Freeform 39"/>
            <p:cNvSpPr>
              <a:spLocks/>
            </p:cNvSpPr>
            <p:nvPr/>
          </p:nvSpPr>
          <p:spPr bwMode="auto">
            <a:xfrm>
              <a:off x="519113" y="2832100"/>
              <a:ext cx="2628900" cy="2238375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8" name="Freeform 40"/>
            <p:cNvSpPr>
              <a:spLocks/>
            </p:cNvSpPr>
            <p:nvPr/>
          </p:nvSpPr>
          <p:spPr bwMode="auto">
            <a:xfrm>
              <a:off x="625476" y="2906713"/>
              <a:ext cx="2301875" cy="1646237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9" name="Freeform 41"/>
            <p:cNvSpPr>
              <a:spLocks/>
            </p:cNvSpPr>
            <p:nvPr/>
          </p:nvSpPr>
          <p:spPr bwMode="auto">
            <a:xfrm>
              <a:off x="1304926" y="3119438"/>
              <a:ext cx="1393825" cy="111442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0" name="Freeform 42"/>
            <p:cNvSpPr>
              <a:spLocks/>
            </p:cNvSpPr>
            <p:nvPr/>
          </p:nvSpPr>
          <p:spPr bwMode="auto">
            <a:xfrm>
              <a:off x="1190626" y="3925888"/>
              <a:ext cx="1873250" cy="1082675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1" name="Freeform 43"/>
            <p:cNvSpPr>
              <a:spLocks/>
            </p:cNvSpPr>
            <p:nvPr/>
          </p:nvSpPr>
          <p:spPr bwMode="auto">
            <a:xfrm>
              <a:off x="1822451" y="4713288"/>
              <a:ext cx="138113" cy="88900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2" name="Freeform 44"/>
            <p:cNvSpPr>
              <a:spLocks/>
            </p:cNvSpPr>
            <p:nvPr/>
          </p:nvSpPr>
          <p:spPr bwMode="auto">
            <a:xfrm>
              <a:off x="2087563" y="4546600"/>
              <a:ext cx="139700" cy="88900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3" name="Freeform 45"/>
            <p:cNvSpPr>
              <a:spLocks/>
            </p:cNvSpPr>
            <p:nvPr/>
          </p:nvSpPr>
          <p:spPr bwMode="auto">
            <a:xfrm>
              <a:off x="2451101" y="4092575"/>
              <a:ext cx="392113" cy="307975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4" name="Freeform 46"/>
            <p:cNvSpPr>
              <a:spLocks/>
            </p:cNvSpPr>
            <p:nvPr/>
          </p:nvSpPr>
          <p:spPr bwMode="auto">
            <a:xfrm>
              <a:off x="939801" y="3443288"/>
              <a:ext cx="455613" cy="895350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5" name="Freeform 47"/>
            <p:cNvSpPr>
              <a:spLocks/>
            </p:cNvSpPr>
            <p:nvPr/>
          </p:nvSpPr>
          <p:spPr bwMode="auto">
            <a:xfrm>
              <a:off x="836613" y="3930650"/>
              <a:ext cx="217488" cy="42386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6" name="Freeform 48"/>
            <p:cNvSpPr>
              <a:spLocks/>
            </p:cNvSpPr>
            <p:nvPr/>
          </p:nvSpPr>
          <p:spPr bwMode="auto">
            <a:xfrm>
              <a:off x="3587751" y="5173663"/>
              <a:ext cx="168275" cy="61912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7" name="Freeform 49"/>
            <p:cNvSpPr>
              <a:spLocks/>
            </p:cNvSpPr>
            <p:nvPr/>
          </p:nvSpPr>
          <p:spPr bwMode="auto">
            <a:xfrm>
              <a:off x="3508376" y="5083175"/>
              <a:ext cx="163513" cy="60325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8" name="Freeform 50"/>
            <p:cNvSpPr>
              <a:spLocks/>
            </p:cNvSpPr>
            <p:nvPr/>
          </p:nvSpPr>
          <p:spPr bwMode="auto">
            <a:xfrm>
              <a:off x="3430588" y="4992688"/>
              <a:ext cx="157163" cy="55562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9" name="Freeform 51"/>
            <p:cNvSpPr>
              <a:spLocks/>
            </p:cNvSpPr>
            <p:nvPr/>
          </p:nvSpPr>
          <p:spPr bwMode="auto">
            <a:xfrm>
              <a:off x="3354388" y="4902200"/>
              <a:ext cx="147638" cy="53975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0" name="Freeform 52"/>
            <p:cNvSpPr>
              <a:spLocks/>
            </p:cNvSpPr>
            <p:nvPr/>
          </p:nvSpPr>
          <p:spPr bwMode="auto">
            <a:xfrm>
              <a:off x="3275013" y="4810125"/>
              <a:ext cx="142875" cy="523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1" name="Freeform 53"/>
            <p:cNvSpPr>
              <a:spLocks/>
            </p:cNvSpPr>
            <p:nvPr/>
          </p:nvSpPr>
          <p:spPr bwMode="auto">
            <a:xfrm>
              <a:off x="3197226" y="4719638"/>
              <a:ext cx="136525" cy="50800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2" name="Freeform 54"/>
            <p:cNvSpPr>
              <a:spLocks/>
            </p:cNvSpPr>
            <p:nvPr/>
          </p:nvSpPr>
          <p:spPr bwMode="auto">
            <a:xfrm>
              <a:off x="3117851" y="4629150"/>
              <a:ext cx="130175" cy="49212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3" name="Freeform 55"/>
            <p:cNvSpPr>
              <a:spLocks/>
            </p:cNvSpPr>
            <p:nvPr/>
          </p:nvSpPr>
          <p:spPr bwMode="auto">
            <a:xfrm>
              <a:off x="3040063" y="4538663"/>
              <a:ext cx="123825" cy="4603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4" name="Freeform 56"/>
            <p:cNvSpPr>
              <a:spLocks/>
            </p:cNvSpPr>
            <p:nvPr/>
          </p:nvSpPr>
          <p:spPr bwMode="auto">
            <a:xfrm>
              <a:off x="3906838" y="5119688"/>
              <a:ext cx="176213" cy="60325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5" name="Freeform 57"/>
            <p:cNvSpPr>
              <a:spLocks/>
            </p:cNvSpPr>
            <p:nvPr/>
          </p:nvSpPr>
          <p:spPr bwMode="auto">
            <a:xfrm>
              <a:off x="3813176" y="5033963"/>
              <a:ext cx="169863" cy="5873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6" name="Freeform 58"/>
            <p:cNvSpPr>
              <a:spLocks/>
            </p:cNvSpPr>
            <p:nvPr/>
          </p:nvSpPr>
          <p:spPr bwMode="auto">
            <a:xfrm>
              <a:off x="3719513" y="4948238"/>
              <a:ext cx="163513" cy="55562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7" name="Freeform 59"/>
            <p:cNvSpPr>
              <a:spLocks/>
            </p:cNvSpPr>
            <p:nvPr/>
          </p:nvSpPr>
          <p:spPr bwMode="auto">
            <a:xfrm>
              <a:off x="3625851" y="4862513"/>
              <a:ext cx="157163" cy="53975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8" name="Freeform 60"/>
            <p:cNvSpPr>
              <a:spLocks/>
            </p:cNvSpPr>
            <p:nvPr/>
          </p:nvSpPr>
          <p:spPr bwMode="auto">
            <a:xfrm>
              <a:off x="3532188" y="4775200"/>
              <a:ext cx="149225" cy="523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9" name="Freeform 61"/>
            <p:cNvSpPr>
              <a:spLocks/>
            </p:cNvSpPr>
            <p:nvPr/>
          </p:nvSpPr>
          <p:spPr bwMode="auto">
            <a:xfrm>
              <a:off x="3438526" y="4689475"/>
              <a:ext cx="142875" cy="50800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0" name="Freeform 62"/>
            <p:cNvSpPr>
              <a:spLocks/>
            </p:cNvSpPr>
            <p:nvPr/>
          </p:nvSpPr>
          <p:spPr bwMode="auto">
            <a:xfrm>
              <a:off x="3344863" y="4603750"/>
              <a:ext cx="136525" cy="49212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1" name="Freeform 63"/>
            <p:cNvSpPr>
              <a:spLocks/>
            </p:cNvSpPr>
            <p:nvPr/>
          </p:nvSpPr>
          <p:spPr bwMode="auto">
            <a:xfrm>
              <a:off x="3251201" y="4518025"/>
              <a:ext cx="130175" cy="4603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2" name="Freeform 64"/>
            <p:cNvSpPr>
              <a:spLocks/>
            </p:cNvSpPr>
            <p:nvPr/>
          </p:nvSpPr>
          <p:spPr bwMode="auto">
            <a:xfrm>
              <a:off x="4191001" y="5073650"/>
              <a:ext cx="184150" cy="57150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3" name="Freeform 65"/>
            <p:cNvSpPr>
              <a:spLocks/>
            </p:cNvSpPr>
            <p:nvPr/>
          </p:nvSpPr>
          <p:spPr bwMode="auto">
            <a:xfrm>
              <a:off x="4086226" y="4989513"/>
              <a:ext cx="174625" cy="55562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4" name="Freeform 66"/>
            <p:cNvSpPr>
              <a:spLocks/>
            </p:cNvSpPr>
            <p:nvPr/>
          </p:nvSpPr>
          <p:spPr bwMode="auto">
            <a:xfrm>
              <a:off x="3976688" y="4908550"/>
              <a:ext cx="169863" cy="53975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5" name="Freeform 67"/>
            <p:cNvSpPr>
              <a:spLocks/>
            </p:cNvSpPr>
            <p:nvPr/>
          </p:nvSpPr>
          <p:spPr bwMode="auto">
            <a:xfrm>
              <a:off x="3868738" y="4827588"/>
              <a:ext cx="161925" cy="50800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6" name="Freeform 68"/>
            <p:cNvSpPr>
              <a:spLocks/>
            </p:cNvSpPr>
            <p:nvPr/>
          </p:nvSpPr>
          <p:spPr bwMode="auto">
            <a:xfrm>
              <a:off x="3762376" y="4745038"/>
              <a:ext cx="153988" cy="50800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7" name="Freeform 69"/>
            <p:cNvSpPr>
              <a:spLocks/>
            </p:cNvSpPr>
            <p:nvPr/>
          </p:nvSpPr>
          <p:spPr bwMode="auto">
            <a:xfrm>
              <a:off x="3652838" y="4664075"/>
              <a:ext cx="152400" cy="4603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8" name="Freeform 70"/>
            <p:cNvSpPr>
              <a:spLocks/>
            </p:cNvSpPr>
            <p:nvPr/>
          </p:nvSpPr>
          <p:spPr bwMode="auto">
            <a:xfrm>
              <a:off x="3548063" y="4581525"/>
              <a:ext cx="141288" cy="4603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9" name="Freeform 71"/>
            <p:cNvSpPr>
              <a:spLocks/>
            </p:cNvSpPr>
            <p:nvPr/>
          </p:nvSpPr>
          <p:spPr bwMode="auto">
            <a:xfrm>
              <a:off x="3438526" y="4500563"/>
              <a:ext cx="136525" cy="42862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0" name="Freeform 72"/>
            <p:cNvSpPr>
              <a:spLocks/>
            </p:cNvSpPr>
            <p:nvPr/>
          </p:nvSpPr>
          <p:spPr bwMode="auto">
            <a:xfrm>
              <a:off x="1528763" y="3343275"/>
              <a:ext cx="1000125" cy="571500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1" name="Freeform 73"/>
            <p:cNvSpPr>
              <a:spLocks/>
            </p:cNvSpPr>
            <p:nvPr/>
          </p:nvSpPr>
          <p:spPr bwMode="auto">
            <a:xfrm>
              <a:off x="1598613" y="3382963"/>
              <a:ext cx="879475" cy="485775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2" name="Freeform 74"/>
            <p:cNvSpPr>
              <a:spLocks/>
            </p:cNvSpPr>
            <p:nvPr/>
          </p:nvSpPr>
          <p:spPr bwMode="auto">
            <a:xfrm>
              <a:off x="1552576" y="3478213"/>
              <a:ext cx="169863" cy="5873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3" name="Freeform 75"/>
            <p:cNvSpPr>
              <a:spLocks/>
            </p:cNvSpPr>
            <p:nvPr/>
          </p:nvSpPr>
          <p:spPr bwMode="auto">
            <a:xfrm>
              <a:off x="1816101" y="3354388"/>
              <a:ext cx="114300" cy="120650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4" name="Freeform 76"/>
            <p:cNvSpPr>
              <a:spLocks/>
            </p:cNvSpPr>
            <p:nvPr/>
          </p:nvSpPr>
          <p:spPr bwMode="auto">
            <a:xfrm>
              <a:off x="2057401" y="3294063"/>
              <a:ext cx="60325" cy="13017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5" name="Freeform 97"/>
            <p:cNvSpPr>
              <a:spLocks/>
            </p:cNvSpPr>
            <p:nvPr/>
          </p:nvSpPr>
          <p:spPr bwMode="auto">
            <a:xfrm>
              <a:off x="1655763" y="4908550"/>
              <a:ext cx="1658938" cy="3778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6" name="Freeform 98"/>
            <p:cNvSpPr>
              <a:spLocks/>
            </p:cNvSpPr>
            <p:nvPr/>
          </p:nvSpPr>
          <p:spPr bwMode="auto">
            <a:xfrm>
              <a:off x="4814888" y="3417888"/>
              <a:ext cx="341313" cy="234950"/>
            </a:xfrm>
            <a:custGeom>
              <a:avLst/>
              <a:gdLst>
                <a:gd name="T0" fmla="*/ 106 w 215"/>
                <a:gd name="T1" fmla="*/ 148 h 148"/>
                <a:gd name="T2" fmla="*/ 129 w 215"/>
                <a:gd name="T3" fmla="*/ 147 h 148"/>
                <a:gd name="T4" fmla="*/ 148 w 215"/>
                <a:gd name="T5" fmla="*/ 142 h 148"/>
                <a:gd name="T6" fmla="*/ 167 w 215"/>
                <a:gd name="T7" fmla="*/ 135 h 148"/>
                <a:gd name="T8" fmla="*/ 184 w 215"/>
                <a:gd name="T9" fmla="*/ 126 h 148"/>
                <a:gd name="T10" fmla="*/ 196 w 215"/>
                <a:gd name="T11" fmla="*/ 115 h 148"/>
                <a:gd name="T12" fmla="*/ 207 w 215"/>
                <a:gd name="T13" fmla="*/ 103 h 148"/>
                <a:gd name="T14" fmla="*/ 213 w 215"/>
                <a:gd name="T15" fmla="*/ 89 h 148"/>
                <a:gd name="T16" fmla="*/ 215 w 215"/>
                <a:gd name="T17" fmla="*/ 74 h 148"/>
                <a:gd name="T18" fmla="*/ 213 w 215"/>
                <a:gd name="T19" fmla="*/ 59 h 148"/>
                <a:gd name="T20" fmla="*/ 207 w 215"/>
                <a:gd name="T21" fmla="*/ 45 h 148"/>
                <a:gd name="T22" fmla="*/ 196 w 215"/>
                <a:gd name="T23" fmla="*/ 33 h 148"/>
                <a:gd name="T24" fmla="*/ 184 w 215"/>
                <a:gd name="T25" fmla="*/ 21 h 148"/>
                <a:gd name="T26" fmla="*/ 167 w 215"/>
                <a:gd name="T27" fmla="*/ 13 h 148"/>
                <a:gd name="T28" fmla="*/ 148 w 215"/>
                <a:gd name="T29" fmla="*/ 5 h 148"/>
                <a:gd name="T30" fmla="*/ 129 w 215"/>
                <a:gd name="T31" fmla="*/ 1 h 148"/>
                <a:gd name="T32" fmla="*/ 106 w 215"/>
                <a:gd name="T33" fmla="*/ 0 h 148"/>
                <a:gd name="T34" fmla="*/ 85 w 215"/>
                <a:gd name="T35" fmla="*/ 1 h 148"/>
                <a:gd name="T36" fmla="*/ 64 w 215"/>
                <a:gd name="T37" fmla="*/ 5 h 148"/>
                <a:gd name="T38" fmla="*/ 47 w 215"/>
                <a:gd name="T39" fmla="*/ 13 h 148"/>
                <a:gd name="T40" fmla="*/ 30 w 215"/>
                <a:gd name="T41" fmla="*/ 21 h 148"/>
                <a:gd name="T42" fmla="*/ 19 w 215"/>
                <a:gd name="T43" fmla="*/ 33 h 148"/>
                <a:gd name="T44" fmla="*/ 7 w 215"/>
                <a:gd name="T45" fmla="*/ 45 h 148"/>
                <a:gd name="T46" fmla="*/ 1 w 215"/>
                <a:gd name="T47" fmla="*/ 59 h 148"/>
                <a:gd name="T48" fmla="*/ 0 w 215"/>
                <a:gd name="T49" fmla="*/ 74 h 148"/>
                <a:gd name="T50" fmla="*/ 1 w 215"/>
                <a:gd name="T51" fmla="*/ 89 h 148"/>
                <a:gd name="T52" fmla="*/ 7 w 215"/>
                <a:gd name="T53" fmla="*/ 103 h 148"/>
                <a:gd name="T54" fmla="*/ 19 w 215"/>
                <a:gd name="T55" fmla="*/ 115 h 148"/>
                <a:gd name="T56" fmla="*/ 30 w 215"/>
                <a:gd name="T57" fmla="*/ 126 h 148"/>
                <a:gd name="T58" fmla="*/ 47 w 215"/>
                <a:gd name="T59" fmla="*/ 135 h 148"/>
                <a:gd name="T60" fmla="*/ 64 w 215"/>
                <a:gd name="T61" fmla="*/ 142 h 148"/>
                <a:gd name="T62" fmla="*/ 85 w 215"/>
                <a:gd name="T63" fmla="*/ 147 h 148"/>
                <a:gd name="T64" fmla="*/ 106 w 215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148">
                  <a:moveTo>
                    <a:pt x="106" y="148"/>
                  </a:moveTo>
                  <a:lnTo>
                    <a:pt x="129" y="147"/>
                  </a:lnTo>
                  <a:lnTo>
                    <a:pt x="148" y="142"/>
                  </a:lnTo>
                  <a:lnTo>
                    <a:pt x="167" y="135"/>
                  </a:lnTo>
                  <a:lnTo>
                    <a:pt x="184" y="126"/>
                  </a:lnTo>
                  <a:lnTo>
                    <a:pt x="196" y="115"/>
                  </a:lnTo>
                  <a:lnTo>
                    <a:pt x="207" y="103"/>
                  </a:lnTo>
                  <a:lnTo>
                    <a:pt x="213" y="89"/>
                  </a:lnTo>
                  <a:lnTo>
                    <a:pt x="215" y="74"/>
                  </a:lnTo>
                  <a:lnTo>
                    <a:pt x="213" y="59"/>
                  </a:lnTo>
                  <a:lnTo>
                    <a:pt x="207" y="45"/>
                  </a:lnTo>
                  <a:lnTo>
                    <a:pt x="196" y="33"/>
                  </a:lnTo>
                  <a:lnTo>
                    <a:pt x="184" y="21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4" y="5"/>
                  </a:lnTo>
                  <a:lnTo>
                    <a:pt x="47" y="13"/>
                  </a:lnTo>
                  <a:lnTo>
                    <a:pt x="30" y="21"/>
                  </a:lnTo>
                  <a:lnTo>
                    <a:pt x="19" y="33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1" y="89"/>
                  </a:lnTo>
                  <a:lnTo>
                    <a:pt x="7" y="103"/>
                  </a:lnTo>
                  <a:lnTo>
                    <a:pt x="19" y="115"/>
                  </a:lnTo>
                  <a:lnTo>
                    <a:pt x="30" y="126"/>
                  </a:lnTo>
                  <a:lnTo>
                    <a:pt x="47" y="135"/>
                  </a:lnTo>
                  <a:lnTo>
                    <a:pt x="64" y="142"/>
                  </a:lnTo>
                  <a:lnTo>
                    <a:pt x="85" y="147"/>
                  </a:lnTo>
                  <a:lnTo>
                    <a:pt x="106" y="1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7" name="Freeform 99"/>
            <p:cNvSpPr>
              <a:spLocks/>
            </p:cNvSpPr>
            <p:nvPr/>
          </p:nvSpPr>
          <p:spPr bwMode="auto">
            <a:xfrm>
              <a:off x="4879976" y="3498850"/>
              <a:ext cx="122238" cy="92075"/>
            </a:xfrm>
            <a:custGeom>
              <a:avLst/>
              <a:gdLst>
                <a:gd name="T0" fmla="*/ 38 w 77"/>
                <a:gd name="T1" fmla="*/ 58 h 58"/>
                <a:gd name="T2" fmla="*/ 54 w 77"/>
                <a:gd name="T3" fmla="*/ 55 h 58"/>
                <a:gd name="T4" fmla="*/ 65 w 77"/>
                <a:gd name="T5" fmla="*/ 49 h 58"/>
                <a:gd name="T6" fmla="*/ 73 w 77"/>
                <a:gd name="T7" fmla="*/ 40 h 58"/>
                <a:gd name="T8" fmla="*/ 77 w 77"/>
                <a:gd name="T9" fmla="*/ 29 h 58"/>
                <a:gd name="T10" fmla="*/ 73 w 77"/>
                <a:gd name="T11" fmla="*/ 17 h 58"/>
                <a:gd name="T12" fmla="*/ 65 w 77"/>
                <a:gd name="T13" fmla="*/ 8 h 58"/>
                <a:gd name="T14" fmla="*/ 54 w 77"/>
                <a:gd name="T15" fmla="*/ 3 h 58"/>
                <a:gd name="T16" fmla="*/ 38 w 77"/>
                <a:gd name="T17" fmla="*/ 0 h 58"/>
                <a:gd name="T18" fmla="*/ 23 w 77"/>
                <a:gd name="T19" fmla="*/ 3 h 58"/>
                <a:gd name="T20" fmla="*/ 12 w 77"/>
                <a:gd name="T21" fmla="*/ 8 h 58"/>
                <a:gd name="T22" fmla="*/ 4 w 77"/>
                <a:gd name="T23" fmla="*/ 17 h 58"/>
                <a:gd name="T24" fmla="*/ 0 w 77"/>
                <a:gd name="T25" fmla="*/ 29 h 58"/>
                <a:gd name="T26" fmla="*/ 4 w 77"/>
                <a:gd name="T27" fmla="*/ 40 h 58"/>
                <a:gd name="T28" fmla="*/ 12 w 77"/>
                <a:gd name="T29" fmla="*/ 49 h 58"/>
                <a:gd name="T30" fmla="*/ 23 w 77"/>
                <a:gd name="T31" fmla="*/ 55 h 58"/>
                <a:gd name="T32" fmla="*/ 38 w 7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58">
                  <a:moveTo>
                    <a:pt x="38" y="58"/>
                  </a:moveTo>
                  <a:lnTo>
                    <a:pt x="54" y="55"/>
                  </a:lnTo>
                  <a:lnTo>
                    <a:pt x="65" y="49"/>
                  </a:lnTo>
                  <a:lnTo>
                    <a:pt x="73" y="40"/>
                  </a:lnTo>
                  <a:lnTo>
                    <a:pt x="77" y="29"/>
                  </a:lnTo>
                  <a:lnTo>
                    <a:pt x="73" y="17"/>
                  </a:lnTo>
                  <a:lnTo>
                    <a:pt x="65" y="8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49"/>
                  </a:lnTo>
                  <a:lnTo>
                    <a:pt x="23" y="55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8" name="Freeform 100"/>
            <p:cNvSpPr>
              <a:spLocks/>
            </p:cNvSpPr>
            <p:nvPr/>
          </p:nvSpPr>
          <p:spPr bwMode="auto">
            <a:xfrm>
              <a:off x="4811713" y="3298825"/>
              <a:ext cx="395288" cy="150812"/>
            </a:xfrm>
            <a:custGeom>
              <a:avLst/>
              <a:gdLst>
                <a:gd name="T0" fmla="*/ 0 w 249"/>
                <a:gd name="T1" fmla="*/ 60 h 95"/>
                <a:gd name="T2" fmla="*/ 7 w 249"/>
                <a:gd name="T3" fmla="*/ 54 h 95"/>
                <a:gd name="T4" fmla="*/ 28 w 249"/>
                <a:gd name="T5" fmla="*/ 38 h 95"/>
                <a:gd name="T6" fmla="*/ 59 w 249"/>
                <a:gd name="T7" fmla="*/ 21 h 95"/>
                <a:gd name="T8" fmla="*/ 97 w 249"/>
                <a:gd name="T9" fmla="*/ 6 h 95"/>
                <a:gd name="T10" fmla="*/ 139 w 249"/>
                <a:gd name="T11" fmla="*/ 0 h 95"/>
                <a:gd name="T12" fmla="*/ 180 w 249"/>
                <a:gd name="T13" fmla="*/ 9 h 95"/>
                <a:gd name="T14" fmla="*/ 217 w 249"/>
                <a:gd name="T15" fmla="*/ 40 h 95"/>
                <a:gd name="T16" fmla="*/ 249 w 249"/>
                <a:gd name="T17" fmla="*/ 95 h 95"/>
                <a:gd name="T18" fmla="*/ 245 w 249"/>
                <a:gd name="T19" fmla="*/ 89 h 95"/>
                <a:gd name="T20" fmla="*/ 236 w 249"/>
                <a:gd name="T21" fmla="*/ 76 h 95"/>
                <a:gd name="T22" fmla="*/ 220 w 249"/>
                <a:gd name="T23" fmla="*/ 59 h 95"/>
                <a:gd name="T24" fmla="*/ 196 w 249"/>
                <a:gd name="T25" fmla="*/ 41 h 95"/>
                <a:gd name="T26" fmla="*/ 161 w 249"/>
                <a:gd name="T27" fmla="*/ 29 h 95"/>
                <a:gd name="T28" fmla="*/ 118 w 249"/>
                <a:gd name="T29" fmla="*/ 25 h 95"/>
                <a:gd name="T30" fmla="*/ 64 w 249"/>
                <a:gd name="T31" fmla="*/ 34 h 95"/>
                <a:gd name="T32" fmla="*/ 0 w 249"/>
                <a:gd name="T3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95">
                  <a:moveTo>
                    <a:pt x="0" y="60"/>
                  </a:moveTo>
                  <a:lnTo>
                    <a:pt x="7" y="54"/>
                  </a:lnTo>
                  <a:lnTo>
                    <a:pt x="28" y="38"/>
                  </a:lnTo>
                  <a:lnTo>
                    <a:pt x="59" y="21"/>
                  </a:lnTo>
                  <a:lnTo>
                    <a:pt x="97" y="6"/>
                  </a:lnTo>
                  <a:lnTo>
                    <a:pt x="139" y="0"/>
                  </a:lnTo>
                  <a:lnTo>
                    <a:pt x="180" y="9"/>
                  </a:lnTo>
                  <a:lnTo>
                    <a:pt x="217" y="40"/>
                  </a:lnTo>
                  <a:lnTo>
                    <a:pt x="249" y="95"/>
                  </a:lnTo>
                  <a:lnTo>
                    <a:pt x="245" y="89"/>
                  </a:lnTo>
                  <a:lnTo>
                    <a:pt x="236" y="76"/>
                  </a:lnTo>
                  <a:lnTo>
                    <a:pt x="220" y="59"/>
                  </a:lnTo>
                  <a:lnTo>
                    <a:pt x="196" y="41"/>
                  </a:lnTo>
                  <a:lnTo>
                    <a:pt x="161" y="29"/>
                  </a:lnTo>
                  <a:lnTo>
                    <a:pt x="118" y="25"/>
                  </a:lnTo>
                  <a:lnTo>
                    <a:pt x="64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227400" name="Textfeld 227399"/>
          <p:cNvSpPr txBox="1"/>
          <p:nvPr/>
        </p:nvSpPr>
        <p:spPr>
          <a:xfrm>
            <a:off x="1252289" y="372225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User</a:t>
            </a:r>
          </a:p>
        </p:txBody>
      </p:sp>
      <p:pic>
        <p:nvPicPr>
          <p:cNvPr id="227429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1" y="1942113"/>
            <a:ext cx="1314802" cy="17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feld 105"/>
          <p:cNvSpPr txBox="1"/>
          <p:nvPr/>
        </p:nvSpPr>
        <p:spPr>
          <a:xfrm>
            <a:off x="5050139" y="368403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Server</a:t>
            </a:r>
          </a:p>
        </p:txBody>
      </p:sp>
      <p:graphicFrame>
        <p:nvGraphicFramePr>
          <p:cNvPr id="227401" name="Tabelle 227400"/>
          <p:cNvGraphicFramePr>
            <a:graphicFrameLocks noGrp="1"/>
          </p:cNvGraphicFramePr>
          <p:nvPr/>
        </p:nvGraphicFramePr>
        <p:xfrm>
          <a:off x="4835575" y="5033820"/>
          <a:ext cx="23079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/>
                        <a:t>h</a:t>
                      </a:r>
                      <a:r>
                        <a:rPr lang="de-DE" dirty="0"/>
                        <a:t>(</a:t>
                      </a:r>
                      <a:r>
                        <a:rPr lang="de-DE" dirty="0" err="1"/>
                        <a:t>salt,bone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7403" name="Gerade Verbindung mit Pfeil 227402"/>
          <p:cNvCxnSpPr/>
          <p:nvPr/>
        </p:nvCxnSpPr>
        <p:spPr bwMode="auto">
          <a:xfrm flipV="1">
            <a:off x="2789074" y="3122274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3178147" y="34673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dog,bone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cxnSp>
        <p:nvCxnSpPr>
          <p:cNvPr id="227406" name="Gewinkelte Verbindung 227405"/>
          <p:cNvCxnSpPr/>
          <p:nvPr/>
        </p:nvCxnSpPr>
        <p:spPr bwMode="auto">
          <a:xfrm rot="16200000" flipH="1">
            <a:off x="3103401" y="4433425"/>
            <a:ext cx="2087479" cy="1034472"/>
          </a:xfrm>
          <a:prstGeom prst="bentConnector3">
            <a:avLst>
              <a:gd name="adj1" fmla="val 999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2" name="Gewinkelte Verbindung 227411"/>
          <p:cNvCxnSpPr/>
          <p:nvPr/>
        </p:nvCxnSpPr>
        <p:spPr bwMode="auto">
          <a:xfrm rot="5400000" flipH="1" flipV="1">
            <a:off x="6770272" y="5126183"/>
            <a:ext cx="1366982" cy="369457"/>
          </a:xfrm>
          <a:prstGeom prst="bentConnector3">
            <a:avLst>
              <a:gd name="adj1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5" name="Gewinkelte Verbindung 227414"/>
          <p:cNvCxnSpPr/>
          <p:nvPr/>
        </p:nvCxnSpPr>
        <p:spPr bwMode="auto">
          <a:xfrm>
            <a:off x="4110195" y="3906923"/>
            <a:ext cx="3158839" cy="434170"/>
          </a:xfrm>
          <a:prstGeom prst="bentConnector3">
            <a:avLst>
              <a:gd name="adj1" fmla="val -58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6" name="Textfeld 125"/>
          <p:cNvSpPr txBox="1"/>
          <p:nvPr/>
        </p:nvSpPr>
        <p:spPr>
          <a:xfrm>
            <a:off x="7290060" y="3679872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  <a:sym typeface="Symbol" pitchFamily="18" charset="2"/>
              </a:rPr>
              <a:t>≟</a:t>
            </a:r>
            <a:endParaRPr kumimoji="0" lang="de-DE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1" name="Gewinkelte Verbindung 227430"/>
          <p:cNvCxnSpPr>
            <a:stCxn id="126" idx="0"/>
          </p:cNvCxnSpPr>
          <p:nvPr/>
        </p:nvCxnSpPr>
        <p:spPr bwMode="auto">
          <a:xfrm rot="5400000" flipH="1" flipV="1">
            <a:off x="7137826" y="2569614"/>
            <a:ext cx="1601688" cy="618829"/>
          </a:xfrm>
          <a:prstGeom prst="bentConnector3">
            <a:avLst>
              <a:gd name="adj1" fmla="val 10017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Textfeld 140"/>
          <p:cNvSpPr txBox="1"/>
          <p:nvPr/>
        </p:nvSpPr>
        <p:spPr>
          <a:xfrm>
            <a:off x="7637264" y="155633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yes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8172426" y="1699562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grant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3" name="Textfeld 142"/>
          <p:cNvSpPr txBox="1"/>
          <p:nvPr/>
        </p:nvSpPr>
        <p:spPr>
          <a:xfrm>
            <a:off x="8172427" y="4017927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deny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5" name="Gerade Verbindung mit Pfeil 227434"/>
          <p:cNvCxnSpPr>
            <a:endCxn id="143" idx="1"/>
          </p:cNvCxnSpPr>
          <p:nvPr/>
        </p:nvCxnSpPr>
        <p:spPr bwMode="auto">
          <a:xfrm>
            <a:off x="7892116" y="4341092"/>
            <a:ext cx="280311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7" name="Textfeld 146"/>
          <p:cNvSpPr txBox="1"/>
          <p:nvPr/>
        </p:nvSpPr>
        <p:spPr>
          <a:xfrm>
            <a:off x="7824521" y="38332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no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403823" y="631495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Might be the attacker!</a:t>
            </a: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1811632" y="3868696"/>
            <a:ext cx="2908649" cy="220883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878855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Server as Attacker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425" y="2175803"/>
            <a:ext cx="8439150" cy="4638947"/>
          </a:xfrm>
        </p:spPr>
        <p:txBody>
          <a:bodyPr/>
          <a:lstStyle/>
          <a:p>
            <a:r>
              <a:rPr lang="en-GB" dirty="0"/>
              <a:t>… a new Web 2.0 service</a:t>
            </a:r>
          </a:p>
          <a:p>
            <a:r>
              <a:rPr lang="en-GB" dirty="0"/>
              <a:t>… for people which like city journeys</a:t>
            </a:r>
          </a:p>
          <a:p>
            <a:r>
              <a:rPr lang="en-GB" dirty="0"/>
              <a:t>… find cool cities and places like shops, restaurants, hotels etc.</a:t>
            </a:r>
          </a:p>
          <a:p>
            <a:r>
              <a:rPr lang="en-GB" dirty="0"/>
              <a:t>... information from globe-trotters for globe-trotters</a:t>
            </a:r>
          </a:p>
          <a:p>
            <a:r>
              <a:rPr lang="en-GB" dirty="0"/>
              <a:t>… they can share their knowledge after </a:t>
            </a:r>
            <a:r>
              <a:rPr lang="en-GB" dirty="0">
                <a:solidFill>
                  <a:srgbClr val="009900"/>
                </a:solidFill>
              </a:rPr>
              <a:t>secure login</a:t>
            </a:r>
          </a:p>
          <a:p>
            <a:r>
              <a:rPr lang="en-GB" dirty="0"/>
              <a:t>So that’s wrong?</a:t>
            </a:r>
          </a:p>
          <a:p>
            <a:pPr>
              <a:buFont typeface="Wingdings" pitchFamily="2" charset="2"/>
              <a:buChar char="è"/>
            </a:pPr>
            <a:r>
              <a:rPr lang="en-GB" dirty="0">
                <a:sym typeface="Wingdings" pitchFamily="2" charset="2"/>
              </a:rPr>
              <a:t>It collects (</a:t>
            </a:r>
            <a:r>
              <a:rPr lang="en-GB" dirty="0" err="1">
                <a:sym typeface="Wingdings" pitchFamily="2" charset="2"/>
              </a:rPr>
              <a:t>username,password</a:t>
            </a:r>
            <a:r>
              <a:rPr lang="en-GB" dirty="0">
                <a:sym typeface="Wingdings" pitchFamily="2" charset="2"/>
              </a:rPr>
              <a:t>) and tries to login into other popular services like Gmail, Twitter, eBay, Amazon etc.</a:t>
            </a:r>
          </a:p>
          <a:p>
            <a:pPr marL="0" indent="0">
              <a:buNone/>
            </a:pPr>
            <a:r>
              <a:rPr lang="en-GB" dirty="0">
                <a:solidFill>
                  <a:srgbClr val="0033CC"/>
                </a:solidFill>
                <a:sym typeface="Wingdings" pitchFamily="2" charset="2"/>
              </a:rPr>
              <a:t>password rule: never “reuse” passwords!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18FBA-A406-4811-B27B-440CBB7974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6" y="1031693"/>
            <a:ext cx="5782962" cy="114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2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4664377" y="4787868"/>
            <a:ext cx="2625683" cy="1908496"/>
          </a:xfrm>
          <a:prstGeom prst="rect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2585481" y="2451928"/>
            <a:ext cx="2379344" cy="1565999"/>
          </a:xfrm>
          <a:prstGeom prst="ellips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9165" y="1316184"/>
            <a:ext cx="8439150" cy="4953000"/>
          </a:xfrm>
        </p:spPr>
        <p:txBody>
          <a:bodyPr/>
          <a:lstStyle/>
          <a:p>
            <a:r>
              <a:rPr lang="en-GB" dirty="0"/>
              <a:t>Simple approach – </a:t>
            </a:r>
            <a:r>
              <a:rPr lang="en-GB" b="1" dirty="0">
                <a:solidFill>
                  <a:srgbClr val="FF0000"/>
                </a:solidFill>
              </a:rPr>
              <a:t>security problems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pSp>
        <p:nvGrpSpPr>
          <p:cNvPr id="227399" name="Gruppieren 227398"/>
          <p:cNvGrpSpPr/>
          <p:nvPr/>
        </p:nvGrpSpPr>
        <p:grpSpPr>
          <a:xfrm flipH="1">
            <a:off x="416238" y="2525590"/>
            <a:ext cx="2208929" cy="1119187"/>
            <a:chOff x="519113" y="2832100"/>
            <a:chExt cx="5918200" cy="2754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3263" y="3681413"/>
              <a:ext cx="0" cy="158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14826" y="4806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90988" y="4037013"/>
              <a:ext cx="290513" cy="301625"/>
            </a:xfrm>
            <a:custGeom>
              <a:avLst/>
              <a:gdLst>
                <a:gd name="T0" fmla="*/ 183 w 183"/>
                <a:gd name="T1" fmla="*/ 48 h 190"/>
                <a:gd name="T2" fmla="*/ 179 w 183"/>
                <a:gd name="T3" fmla="*/ 0 h 190"/>
                <a:gd name="T4" fmla="*/ 132 w 183"/>
                <a:gd name="T5" fmla="*/ 34 h 190"/>
                <a:gd name="T6" fmla="*/ 130 w 183"/>
                <a:gd name="T7" fmla="*/ 35 h 190"/>
                <a:gd name="T8" fmla="*/ 124 w 183"/>
                <a:gd name="T9" fmla="*/ 38 h 190"/>
                <a:gd name="T10" fmla="*/ 115 w 183"/>
                <a:gd name="T11" fmla="*/ 42 h 190"/>
                <a:gd name="T12" fmla="*/ 103 w 183"/>
                <a:gd name="T13" fmla="*/ 48 h 190"/>
                <a:gd name="T14" fmla="*/ 92 w 183"/>
                <a:gd name="T15" fmla="*/ 53 h 190"/>
                <a:gd name="T16" fmla="*/ 77 w 183"/>
                <a:gd name="T17" fmla="*/ 54 h 190"/>
                <a:gd name="T18" fmla="*/ 63 w 183"/>
                <a:gd name="T19" fmla="*/ 54 h 190"/>
                <a:gd name="T20" fmla="*/ 50 w 183"/>
                <a:gd name="T21" fmla="*/ 51 h 190"/>
                <a:gd name="T22" fmla="*/ 16 w 183"/>
                <a:gd name="T23" fmla="*/ 37 h 190"/>
                <a:gd name="T24" fmla="*/ 6 w 183"/>
                <a:gd name="T25" fmla="*/ 66 h 190"/>
                <a:gd name="T26" fmla="*/ 2 w 183"/>
                <a:gd name="T27" fmla="*/ 77 h 190"/>
                <a:gd name="T28" fmla="*/ 0 w 183"/>
                <a:gd name="T29" fmla="*/ 101 h 190"/>
                <a:gd name="T30" fmla="*/ 4 w 183"/>
                <a:gd name="T31" fmla="*/ 130 h 190"/>
                <a:gd name="T32" fmla="*/ 20 w 183"/>
                <a:gd name="T33" fmla="*/ 157 h 190"/>
                <a:gd name="T34" fmla="*/ 25 w 183"/>
                <a:gd name="T35" fmla="*/ 163 h 190"/>
                <a:gd name="T36" fmla="*/ 31 w 183"/>
                <a:gd name="T37" fmla="*/ 169 h 190"/>
                <a:gd name="T38" fmla="*/ 39 w 183"/>
                <a:gd name="T39" fmla="*/ 173 h 190"/>
                <a:gd name="T40" fmla="*/ 46 w 183"/>
                <a:gd name="T41" fmla="*/ 178 h 190"/>
                <a:gd name="T42" fmla="*/ 54 w 183"/>
                <a:gd name="T43" fmla="*/ 182 h 190"/>
                <a:gd name="T44" fmla="*/ 63 w 183"/>
                <a:gd name="T45" fmla="*/ 185 h 190"/>
                <a:gd name="T46" fmla="*/ 73 w 183"/>
                <a:gd name="T47" fmla="*/ 188 h 190"/>
                <a:gd name="T48" fmla="*/ 82 w 183"/>
                <a:gd name="T49" fmla="*/ 190 h 190"/>
                <a:gd name="T50" fmla="*/ 86 w 183"/>
                <a:gd name="T51" fmla="*/ 190 h 190"/>
                <a:gd name="T52" fmla="*/ 92 w 183"/>
                <a:gd name="T53" fmla="*/ 190 h 190"/>
                <a:gd name="T54" fmla="*/ 98 w 183"/>
                <a:gd name="T55" fmla="*/ 188 h 190"/>
                <a:gd name="T56" fmla="*/ 109 w 183"/>
                <a:gd name="T57" fmla="*/ 185 h 190"/>
                <a:gd name="T58" fmla="*/ 126 w 183"/>
                <a:gd name="T59" fmla="*/ 178 h 190"/>
                <a:gd name="T60" fmla="*/ 143 w 183"/>
                <a:gd name="T61" fmla="*/ 166 h 190"/>
                <a:gd name="T62" fmla="*/ 160 w 183"/>
                <a:gd name="T63" fmla="*/ 150 h 190"/>
                <a:gd name="T64" fmla="*/ 174 w 183"/>
                <a:gd name="T65" fmla="*/ 125 h 190"/>
                <a:gd name="T66" fmla="*/ 183 w 183"/>
                <a:gd name="T67" fmla="*/ 92 h 190"/>
                <a:gd name="T68" fmla="*/ 183 w 183"/>
                <a:gd name="T69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90">
                  <a:moveTo>
                    <a:pt x="183" y="48"/>
                  </a:moveTo>
                  <a:lnTo>
                    <a:pt x="179" y="0"/>
                  </a:lnTo>
                  <a:lnTo>
                    <a:pt x="132" y="34"/>
                  </a:lnTo>
                  <a:lnTo>
                    <a:pt x="130" y="35"/>
                  </a:lnTo>
                  <a:lnTo>
                    <a:pt x="124" y="38"/>
                  </a:lnTo>
                  <a:lnTo>
                    <a:pt x="115" y="42"/>
                  </a:lnTo>
                  <a:lnTo>
                    <a:pt x="103" y="48"/>
                  </a:lnTo>
                  <a:lnTo>
                    <a:pt x="92" y="53"/>
                  </a:lnTo>
                  <a:lnTo>
                    <a:pt x="77" y="54"/>
                  </a:lnTo>
                  <a:lnTo>
                    <a:pt x="63" y="54"/>
                  </a:lnTo>
                  <a:lnTo>
                    <a:pt x="50" y="51"/>
                  </a:lnTo>
                  <a:lnTo>
                    <a:pt x="16" y="3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101"/>
                  </a:lnTo>
                  <a:lnTo>
                    <a:pt x="4" y="130"/>
                  </a:lnTo>
                  <a:lnTo>
                    <a:pt x="20" y="157"/>
                  </a:lnTo>
                  <a:lnTo>
                    <a:pt x="25" y="163"/>
                  </a:lnTo>
                  <a:lnTo>
                    <a:pt x="31" y="169"/>
                  </a:lnTo>
                  <a:lnTo>
                    <a:pt x="39" y="173"/>
                  </a:lnTo>
                  <a:lnTo>
                    <a:pt x="46" y="178"/>
                  </a:lnTo>
                  <a:lnTo>
                    <a:pt x="54" y="182"/>
                  </a:lnTo>
                  <a:lnTo>
                    <a:pt x="63" y="185"/>
                  </a:lnTo>
                  <a:lnTo>
                    <a:pt x="73" y="188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2" y="190"/>
                  </a:lnTo>
                  <a:lnTo>
                    <a:pt x="98" y="188"/>
                  </a:lnTo>
                  <a:lnTo>
                    <a:pt x="109" y="185"/>
                  </a:lnTo>
                  <a:lnTo>
                    <a:pt x="126" y="178"/>
                  </a:lnTo>
                  <a:lnTo>
                    <a:pt x="143" y="166"/>
                  </a:lnTo>
                  <a:lnTo>
                    <a:pt x="160" y="150"/>
                  </a:lnTo>
                  <a:lnTo>
                    <a:pt x="174" y="125"/>
                  </a:lnTo>
                  <a:lnTo>
                    <a:pt x="183" y="92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40201" y="4117975"/>
              <a:ext cx="193675" cy="182562"/>
            </a:xfrm>
            <a:custGeom>
              <a:avLst/>
              <a:gdLst>
                <a:gd name="T0" fmla="*/ 6 w 122"/>
                <a:gd name="T1" fmla="*/ 21 h 115"/>
                <a:gd name="T2" fmla="*/ 4 w 122"/>
                <a:gd name="T3" fmla="*/ 25 h 115"/>
                <a:gd name="T4" fmla="*/ 2 w 122"/>
                <a:gd name="T5" fmla="*/ 34 h 115"/>
                <a:gd name="T6" fmla="*/ 0 w 122"/>
                <a:gd name="T7" fmla="*/ 48 h 115"/>
                <a:gd name="T8" fmla="*/ 2 w 122"/>
                <a:gd name="T9" fmla="*/ 64 h 115"/>
                <a:gd name="T10" fmla="*/ 6 w 122"/>
                <a:gd name="T11" fmla="*/ 80 h 115"/>
                <a:gd name="T12" fmla="*/ 15 w 122"/>
                <a:gd name="T13" fmla="*/ 96 h 115"/>
                <a:gd name="T14" fmla="*/ 32 w 122"/>
                <a:gd name="T15" fmla="*/ 108 h 115"/>
                <a:gd name="T16" fmla="*/ 57 w 122"/>
                <a:gd name="T17" fmla="*/ 115 h 115"/>
                <a:gd name="T18" fmla="*/ 61 w 122"/>
                <a:gd name="T19" fmla="*/ 115 h 115"/>
                <a:gd name="T20" fmla="*/ 68 w 122"/>
                <a:gd name="T21" fmla="*/ 112 h 115"/>
                <a:gd name="T22" fmla="*/ 80 w 122"/>
                <a:gd name="T23" fmla="*/ 108 h 115"/>
                <a:gd name="T24" fmla="*/ 93 w 122"/>
                <a:gd name="T25" fmla="*/ 98 h 115"/>
                <a:gd name="T26" fmla="*/ 105 w 122"/>
                <a:gd name="T27" fmla="*/ 85 h 115"/>
                <a:gd name="T28" fmla="*/ 116 w 122"/>
                <a:gd name="T29" fmla="*/ 64 h 115"/>
                <a:gd name="T30" fmla="*/ 122 w 122"/>
                <a:gd name="T31" fmla="*/ 37 h 115"/>
                <a:gd name="T32" fmla="*/ 122 w 122"/>
                <a:gd name="T33" fmla="*/ 0 h 115"/>
                <a:gd name="T34" fmla="*/ 120 w 122"/>
                <a:gd name="T35" fmla="*/ 2 h 115"/>
                <a:gd name="T36" fmla="*/ 110 w 122"/>
                <a:gd name="T37" fmla="*/ 6 h 115"/>
                <a:gd name="T38" fmla="*/ 99 w 122"/>
                <a:gd name="T39" fmla="*/ 13 h 115"/>
                <a:gd name="T40" fmla="*/ 84 w 122"/>
                <a:gd name="T41" fmla="*/ 19 h 115"/>
                <a:gd name="T42" fmla="*/ 67 w 122"/>
                <a:gd name="T43" fmla="*/ 25 h 115"/>
                <a:gd name="T44" fmla="*/ 46 w 122"/>
                <a:gd name="T45" fmla="*/ 28 h 115"/>
                <a:gd name="T46" fmla="*/ 27 w 122"/>
                <a:gd name="T47" fmla="*/ 26 h 115"/>
                <a:gd name="T48" fmla="*/ 6 w 122"/>
                <a:gd name="T4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" y="21"/>
                  </a:moveTo>
                  <a:lnTo>
                    <a:pt x="4" y="25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6" y="80"/>
                  </a:lnTo>
                  <a:lnTo>
                    <a:pt x="15" y="96"/>
                  </a:lnTo>
                  <a:lnTo>
                    <a:pt x="32" y="108"/>
                  </a:lnTo>
                  <a:lnTo>
                    <a:pt x="57" y="115"/>
                  </a:lnTo>
                  <a:lnTo>
                    <a:pt x="61" y="115"/>
                  </a:lnTo>
                  <a:lnTo>
                    <a:pt x="68" y="112"/>
                  </a:lnTo>
                  <a:lnTo>
                    <a:pt x="80" y="108"/>
                  </a:lnTo>
                  <a:lnTo>
                    <a:pt x="93" y="98"/>
                  </a:lnTo>
                  <a:lnTo>
                    <a:pt x="105" y="85"/>
                  </a:lnTo>
                  <a:lnTo>
                    <a:pt x="116" y="64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0" y="6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7" y="25"/>
                  </a:lnTo>
                  <a:lnTo>
                    <a:pt x="46" y="28"/>
                  </a:lnTo>
                  <a:lnTo>
                    <a:pt x="27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29013" y="2878138"/>
              <a:ext cx="2908300" cy="2459037"/>
            </a:xfrm>
            <a:custGeom>
              <a:avLst/>
              <a:gdLst>
                <a:gd name="T0" fmla="*/ 1388 w 1832"/>
                <a:gd name="T1" fmla="*/ 514 h 1549"/>
                <a:gd name="T2" fmla="*/ 1550 w 1832"/>
                <a:gd name="T3" fmla="*/ 586 h 1549"/>
                <a:gd name="T4" fmla="*/ 1727 w 1832"/>
                <a:gd name="T5" fmla="*/ 605 h 1549"/>
                <a:gd name="T6" fmla="*/ 1678 w 1832"/>
                <a:gd name="T7" fmla="*/ 404 h 1549"/>
                <a:gd name="T8" fmla="*/ 1661 w 1832"/>
                <a:gd name="T9" fmla="*/ 239 h 1549"/>
                <a:gd name="T10" fmla="*/ 1455 w 1832"/>
                <a:gd name="T11" fmla="*/ 108 h 1549"/>
                <a:gd name="T12" fmla="*/ 1306 w 1832"/>
                <a:gd name="T13" fmla="*/ 107 h 1549"/>
                <a:gd name="T14" fmla="*/ 1158 w 1832"/>
                <a:gd name="T15" fmla="*/ 157 h 1549"/>
                <a:gd name="T16" fmla="*/ 1063 w 1832"/>
                <a:gd name="T17" fmla="*/ 112 h 1549"/>
                <a:gd name="T18" fmla="*/ 948 w 1832"/>
                <a:gd name="T19" fmla="*/ 104 h 1549"/>
                <a:gd name="T20" fmla="*/ 889 w 1832"/>
                <a:gd name="T21" fmla="*/ 105 h 1549"/>
                <a:gd name="T22" fmla="*/ 752 w 1832"/>
                <a:gd name="T23" fmla="*/ 25 h 1549"/>
                <a:gd name="T24" fmla="*/ 638 w 1832"/>
                <a:gd name="T25" fmla="*/ 2 h 1549"/>
                <a:gd name="T26" fmla="*/ 507 w 1832"/>
                <a:gd name="T27" fmla="*/ 19 h 1549"/>
                <a:gd name="T28" fmla="*/ 381 w 1832"/>
                <a:gd name="T29" fmla="*/ 101 h 1549"/>
                <a:gd name="T30" fmla="*/ 242 w 1832"/>
                <a:gd name="T31" fmla="*/ 169 h 1549"/>
                <a:gd name="T32" fmla="*/ 217 w 1832"/>
                <a:gd name="T33" fmla="*/ 245 h 1549"/>
                <a:gd name="T34" fmla="*/ 394 w 1832"/>
                <a:gd name="T35" fmla="*/ 310 h 1549"/>
                <a:gd name="T36" fmla="*/ 547 w 1832"/>
                <a:gd name="T37" fmla="*/ 273 h 1549"/>
                <a:gd name="T38" fmla="*/ 581 w 1832"/>
                <a:gd name="T39" fmla="*/ 302 h 1549"/>
                <a:gd name="T40" fmla="*/ 589 w 1832"/>
                <a:gd name="T41" fmla="*/ 373 h 1549"/>
                <a:gd name="T42" fmla="*/ 434 w 1832"/>
                <a:gd name="T43" fmla="*/ 376 h 1549"/>
                <a:gd name="T44" fmla="*/ 290 w 1832"/>
                <a:gd name="T45" fmla="*/ 417 h 1549"/>
                <a:gd name="T46" fmla="*/ 101 w 1832"/>
                <a:gd name="T47" fmla="*/ 437 h 1549"/>
                <a:gd name="T48" fmla="*/ 0 w 1832"/>
                <a:gd name="T49" fmla="*/ 525 h 1549"/>
                <a:gd name="T50" fmla="*/ 73 w 1832"/>
                <a:gd name="T51" fmla="*/ 628 h 1549"/>
                <a:gd name="T52" fmla="*/ 113 w 1832"/>
                <a:gd name="T53" fmla="*/ 662 h 1549"/>
                <a:gd name="T54" fmla="*/ 332 w 1832"/>
                <a:gd name="T55" fmla="*/ 807 h 1549"/>
                <a:gd name="T56" fmla="*/ 446 w 1832"/>
                <a:gd name="T57" fmla="*/ 802 h 1549"/>
                <a:gd name="T58" fmla="*/ 600 w 1832"/>
                <a:gd name="T59" fmla="*/ 793 h 1549"/>
                <a:gd name="T60" fmla="*/ 657 w 1832"/>
                <a:gd name="T61" fmla="*/ 806 h 1549"/>
                <a:gd name="T62" fmla="*/ 592 w 1832"/>
                <a:gd name="T63" fmla="*/ 855 h 1549"/>
                <a:gd name="T64" fmla="*/ 568 w 1832"/>
                <a:gd name="T65" fmla="*/ 987 h 1549"/>
                <a:gd name="T66" fmla="*/ 490 w 1832"/>
                <a:gd name="T67" fmla="*/ 981 h 1549"/>
                <a:gd name="T68" fmla="*/ 383 w 1832"/>
                <a:gd name="T69" fmla="*/ 1019 h 1549"/>
                <a:gd name="T70" fmla="*/ 343 w 1832"/>
                <a:gd name="T71" fmla="*/ 1157 h 1549"/>
                <a:gd name="T72" fmla="*/ 412 w 1832"/>
                <a:gd name="T73" fmla="*/ 1180 h 1549"/>
                <a:gd name="T74" fmla="*/ 452 w 1832"/>
                <a:gd name="T75" fmla="*/ 1207 h 1549"/>
                <a:gd name="T76" fmla="*/ 533 w 1832"/>
                <a:gd name="T77" fmla="*/ 1207 h 1549"/>
                <a:gd name="T78" fmla="*/ 564 w 1832"/>
                <a:gd name="T79" fmla="*/ 1176 h 1549"/>
                <a:gd name="T80" fmla="*/ 655 w 1832"/>
                <a:gd name="T81" fmla="*/ 1140 h 1549"/>
                <a:gd name="T82" fmla="*/ 728 w 1832"/>
                <a:gd name="T83" fmla="*/ 1107 h 1549"/>
                <a:gd name="T84" fmla="*/ 811 w 1832"/>
                <a:gd name="T85" fmla="*/ 1144 h 1549"/>
                <a:gd name="T86" fmla="*/ 720 w 1832"/>
                <a:gd name="T87" fmla="*/ 1256 h 1549"/>
                <a:gd name="T88" fmla="*/ 716 w 1832"/>
                <a:gd name="T89" fmla="*/ 1370 h 1549"/>
                <a:gd name="T90" fmla="*/ 768 w 1832"/>
                <a:gd name="T91" fmla="*/ 1402 h 1549"/>
                <a:gd name="T92" fmla="*/ 846 w 1832"/>
                <a:gd name="T93" fmla="*/ 1409 h 1549"/>
                <a:gd name="T94" fmla="*/ 897 w 1832"/>
                <a:gd name="T95" fmla="*/ 1402 h 1549"/>
                <a:gd name="T96" fmla="*/ 962 w 1832"/>
                <a:gd name="T97" fmla="*/ 1357 h 1549"/>
                <a:gd name="T98" fmla="*/ 990 w 1832"/>
                <a:gd name="T99" fmla="*/ 1349 h 1549"/>
                <a:gd name="T100" fmla="*/ 1028 w 1832"/>
                <a:gd name="T101" fmla="*/ 1285 h 1549"/>
                <a:gd name="T102" fmla="*/ 1091 w 1832"/>
                <a:gd name="T103" fmla="*/ 1285 h 1549"/>
                <a:gd name="T104" fmla="*/ 1242 w 1832"/>
                <a:gd name="T105" fmla="*/ 1368 h 1549"/>
                <a:gd name="T106" fmla="*/ 1482 w 1832"/>
                <a:gd name="T107" fmla="*/ 1505 h 1549"/>
                <a:gd name="T108" fmla="*/ 1562 w 1832"/>
                <a:gd name="T109" fmla="*/ 1476 h 1549"/>
                <a:gd name="T110" fmla="*/ 1619 w 1832"/>
                <a:gd name="T111" fmla="*/ 1193 h 1549"/>
                <a:gd name="T112" fmla="*/ 1503 w 1832"/>
                <a:gd name="T113" fmla="*/ 1026 h 1549"/>
                <a:gd name="T114" fmla="*/ 1356 w 1832"/>
                <a:gd name="T115" fmla="*/ 892 h 1549"/>
                <a:gd name="T116" fmla="*/ 1287 w 1832"/>
                <a:gd name="T117" fmla="*/ 669 h 1549"/>
                <a:gd name="T118" fmla="*/ 1337 w 1832"/>
                <a:gd name="T119" fmla="*/ 458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2" h="1549">
                  <a:moveTo>
                    <a:pt x="1337" y="458"/>
                  </a:moveTo>
                  <a:lnTo>
                    <a:pt x="1341" y="463"/>
                  </a:lnTo>
                  <a:lnTo>
                    <a:pt x="1343" y="468"/>
                  </a:lnTo>
                  <a:lnTo>
                    <a:pt x="1346" y="472"/>
                  </a:lnTo>
                  <a:lnTo>
                    <a:pt x="1350" y="478"/>
                  </a:lnTo>
                  <a:lnTo>
                    <a:pt x="1369" y="497"/>
                  </a:lnTo>
                  <a:lnTo>
                    <a:pt x="1388" y="514"/>
                  </a:lnTo>
                  <a:lnTo>
                    <a:pt x="1409" y="529"/>
                  </a:lnTo>
                  <a:lnTo>
                    <a:pt x="1430" y="542"/>
                  </a:lnTo>
                  <a:lnTo>
                    <a:pt x="1453" y="554"/>
                  </a:lnTo>
                  <a:lnTo>
                    <a:pt x="1478" y="564"/>
                  </a:lnTo>
                  <a:lnTo>
                    <a:pt x="1501" y="573"/>
                  </a:lnTo>
                  <a:lnTo>
                    <a:pt x="1525" y="580"/>
                  </a:lnTo>
                  <a:lnTo>
                    <a:pt x="1550" y="586"/>
                  </a:lnTo>
                  <a:lnTo>
                    <a:pt x="1577" y="592"/>
                  </a:lnTo>
                  <a:lnTo>
                    <a:pt x="1602" y="596"/>
                  </a:lnTo>
                  <a:lnTo>
                    <a:pt x="1628" y="599"/>
                  </a:lnTo>
                  <a:lnTo>
                    <a:pt x="1653" y="600"/>
                  </a:lnTo>
                  <a:lnTo>
                    <a:pt x="1678" y="603"/>
                  </a:lnTo>
                  <a:lnTo>
                    <a:pt x="1702" y="603"/>
                  </a:lnTo>
                  <a:lnTo>
                    <a:pt x="1727" y="605"/>
                  </a:lnTo>
                  <a:lnTo>
                    <a:pt x="1832" y="608"/>
                  </a:lnTo>
                  <a:lnTo>
                    <a:pt x="1704" y="520"/>
                  </a:lnTo>
                  <a:lnTo>
                    <a:pt x="1702" y="520"/>
                  </a:lnTo>
                  <a:lnTo>
                    <a:pt x="1678" y="500"/>
                  </a:lnTo>
                  <a:lnTo>
                    <a:pt x="1668" y="474"/>
                  </a:lnTo>
                  <a:lnTo>
                    <a:pt x="1670" y="443"/>
                  </a:lnTo>
                  <a:lnTo>
                    <a:pt x="1678" y="404"/>
                  </a:lnTo>
                  <a:lnTo>
                    <a:pt x="1681" y="388"/>
                  </a:lnTo>
                  <a:lnTo>
                    <a:pt x="1685" y="370"/>
                  </a:lnTo>
                  <a:lnTo>
                    <a:pt x="1687" y="353"/>
                  </a:lnTo>
                  <a:lnTo>
                    <a:pt x="1689" y="337"/>
                  </a:lnTo>
                  <a:lnTo>
                    <a:pt x="1685" y="303"/>
                  </a:lnTo>
                  <a:lnTo>
                    <a:pt x="1676" y="270"/>
                  </a:lnTo>
                  <a:lnTo>
                    <a:pt x="1661" y="239"/>
                  </a:lnTo>
                  <a:lnTo>
                    <a:pt x="1638" y="208"/>
                  </a:lnTo>
                  <a:lnTo>
                    <a:pt x="1609" y="181"/>
                  </a:lnTo>
                  <a:lnTo>
                    <a:pt x="1575" y="157"/>
                  </a:lnTo>
                  <a:lnTo>
                    <a:pt x="1537" y="136"/>
                  </a:lnTo>
                  <a:lnTo>
                    <a:pt x="1495" y="118"/>
                  </a:lnTo>
                  <a:lnTo>
                    <a:pt x="1476" y="112"/>
                  </a:lnTo>
                  <a:lnTo>
                    <a:pt x="1455" y="108"/>
                  </a:lnTo>
                  <a:lnTo>
                    <a:pt x="1434" y="105"/>
                  </a:lnTo>
                  <a:lnTo>
                    <a:pt x="1413" y="102"/>
                  </a:lnTo>
                  <a:lnTo>
                    <a:pt x="1392" y="101"/>
                  </a:lnTo>
                  <a:lnTo>
                    <a:pt x="1371" y="101"/>
                  </a:lnTo>
                  <a:lnTo>
                    <a:pt x="1350" y="102"/>
                  </a:lnTo>
                  <a:lnTo>
                    <a:pt x="1327" y="104"/>
                  </a:lnTo>
                  <a:lnTo>
                    <a:pt x="1306" y="107"/>
                  </a:lnTo>
                  <a:lnTo>
                    <a:pt x="1285" y="111"/>
                  </a:lnTo>
                  <a:lnTo>
                    <a:pt x="1263" y="115"/>
                  </a:lnTo>
                  <a:lnTo>
                    <a:pt x="1242" y="123"/>
                  </a:lnTo>
                  <a:lnTo>
                    <a:pt x="1221" y="130"/>
                  </a:lnTo>
                  <a:lnTo>
                    <a:pt x="1200" y="137"/>
                  </a:lnTo>
                  <a:lnTo>
                    <a:pt x="1179" y="147"/>
                  </a:lnTo>
                  <a:lnTo>
                    <a:pt x="1158" y="157"/>
                  </a:lnTo>
                  <a:lnTo>
                    <a:pt x="1145" y="150"/>
                  </a:lnTo>
                  <a:lnTo>
                    <a:pt x="1131" y="143"/>
                  </a:lnTo>
                  <a:lnTo>
                    <a:pt x="1118" y="136"/>
                  </a:lnTo>
                  <a:lnTo>
                    <a:pt x="1105" y="130"/>
                  </a:lnTo>
                  <a:lnTo>
                    <a:pt x="1091" y="124"/>
                  </a:lnTo>
                  <a:lnTo>
                    <a:pt x="1078" y="118"/>
                  </a:lnTo>
                  <a:lnTo>
                    <a:pt x="1063" y="112"/>
                  </a:lnTo>
                  <a:lnTo>
                    <a:pt x="1049" y="108"/>
                  </a:lnTo>
                  <a:lnTo>
                    <a:pt x="1044" y="107"/>
                  </a:lnTo>
                  <a:lnTo>
                    <a:pt x="1025" y="104"/>
                  </a:lnTo>
                  <a:lnTo>
                    <a:pt x="1004" y="102"/>
                  </a:lnTo>
                  <a:lnTo>
                    <a:pt x="985" y="102"/>
                  </a:lnTo>
                  <a:lnTo>
                    <a:pt x="966" y="102"/>
                  </a:lnTo>
                  <a:lnTo>
                    <a:pt x="948" y="104"/>
                  </a:lnTo>
                  <a:lnTo>
                    <a:pt x="929" y="105"/>
                  </a:lnTo>
                  <a:lnTo>
                    <a:pt x="910" y="108"/>
                  </a:lnTo>
                  <a:lnTo>
                    <a:pt x="893" y="112"/>
                  </a:lnTo>
                  <a:lnTo>
                    <a:pt x="891" y="111"/>
                  </a:lnTo>
                  <a:lnTo>
                    <a:pt x="891" y="108"/>
                  </a:lnTo>
                  <a:lnTo>
                    <a:pt x="891" y="107"/>
                  </a:lnTo>
                  <a:lnTo>
                    <a:pt x="889" y="105"/>
                  </a:lnTo>
                  <a:lnTo>
                    <a:pt x="888" y="98"/>
                  </a:lnTo>
                  <a:lnTo>
                    <a:pt x="876" y="90"/>
                  </a:lnTo>
                  <a:lnTo>
                    <a:pt x="851" y="74"/>
                  </a:lnTo>
                  <a:lnTo>
                    <a:pt x="827" y="60"/>
                  </a:lnTo>
                  <a:lnTo>
                    <a:pt x="802" y="47"/>
                  </a:lnTo>
                  <a:lnTo>
                    <a:pt x="777" y="35"/>
                  </a:lnTo>
                  <a:lnTo>
                    <a:pt x="752" y="25"/>
                  </a:lnTo>
                  <a:lnTo>
                    <a:pt x="728" y="18"/>
                  </a:lnTo>
                  <a:lnTo>
                    <a:pt x="703" y="10"/>
                  </a:lnTo>
                  <a:lnTo>
                    <a:pt x="678" y="6"/>
                  </a:lnTo>
                  <a:lnTo>
                    <a:pt x="676" y="0"/>
                  </a:lnTo>
                  <a:lnTo>
                    <a:pt x="674" y="6"/>
                  </a:lnTo>
                  <a:lnTo>
                    <a:pt x="655" y="3"/>
                  </a:lnTo>
                  <a:lnTo>
                    <a:pt x="638" y="2"/>
                  </a:lnTo>
                  <a:lnTo>
                    <a:pt x="619" y="2"/>
                  </a:lnTo>
                  <a:lnTo>
                    <a:pt x="602" y="2"/>
                  </a:lnTo>
                  <a:lnTo>
                    <a:pt x="583" y="3"/>
                  </a:lnTo>
                  <a:lnTo>
                    <a:pt x="566" y="5"/>
                  </a:lnTo>
                  <a:lnTo>
                    <a:pt x="547" y="7"/>
                  </a:lnTo>
                  <a:lnTo>
                    <a:pt x="530" y="12"/>
                  </a:lnTo>
                  <a:lnTo>
                    <a:pt x="507" y="19"/>
                  </a:lnTo>
                  <a:lnTo>
                    <a:pt x="484" y="26"/>
                  </a:lnTo>
                  <a:lnTo>
                    <a:pt x="465" y="37"/>
                  </a:lnTo>
                  <a:lnTo>
                    <a:pt x="446" y="48"/>
                  </a:lnTo>
                  <a:lnTo>
                    <a:pt x="429" y="61"/>
                  </a:lnTo>
                  <a:lnTo>
                    <a:pt x="412" y="74"/>
                  </a:lnTo>
                  <a:lnTo>
                    <a:pt x="396" y="88"/>
                  </a:lnTo>
                  <a:lnTo>
                    <a:pt x="381" y="101"/>
                  </a:lnTo>
                  <a:lnTo>
                    <a:pt x="360" y="120"/>
                  </a:lnTo>
                  <a:lnTo>
                    <a:pt x="341" y="136"/>
                  </a:lnTo>
                  <a:lnTo>
                    <a:pt x="322" y="149"/>
                  </a:lnTo>
                  <a:lnTo>
                    <a:pt x="303" y="159"/>
                  </a:lnTo>
                  <a:lnTo>
                    <a:pt x="284" y="166"/>
                  </a:lnTo>
                  <a:lnTo>
                    <a:pt x="265" y="169"/>
                  </a:lnTo>
                  <a:lnTo>
                    <a:pt x="242" y="169"/>
                  </a:lnTo>
                  <a:lnTo>
                    <a:pt x="219" y="166"/>
                  </a:lnTo>
                  <a:lnTo>
                    <a:pt x="116" y="160"/>
                  </a:lnTo>
                  <a:lnTo>
                    <a:pt x="136" y="178"/>
                  </a:lnTo>
                  <a:lnTo>
                    <a:pt x="155" y="195"/>
                  </a:lnTo>
                  <a:lnTo>
                    <a:pt x="174" y="213"/>
                  </a:lnTo>
                  <a:lnTo>
                    <a:pt x="195" y="229"/>
                  </a:lnTo>
                  <a:lnTo>
                    <a:pt x="217" y="245"/>
                  </a:lnTo>
                  <a:lnTo>
                    <a:pt x="240" y="261"/>
                  </a:lnTo>
                  <a:lnTo>
                    <a:pt x="263" y="274"/>
                  </a:lnTo>
                  <a:lnTo>
                    <a:pt x="288" y="286"/>
                  </a:lnTo>
                  <a:lnTo>
                    <a:pt x="313" y="296"/>
                  </a:lnTo>
                  <a:lnTo>
                    <a:pt x="339" y="303"/>
                  </a:lnTo>
                  <a:lnTo>
                    <a:pt x="366" y="309"/>
                  </a:lnTo>
                  <a:lnTo>
                    <a:pt x="394" y="310"/>
                  </a:lnTo>
                  <a:lnTo>
                    <a:pt x="423" y="309"/>
                  </a:lnTo>
                  <a:lnTo>
                    <a:pt x="453" y="305"/>
                  </a:lnTo>
                  <a:lnTo>
                    <a:pt x="484" y="296"/>
                  </a:lnTo>
                  <a:lnTo>
                    <a:pt x="516" y="283"/>
                  </a:lnTo>
                  <a:lnTo>
                    <a:pt x="528" y="280"/>
                  </a:lnTo>
                  <a:lnTo>
                    <a:pt x="537" y="277"/>
                  </a:lnTo>
                  <a:lnTo>
                    <a:pt x="547" y="273"/>
                  </a:lnTo>
                  <a:lnTo>
                    <a:pt x="558" y="270"/>
                  </a:lnTo>
                  <a:lnTo>
                    <a:pt x="568" y="265"/>
                  </a:lnTo>
                  <a:lnTo>
                    <a:pt x="577" y="261"/>
                  </a:lnTo>
                  <a:lnTo>
                    <a:pt x="587" y="257"/>
                  </a:lnTo>
                  <a:lnTo>
                    <a:pt x="596" y="251"/>
                  </a:lnTo>
                  <a:lnTo>
                    <a:pt x="583" y="277"/>
                  </a:lnTo>
                  <a:lnTo>
                    <a:pt x="581" y="302"/>
                  </a:lnTo>
                  <a:lnTo>
                    <a:pt x="587" y="324"/>
                  </a:lnTo>
                  <a:lnTo>
                    <a:pt x="594" y="343"/>
                  </a:lnTo>
                  <a:lnTo>
                    <a:pt x="600" y="354"/>
                  </a:lnTo>
                  <a:lnTo>
                    <a:pt x="602" y="360"/>
                  </a:lnTo>
                  <a:lnTo>
                    <a:pt x="602" y="364"/>
                  </a:lnTo>
                  <a:lnTo>
                    <a:pt x="598" y="366"/>
                  </a:lnTo>
                  <a:lnTo>
                    <a:pt x="589" y="373"/>
                  </a:lnTo>
                  <a:lnTo>
                    <a:pt x="568" y="372"/>
                  </a:lnTo>
                  <a:lnTo>
                    <a:pt x="545" y="370"/>
                  </a:lnTo>
                  <a:lnTo>
                    <a:pt x="522" y="370"/>
                  </a:lnTo>
                  <a:lnTo>
                    <a:pt x="501" y="370"/>
                  </a:lnTo>
                  <a:lnTo>
                    <a:pt x="478" y="372"/>
                  </a:lnTo>
                  <a:lnTo>
                    <a:pt x="457" y="373"/>
                  </a:lnTo>
                  <a:lnTo>
                    <a:pt x="434" y="376"/>
                  </a:lnTo>
                  <a:lnTo>
                    <a:pt x="413" y="379"/>
                  </a:lnTo>
                  <a:lnTo>
                    <a:pt x="391" y="383"/>
                  </a:lnTo>
                  <a:lnTo>
                    <a:pt x="370" y="388"/>
                  </a:lnTo>
                  <a:lnTo>
                    <a:pt x="349" y="394"/>
                  </a:lnTo>
                  <a:lnTo>
                    <a:pt x="330" y="401"/>
                  </a:lnTo>
                  <a:lnTo>
                    <a:pt x="309" y="408"/>
                  </a:lnTo>
                  <a:lnTo>
                    <a:pt x="290" y="417"/>
                  </a:lnTo>
                  <a:lnTo>
                    <a:pt x="271" y="427"/>
                  </a:lnTo>
                  <a:lnTo>
                    <a:pt x="252" y="437"/>
                  </a:lnTo>
                  <a:lnTo>
                    <a:pt x="219" y="431"/>
                  </a:lnTo>
                  <a:lnTo>
                    <a:pt x="187" y="429"/>
                  </a:lnTo>
                  <a:lnTo>
                    <a:pt x="156" y="429"/>
                  </a:lnTo>
                  <a:lnTo>
                    <a:pt x="128" y="431"/>
                  </a:lnTo>
                  <a:lnTo>
                    <a:pt x="101" y="437"/>
                  </a:lnTo>
                  <a:lnTo>
                    <a:pt x="77" y="445"/>
                  </a:lnTo>
                  <a:lnTo>
                    <a:pt x="54" y="455"/>
                  </a:lnTo>
                  <a:lnTo>
                    <a:pt x="35" y="468"/>
                  </a:lnTo>
                  <a:lnTo>
                    <a:pt x="29" y="474"/>
                  </a:lnTo>
                  <a:lnTo>
                    <a:pt x="17" y="488"/>
                  </a:lnTo>
                  <a:lnTo>
                    <a:pt x="6" y="504"/>
                  </a:lnTo>
                  <a:lnTo>
                    <a:pt x="0" y="525"/>
                  </a:lnTo>
                  <a:lnTo>
                    <a:pt x="2" y="548"/>
                  </a:lnTo>
                  <a:lnTo>
                    <a:pt x="6" y="564"/>
                  </a:lnTo>
                  <a:lnTo>
                    <a:pt x="16" y="580"/>
                  </a:lnTo>
                  <a:lnTo>
                    <a:pt x="27" y="593"/>
                  </a:lnTo>
                  <a:lnTo>
                    <a:pt x="40" y="606"/>
                  </a:lnTo>
                  <a:lnTo>
                    <a:pt x="56" y="618"/>
                  </a:lnTo>
                  <a:lnTo>
                    <a:pt x="73" y="628"/>
                  </a:lnTo>
                  <a:lnTo>
                    <a:pt x="92" y="635"/>
                  </a:lnTo>
                  <a:lnTo>
                    <a:pt x="111" y="643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6"/>
                  </a:lnTo>
                  <a:lnTo>
                    <a:pt x="113" y="662"/>
                  </a:lnTo>
                  <a:lnTo>
                    <a:pt x="118" y="681"/>
                  </a:lnTo>
                  <a:lnTo>
                    <a:pt x="128" y="701"/>
                  </a:lnTo>
                  <a:lnTo>
                    <a:pt x="145" y="724"/>
                  </a:lnTo>
                  <a:lnTo>
                    <a:pt x="170" y="746"/>
                  </a:lnTo>
                  <a:lnTo>
                    <a:pt x="210" y="768"/>
                  </a:lnTo>
                  <a:lnTo>
                    <a:pt x="263" y="788"/>
                  </a:lnTo>
                  <a:lnTo>
                    <a:pt x="332" y="807"/>
                  </a:lnTo>
                  <a:lnTo>
                    <a:pt x="334" y="807"/>
                  </a:lnTo>
                  <a:lnTo>
                    <a:pt x="334" y="807"/>
                  </a:lnTo>
                  <a:lnTo>
                    <a:pt x="356" y="810"/>
                  </a:lnTo>
                  <a:lnTo>
                    <a:pt x="379" y="810"/>
                  </a:lnTo>
                  <a:lnTo>
                    <a:pt x="400" y="809"/>
                  </a:lnTo>
                  <a:lnTo>
                    <a:pt x="423" y="806"/>
                  </a:lnTo>
                  <a:lnTo>
                    <a:pt x="446" y="802"/>
                  </a:lnTo>
                  <a:lnTo>
                    <a:pt x="469" y="796"/>
                  </a:lnTo>
                  <a:lnTo>
                    <a:pt x="492" y="788"/>
                  </a:lnTo>
                  <a:lnTo>
                    <a:pt x="512" y="781"/>
                  </a:lnTo>
                  <a:lnTo>
                    <a:pt x="564" y="788"/>
                  </a:lnTo>
                  <a:lnTo>
                    <a:pt x="575" y="790"/>
                  </a:lnTo>
                  <a:lnTo>
                    <a:pt x="587" y="791"/>
                  </a:lnTo>
                  <a:lnTo>
                    <a:pt x="600" y="793"/>
                  </a:lnTo>
                  <a:lnTo>
                    <a:pt x="613" y="794"/>
                  </a:lnTo>
                  <a:lnTo>
                    <a:pt x="627" y="794"/>
                  </a:lnTo>
                  <a:lnTo>
                    <a:pt x="642" y="794"/>
                  </a:lnTo>
                  <a:lnTo>
                    <a:pt x="655" y="793"/>
                  </a:lnTo>
                  <a:lnTo>
                    <a:pt x="671" y="791"/>
                  </a:lnTo>
                  <a:lnTo>
                    <a:pt x="665" y="799"/>
                  </a:lnTo>
                  <a:lnTo>
                    <a:pt x="657" y="806"/>
                  </a:lnTo>
                  <a:lnTo>
                    <a:pt x="648" y="813"/>
                  </a:lnTo>
                  <a:lnTo>
                    <a:pt x="638" y="822"/>
                  </a:lnTo>
                  <a:lnTo>
                    <a:pt x="627" y="829"/>
                  </a:lnTo>
                  <a:lnTo>
                    <a:pt x="617" y="836"/>
                  </a:lnTo>
                  <a:lnTo>
                    <a:pt x="606" y="844"/>
                  </a:lnTo>
                  <a:lnTo>
                    <a:pt x="596" y="853"/>
                  </a:lnTo>
                  <a:lnTo>
                    <a:pt x="592" y="855"/>
                  </a:lnTo>
                  <a:lnTo>
                    <a:pt x="591" y="858"/>
                  </a:lnTo>
                  <a:lnTo>
                    <a:pt x="575" y="890"/>
                  </a:lnTo>
                  <a:lnTo>
                    <a:pt x="570" y="925"/>
                  </a:lnTo>
                  <a:lnTo>
                    <a:pt x="572" y="957"/>
                  </a:lnTo>
                  <a:lnTo>
                    <a:pt x="577" y="988"/>
                  </a:lnTo>
                  <a:lnTo>
                    <a:pt x="577" y="988"/>
                  </a:lnTo>
                  <a:lnTo>
                    <a:pt x="568" y="987"/>
                  </a:lnTo>
                  <a:lnTo>
                    <a:pt x="556" y="985"/>
                  </a:lnTo>
                  <a:lnTo>
                    <a:pt x="547" y="984"/>
                  </a:lnTo>
                  <a:lnTo>
                    <a:pt x="535" y="982"/>
                  </a:lnTo>
                  <a:lnTo>
                    <a:pt x="524" y="981"/>
                  </a:lnTo>
                  <a:lnTo>
                    <a:pt x="512" y="981"/>
                  </a:lnTo>
                  <a:lnTo>
                    <a:pt x="501" y="981"/>
                  </a:lnTo>
                  <a:lnTo>
                    <a:pt x="490" y="981"/>
                  </a:lnTo>
                  <a:lnTo>
                    <a:pt x="488" y="981"/>
                  </a:lnTo>
                  <a:lnTo>
                    <a:pt x="488" y="981"/>
                  </a:lnTo>
                  <a:lnTo>
                    <a:pt x="465" y="984"/>
                  </a:lnTo>
                  <a:lnTo>
                    <a:pt x="442" y="989"/>
                  </a:lnTo>
                  <a:lnTo>
                    <a:pt x="421" y="997"/>
                  </a:lnTo>
                  <a:lnTo>
                    <a:pt x="402" y="1007"/>
                  </a:lnTo>
                  <a:lnTo>
                    <a:pt x="383" y="1019"/>
                  </a:lnTo>
                  <a:lnTo>
                    <a:pt x="366" y="1032"/>
                  </a:lnTo>
                  <a:lnTo>
                    <a:pt x="351" y="1048"/>
                  </a:lnTo>
                  <a:lnTo>
                    <a:pt x="339" y="1064"/>
                  </a:lnTo>
                  <a:lnTo>
                    <a:pt x="337" y="1067"/>
                  </a:lnTo>
                  <a:lnTo>
                    <a:pt x="328" y="1105"/>
                  </a:lnTo>
                  <a:lnTo>
                    <a:pt x="332" y="1134"/>
                  </a:lnTo>
                  <a:lnTo>
                    <a:pt x="343" y="1157"/>
                  </a:lnTo>
                  <a:lnTo>
                    <a:pt x="358" y="1175"/>
                  </a:lnTo>
                  <a:lnTo>
                    <a:pt x="379" y="1189"/>
                  </a:lnTo>
                  <a:lnTo>
                    <a:pt x="383" y="1188"/>
                  </a:lnTo>
                  <a:lnTo>
                    <a:pt x="393" y="1183"/>
                  </a:lnTo>
                  <a:lnTo>
                    <a:pt x="402" y="1180"/>
                  </a:lnTo>
                  <a:lnTo>
                    <a:pt x="408" y="1179"/>
                  </a:lnTo>
                  <a:lnTo>
                    <a:pt x="412" y="1180"/>
                  </a:lnTo>
                  <a:lnTo>
                    <a:pt x="415" y="1183"/>
                  </a:lnTo>
                  <a:lnTo>
                    <a:pt x="419" y="1186"/>
                  </a:lnTo>
                  <a:lnTo>
                    <a:pt x="423" y="1189"/>
                  </a:lnTo>
                  <a:lnTo>
                    <a:pt x="429" y="1193"/>
                  </a:lnTo>
                  <a:lnTo>
                    <a:pt x="436" y="1198"/>
                  </a:lnTo>
                  <a:lnTo>
                    <a:pt x="444" y="1202"/>
                  </a:lnTo>
                  <a:lnTo>
                    <a:pt x="452" y="1207"/>
                  </a:lnTo>
                  <a:lnTo>
                    <a:pt x="461" y="1209"/>
                  </a:lnTo>
                  <a:lnTo>
                    <a:pt x="471" y="1212"/>
                  </a:lnTo>
                  <a:lnTo>
                    <a:pt x="482" y="1215"/>
                  </a:lnTo>
                  <a:lnTo>
                    <a:pt x="495" y="1215"/>
                  </a:lnTo>
                  <a:lnTo>
                    <a:pt x="511" y="1214"/>
                  </a:lnTo>
                  <a:lnTo>
                    <a:pt x="522" y="1211"/>
                  </a:lnTo>
                  <a:lnTo>
                    <a:pt x="533" y="1207"/>
                  </a:lnTo>
                  <a:lnTo>
                    <a:pt x="543" y="1201"/>
                  </a:lnTo>
                  <a:lnTo>
                    <a:pt x="551" y="1195"/>
                  </a:lnTo>
                  <a:lnTo>
                    <a:pt x="556" y="1189"/>
                  </a:lnTo>
                  <a:lnTo>
                    <a:pt x="560" y="1183"/>
                  </a:lnTo>
                  <a:lnTo>
                    <a:pt x="564" y="1177"/>
                  </a:lnTo>
                  <a:lnTo>
                    <a:pt x="564" y="1177"/>
                  </a:lnTo>
                  <a:lnTo>
                    <a:pt x="564" y="1176"/>
                  </a:lnTo>
                  <a:lnTo>
                    <a:pt x="564" y="1176"/>
                  </a:lnTo>
                  <a:lnTo>
                    <a:pt x="566" y="1176"/>
                  </a:lnTo>
                  <a:lnTo>
                    <a:pt x="587" y="1173"/>
                  </a:lnTo>
                  <a:lnTo>
                    <a:pt x="608" y="1167"/>
                  </a:lnTo>
                  <a:lnTo>
                    <a:pt x="625" y="1158"/>
                  </a:lnTo>
                  <a:lnTo>
                    <a:pt x="640" y="1150"/>
                  </a:lnTo>
                  <a:lnTo>
                    <a:pt x="655" y="1140"/>
                  </a:lnTo>
                  <a:lnTo>
                    <a:pt x="667" y="1129"/>
                  </a:lnTo>
                  <a:lnTo>
                    <a:pt x="676" y="1121"/>
                  </a:lnTo>
                  <a:lnTo>
                    <a:pt x="684" y="1112"/>
                  </a:lnTo>
                  <a:lnTo>
                    <a:pt x="695" y="1107"/>
                  </a:lnTo>
                  <a:lnTo>
                    <a:pt x="707" y="1106"/>
                  </a:lnTo>
                  <a:lnTo>
                    <a:pt x="716" y="1106"/>
                  </a:lnTo>
                  <a:lnTo>
                    <a:pt x="728" y="1107"/>
                  </a:lnTo>
                  <a:lnTo>
                    <a:pt x="741" y="1112"/>
                  </a:lnTo>
                  <a:lnTo>
                    <a:pt x="754" y="1116"/>
                  </a:lnTo>
                  <a:lnTo>
                    <a:pt x="771" y="1124"/>
                  </a:lnTo>
                  <a:lnTo>
                    <a:pt x="789" y="1132"/>
                  </a:lnTo>
                  <a:lnTo>
                    <a:pt x="796" y="1137"/>
                  </a:lnTo>
                  <a:lnTo>
                    <a:pt x="804" y="1140"/>
                  </a:lnTo>
                  <a:lnTo>
                    <a:pt x="811" y="1144"/>
                  </a:lnTo>
                  <a:lnTo>
                    <a:pt x="819" y="1147"/>
                  </a:lnTo>
                  <a:lnTo>
                    <a:pt x="798" y="1161"/>
                  </a:lnTo>
                  <a:lnTo>
                    <a:pt x="779" y="1177"/>
                  </a:lnTo>
                  <a:lnTo>
                    <a:pt x="762" y="1195"/>
                  </a:lnTo>
                  <a:lnTo>
                    <a:pt x="747" y="1214"/>
                  </a:lnTo>
                  <a:lnTo>
                    <a:pt x="731" y="1234"/>
                  </a:lnTo>
                  <a:lnTo>
                    <a:pt x="720" y="1256"/>
                  </a:lnTo>
                  <a:lnTo>
                    <a:pt x="709" y="1281"/>
                  </a:lnTo>
                  <a:lnTo>
                    <a:pt x="697" y="1306"/>
                  </a:lnTo>
                  <a:lnTo>
                    <a:pt x="697" y="1311"/>
                  </a:lnTo>
                  <a:lnTo>
                    <a:pt x="697" y="1316"/>
                  </a:lnTo>
                  <a:lnTo>
                    <a:pt x="699" y="1332"/>
                  </a:lnTo>
                  <a:lnTo>
                    <a:pt x="705" y="1349"/>
                  </a:lnTo>
                  <a:lnTo>
                    <a:pt x="716" y="1370"/>
                  </a:lnTo>
                  <a:lnTo>
                    <a:pt x="733" y="1389"/>
                  </a:lnTo>
                  <a:lnTo>
                    <a:pt x="735" y="1390"/>
                  </a:lnTo>
                  <a:lnTo>
                    <a:pt x="739" y="1392"/>
                  </a:lnTo>
                  <a:lnTo>
                    <a:pt x="745" y="1395"/>
                  </a:lnTo>
                  <a:lnTo>
                    <a:pt x="750" y="1397"/>
                  </a:lnTo>
                  <a:lnTo>
                    <a:pt x="758" y="1400"/>
                  </a:lnTo>
                  <a:lnTo>
                    <a:pt x="768" y="1402"/>
                  </a:lnTo>
                  <a:lnTo>
                    <a:pt x="779" y="1402"/>
                  </a:lnTo>
                  <a:lnTo>
                    <a:pt x="789" y="1402"/>
                  </a:lnTo>
                  <a:lnTo>
                    <a:pt x="802" y="1399"/>
                  </a:lnTo>
                  <a:lnTo>
                    <a:pt x="813" y="1403"/>
                  </a:lnTo>
                  <a:lnTo>
                    <a:pt x="825" y="1408"/>
                  </a:lnTo>
                  <a:lnTo>
                    <a:pt x="834" y="1409"/>
                  </a:lnTo>
                  <a:lnTo>
                    <a:pt x="846" y="1409"/>
                  </a:lnTo>
                  <a:lnTo>
                    <a:pt x="855" y="1409"/>
                  </a:lnTo>
                  <a:lnTo>
                    <a:pt x="865" y="1408"/>
                  </a:lnTo>
                  <a:lnTo>
                    <a:pt x="874" y="1406"/>
                  </a:lnTo>
                  <a:lnTo>
                    <a:pt x="880" y="1405"/>
                  </a:lnTo>
                  <a:lnTo>
                    <a:pt x="886" y="1403"/>
                  </a:lnTo>
                  <a:lnTo>
                    <a:pt x="891" y="1402"/>
                  </a:lnTo>
                  <a:lnTo>
                    <a:pt x="897" y="1402"/>
                  </a:lnTo>
                  <a:lnTo>
                    <a:pt x="901" y="1402"/>
                  </a:lnTo>
                  <a:lnTo>
                    <a:pt x="916" y="1403"/>
                  </a:lnTo>
                  <a:lnTo>
                    <a:pt x="929" y="1396"/>
                  </a:lnTo>
                  <a:lnTo>
                    <a:pt x="941" y="1387"/>
                  </a:lnTo>
                  <a:lnTo>
                    <a:pt x="950" y="1376"/>
                  </a:lnTo>
                  <a:lnTo>
                    <a:pt x="956" y="1365"/>
                  </a:lnTo>
                  <a:lnTo>
                    <a:pt x="962" y="1357"/>
                  </a:lnTo>
                  <a:lnTo>
                    <a:pt x="962" y="1357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71" y="1354"/>
                  </a:lnTo>
                  <a:lnTo>
                    <a:pt x="981" y="1352"/>
                  </a:lnTo>
                  <a:lnTo>
                    <a:pt x="990" y="1349"/>
                  </a:lnTo>
                  <a:lnTo>
                    <a:pt x="998" y="1346"/>
                  </a:lnTo>
                  <a:lnTo>
                    <a:pt x="1013" y="1335"/>
                  </a:lnTo>
                  <a:lnTo>
                    <a:pt x="1021" y="1320"/>
                  </a:lnTo>
                  <a:lnTo>
                    <a:pt x="1025" y="1306"/>
                  </a:lnTo>
                  <a:lnTo>
                    <a:pt x="1027" y="1293"/>
                  </a:lnTo>
                  <a:lnTo>
                    <a:pt x="1028" y="1288"/>
                  </a:lnTo>
                  <a:lnTo>
                    <a:pt x="1028" y="1285"/>
                  </a:lnTo>
                  <a:lnTo>
                    <a:pt x="1028" y="1281"/>
                  </a:lnTo>
                  <a:lnTo>
                    <a:pt x="1030" y="1278"/>
                  </a:lnTo>
                  <a:lnTo>
                    <a:pt x="1042" y="1276"/>
                  </a:lnTo>
                  <a:lnTo>
                    <a:pt x="1055" y="1276"/>
                  </a:lnTo>
                  <a:lnTo>
                    <a:pt x="1067" y="1278"/>
                  </a:lnTo>
                  <a:lnTo>
                    <a:pt x="1080" y="1281"/>
                  </a:lnTo>
                  <a:lnTo>
                    <a:pt x="1091" y="1285"/>
                  </a:lnTo>
                  <a:lnTo>
                    <a:pt x="1103" y="1290"/>
                  </a:lnTo>
                  <a:lnTo>
                    <a:pt x="1114" y="1294"/>
                  </a:lnTo>
                  <a:lnTo>
                    <a:pt x="1124" y="1298"/>
                  </a:lnTo>
                  <a:lnTo>
                    <a:pt x="1148" y="1313"/>
                  </a:lnTo>
                  <a:lnTo>
                    <a:pt x="1177" y="1329"/>
                  </a:lnTo>
                  <a:lnTo>
                    <a:pt x="1207" y="1348"/>
                  </a:lnTo>
                  <a:lnTo>
                    <a:pt x="1242" y="1368"/>
                  </a:lnTo>
                  <a:lnTo>
                    <a:pt x="1276" y="1389"/>
                  </a:lnTo>
                  <a:lnTo>
                    <a:pt x="1312" y="1409"/>
                  </a:lnTo>
                  <a:lnTo>
                    <a:pt x="1348" y="1429"/>
                  </a:lnTo>
                  <a:lnTo>
                    <a:pt x="1384" y="1450"/>
                  </a:lnTo>
                  <a:lnTo>
                    <a:pt x="1419" y="1470"/>
                  </a:lnTo>
                  <a:lnTo>
                    <a:pt x="1451" y="1488"/>
                  </a:lnTo>
                  <a:lnTo>
                    <a:pt x="1482" y="1505"/>
                  </a:lnTo>
                  <a:lnTo>
                    <a:pt x="1506" y="1520"/>
                  </a:lnTo>
                  <a:lnTo>
                    <a:pt x="1527" y="1531"/>
                  </a:lnTo>
                  <a:lnTo>
                    <a:pt x="1544" y="1542"/>
                  </a:lnTo>
                  <a:lnTo>
                    <a:pt x="1554" y="1548"/>
                  </a:lnTo>
                  <a:lnTo>
                    <a:pt x="1558" y="1549"/>
                  </a:lnTo>
                  <a:lnTo>
                    <a:pt x="1560" y="1527"/>
                  </a:lnTo>
                  <a:lnTo>
                    <a:pt x="1562" y="1476"/>
                  </a:lnTo>
                  <a:lnTo>
                    <a:pt x="1563" y="1425"/>
                  </a:lnTo>
                  <a:lnTo>
                    <a:pt x="1565" y="1397"/>
                  </a:lnTo>
                  <a:lnTo>
                    <a:pt x="1596" y="1365"/>
                  </a:lnTo>
                  <a:lnTo>
                    <a:pt x="1615" y="1327"/>
                  </a:lnTo>
                  <a:lnTo>
                    <a:pt x="1624" y="1285"/>
                  </a:lnTo>
                  <a:lnTo>
                    <a:pt x="1626" y="1240"/>
                  </a:lnTo>
                  <a:lnTo>
                    <a:pt x="1619" y="1193"/>
                  </a:lnTo>
                  <a:lnTo>
                    <a:pt x="1603" y="1150"/>
                  </a:lnTo>
                  <a:lnTo>
                    <a:pt x="1581" y="1107"/>
                  </a:lnTo>
                  <a:lnTo>
                    <a:pt x="1550" y="1071"/>
                  </a:lnTo>
                  <a:lnTo>
                    <a:pt x="1539" y="1059"/>
                  </a:lnTo>
                  <a:lnTo>
                    <a:pt x="1527" y="1048"/>
                  </a:lnTo>
                  <a:lnTo>
                    <a:pt x="1514" y="1036"/>
                  </a:lnTo>
                  <a:lnTo>
                    <a:pt x="1503" y="1026"/>
                  </a:lnTo>
                  <a:lnTo>
                    <a:pt x="1491" y="1016"/>
                  </a:lnTo>
                  <a:lnTo>
                    <a:pt x="1478" y="1004"/>
                  </a:lnTo>
                  <a:lnTo>
                    <a:pt x="1466" y="994"/>
                  </a:lnTo>
                  <a:lnTo>
                    <a:pt x="1455" y="984"/>
                  </a:lnTo>
                  <a:lnTo>
                    <a:pt x="1419" y="953"/>
                  </a:lnTo>
                  <a:lnTo>
                    <a:pt x="1386" y="922"/>
                  </a:lnTo>
                  <a:lnTo>
                    <a:pt x="1356" y="892"/>
                  </a:lnTo>
                  <a:lnTo>
                    <a:pt x="1331" y="861"/>
                  </a:lnTo>
                  <a:lnTo>
                    <a:pt x="1310" y="828"/>
                  </a:lnTo>
                  <a:lnTo>
                    <a:pt x="1297" y="791"/>
                  </a:lnTo>
                  <a:lnTo>
                    <a:pt x="1289" y="752"/>
                  </a:lnTo>
                  <a:lnTo>
                    <a:pt x="1287" y="708"/>
                  </a:lnTo>
                  <a:lnTo>
                    <a:pt x="1287" y="704"/>
                  </a:lnTo>
                  <a:lnTo>
                    <a:pt x="1287" y="669"/>
                  </a:lnTo>
                  <a:lnTo>
                    <a:pt x="1291" y="634"/>
                  </a:lnTo>
                  <a:lnTo>
                    <a:pt x="1301" y="598"/>
                  </a:lnTo>
                  <a:lnTo>
                    <a:pt x="1312" y="560"/>
                  </a:lnTo>
                  <a:lnTo>
                    <a:pt x="1320" y="535"/>
                  </a:lnTo>
                  <a:lnTo>
                    <a:pt x="1327" y="509"/>
                  </a:lnTo>
                  <a:lnTo>
                    <a:pt x="1333" y="484"/>
                  </a:lnTo>
                  <a:lnTo>
                    <a:pt x="1337" y="45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9338" y="2927350"/>
              <a:ext cx="2681288" cy="2262187"/>
            </a:xfrm>
            <a:custGeom>
              <a:avLst/>
              <a:gdLst>
                <a:gd name="T0" fmla="*/ 787 w 1689"/>
                <a:gd name="T1" fmla="*/ 116 h 1425"/>
                <a:gd name="T2" fmla="*/ 794 w 1689"/>
                <a:gd name="T3" fmla="*/ 132 h 1425"/>
                <a:gd name="T4" fmla="*/ 1029 w 1689"/>
                <a:gd name="T5" fmla="*/ 116 h 1425"/>
                <a:gd name="T6" fmla="*/ 1152 w 1689"/>
                <a:gd name="T7" fmla="*/ 144 h 1425"/>
                <a:gd name="T8" fmla="*/ 1314 w 1689"/>
                <a:gd name="T9" fmla="*/ 99 h 1425"/>
                <a:gd name="T10" fmla="*/ 1510 w 1689"/>
                <a:gd name="T11" fmla="*/ 145 h 1425"/>
                <a:gd name="T12" fmla="*/ 1604 w 1689"/>
                <a:gd name="T13" fmla="*/ 360 h 1425"/>
                <a:gd name="T14" fmla="*/ 1664 w 1689"/>
                <a:gd name="T15" fmla="*/ 543 h 1425"/>
                <a:gd name="T16" fmla="*/ 1474 w 1689"/>
                <a:gd name="T17" fmla="*/ 513 h 1425"/>
                <a:gd name="T18" fmla="*/ 1326 w 1689"/>
                <a:gd name="T19" fmla="*/ 396 h 1425"/>
                <a:gd name="T20" fmla="*/ 1286 w 1689"/>
                <a:gd name="T21" fmla="*/ 231 h 1425"/>
                <a:gd name="T22" fmla="*/ 1217 w 1689"/>
                <a:gd name="T23" fmla="*/ 249 h 1425"/>
                <a:gd name="T24" fmla="*/ 1236 w 1689"/>
                <a:gd name="T25" fmla="*/ 526 h 1425"/>
                <a:gd name="T26" fmla="*/ 1337 w 1689"/>
                <a:gd name="T27" fmla="*/ 926 h 1425"/>
                <a:gd name="T28" fmla="*/ 1524 w 1689"/>
                <a:gd name="T29" fmla="*/ 1257 h 1425"/>
                <a:gd name="T30" fmla="*/ 1465 w 1689"/>
                <a:gd name="T31" fmla="*/ 1423 h 1425"/>
                <a:gd name="T32" fmla="*/ 1306 w 1689"/>
                <a:gd name="T33" fmla="*/ 1333 h 1425"/>
                <a:gd name="T34" fmla="*/ 1097 w 1689"/>
                <a:gd name="T35" fmla="*/ 1216 h 1425"/>
                <a:gd name="T36" fmla="*/ 960 w 1689"/>
                <a:gd name="T37" fmla="*/ 1231 h 1425"/>
                <a:gd name="T38" fmla="*/ 893 w 1689"/>
                <a:gd name="T39" fmla="*/ 1305 h 1425"/>
                <a:gd name="T40" fmla="*/ 804 w 1689"/>
                <a:gd name="T41" fmla="*/ 1349 h 1425"/>
                <a:gd name="T42" fmla="*/ 712 w 1689"/>
                <a:gd name="T43" fmla="*/ 1326 h 1425"/>
                <a:gd name="T44" fmla="*/ 751 w 1689"/>
                <a:gd name="T45" fmla="*/ 1186 h 1425"/>
                <a:gd name="T46" fmla="*/ 996 w 1689"/>
                <a:gd name="T47" fmla="*/ 1119 h 1425"/>
                <a:gd name="T48" fmla="*/ 1013 w 1689"/>
                <a:gd name="T49" fmla="*/ 1098 h 1425"/>
                <a:gd name="T50" fmla="*/ 1008 w 1689"/>
                <a:gd name="T51" fmla="*/ 1069 h 1425"/>
                <a:gd name="T52" fmla="*/ 931 w 1689"/>
                <a:gd name="T53" fmla="*/ 1072 h 1425"/>
                <a:gd name="T54" fmla="*/ 737 w 1689"/>
                <a:gd name="T55" fmla="*/ 1062 h 1425"/>
                <a:gd name="T56" fmla="*/ 573 w 1689"/>
                <a:gd name="T57" fmla="*/ 1100 h 1425"/>
                <a:gd name="T58" fmla="*/ 455 w 1689"/>
                <a:gd name="T59" fmla="*/ 1155 h 1425"/>
                <a:gd name="T60" fmla="*/ 349 w 1689"/>
                <a:gd name="T61" fmla="*/ 1123 h 1425"/>
                <a:gd name="T62" fmla="*/ 385 w 1689"/>
                <a:gd name="T63" fmla="*/ 1001 h 1425"/>
                <a:gd name="T64" fmla="*/ 541 w 1689"/>
                <a:gd name="T65" fmla="*/ 988 h 1425"/>
                <a:gd name="T66" fmla="*/ 642 w 1689"/>
                <a:gd name="T67" fmla="*/ 963 h 1425"/>
                <a:gd name="T68" fmla="*/ 732 w 1689"/>
                <a:gd name="T69" fmla="*/ 963 h 1425"/>
                <a:gd name="T70" fmla="*/ 602 w 1689"/>
                <a:gd name="T71" fmla="*/ 947 h 1425"/>
                <a:gd name="T72" fmla="*/ 615 w 1689"/>
                <a:gd name="T73" fmla="*/ 820 h 1425"/>
                <a:gd name="T74" fmla="*/ 718 w 1689"/>
                <a:gd name="T75" fmla="*/ 738 h 1425"/>
                <a:gd name="T76" fmla="*/ 829 w 1689"/>
                <a:gd name="T77" fmla="*/ 632 h 1425"/>
                <a:gd name="T78" fmla="*/ 572 w 1689"/>
                <a:gd name="T79" fmla="*/ 733 h 1425"/>
                <a:gd name="T80" fmla="*/ 606 w 1689"/>
                <a:gd name="T81" fmla="*/ 655 h 1425"/>
                <a:gd name="T82" fmla="*/ 558 w 1689"/>
                <a:gd name="T83" fmla="*/ 673 h 1425"/>
                <a:gd name="T84" fmla="*/ 356 w 1689"/>
                <a:gd name="T85" fmla="*/ 750 h 1425"/>
                <a:gd name="T86" fmla="*/ 111 w 1689"/>
                <a:gd name="T87" fmla="*/ 615 h 1425"/>
                <a:gd name="T88" fmla="*/ 14 w 1689"/>
                <a:gd name="T89" fmla="*/ 537 h 1425"/>
                <a:gd name="T90" fmla="*/ 67 w 1689"/>
                <a:gd name="T91" fmla="*/ 435 h 1425"/>
                <a:gd name="T92" fmla="*/ 278 w 1689"/>
                <a:gd name="T93" fmla="*/ 408 h 1425"/>
                <a:gd name="T94" fmla="*/ 549 w 1689"/>
                <a:gd name="T95" fmla="*/ 371 h 1425"/>
                <a:gd name="T96" fmla="*/ 732 w 1689"/>
                <a:gd name="T97" fmla="*/ 415 h 1425"/>
                <a:gd name="T98" fmla="*/ 600 w 1689"/>
                <a:gd name="T99" fmla="*/ 323 h 1425"/>
                <a:gd name="T100" fmla="*/ 629 w 1689"/>
                <a:gd name="T101" fmla="*/ 140 h 1425"/>
                <a:gd name="T102" fmla="*/ 524 w 1689"/>
                <a:gd name="T103" fmla="*/ 202 h 1425"/>
                <a:gd name="T104" fmla="*/ 235 w 1689"/>
                <a:gd name="T105" fmla="*/ 201 h 1425"/>
                <a:gd name="T106" fmla="*/ 311 w 1689"/>
                <a:gd name="T107" fmla="*/ 138 h 1425"/>
                <a:gd name="T108" fmla="*/ 457 w 1689"/>
                <a:gd name="T109" fmla="*/ 26 h 1425"/>
                <a:gd name="T110" fmla="*/ 631 w 1689"/>
                <a:gd name="T111" fmla="*/ 3 h 1425"/>
                <a:gd name="T112" fmla="*/ 781 w 1689"/>
                <a:gd name="T113" fmla="*/ 6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9" h="1425">
                  <a:moveTo>
                    <a:pt x="813" y="81"/>
                  </a:moveTo>
                  <a:lnTo>
                    <a:pt x="815" y="86"/>
                  </a:lnTo>
                  <a:lnTo>
                    <a:pt x="819" y="90"/>
                  </a:lnTo>
                  <a:lnTo>
                    <a:pt x="823" y="94"/>
                  </a:lnTo>
                  <a:lnTo>
                    <a:pt x="827" y="99"/>
                  </a:lnTo>
                  <a:lnTo>
                    <a:pt x="813" y="105"/>
                  </a:lnTo>
                  <a:lnTo>
                    <a:pt x="800" y="110"/>
                  </a:lnTo>
                  <a:lnTo>
                    <a:pt x="787" y="116"/>
                  </a:lnTo>
                  <a:lnTo>
                    <a:pt x="773" y="124"/>
                  </a:lnTo>
                  <a:lnTo>
                    <a:pt x="762" y="131"/>
                  </a:lnTo>
                  <a:lnTo>
                    <a:pt x="751" y="138"/>
                  </a:lnTo>
                  <a:lnTo>
                    <a:pt x="741" y="147"/>
                  </a:lnTo>
                  <a:lnTo>
                    <a:pt x="732" y="157"/>
                  </a:lnTo>
                  <a:lnTo>
                    <a:pt x="733" y="159"/>
                  </a:lnTo>
                  <a:lnTo>
                    <a:pt x="764" y="144"/>
                  </a:lnTo>
                  <a:lnTo>
                    <a:pt x="794" y="132"/>
                  </a:lnTo>
                  <a:lnTo>
                    <a:pt x="825" y="121"/>
                  </a:lnTo>
                  <a:lnTo>
                    <a:pt x="857" y="110"/>
                  </a:lnTo>
                  <a:lnTo>
                    <a:pt x="891" y="105"/>
                  </a:lnTo>
                  <a:lnTo>
                    <a:pt x="926" y="100"/>
                  </a:lnTo>
                  <a:lnTo>
                    <a:pt x="960" y="100"/>
                  </a:lnTo>
                  <a:lnTo>
                    <a:pt x="996" y="105"/>
                  </a:lnTo>
                  <a:lnTo>
                    <a:pt x="1013" y="110"/>
                  </a:lnTo>
                  <a:lnTo>
                    <a:pt x="1029" y="116"/>
                  </a:lnTo>
                  <a:lnTo>
                    <a:pt x="1046" y="122"/>
                  </a:lnTo>
                  <a:lnTo>
                    <a:pt x="1061" y="129"/>
                  </a:lnTo>
                  <a:lnTo>
                    <a:pt x="1076" y="137"/>
                  </a:lnTo>
                  <a:lnTo>
                    <a:pt x="1091" y="145"/>
                  </a:lnTo>
                  <a:lnTo>
                    <a:pt x="1105" y="154"/>
                  </a:lnTo>
                  <a:lnTo>
                    <a:pt x="1118" y="163"/>
                  </a:lnTo>
                  <a:lnTo>
                    <a:pt x="1135" y="153"/>
                  </a:lnTo>
                  <a:lnTo>
                    <a:pt x="1152" y="144"/>
                  </a:lnTo>
                  <a:lnTo>
                    <a:pt x="1171" y="135"/>
                  </a:lnTo>
                  <a:lnTo>
                    <a:pt x="1190" y="128"/>
                  </a:lnTo>
                  <a:lnTo>
                    <a:pt x="1209" y="121"/>
                  </a:lnTo>
                  <a:lnTo>
                    <a:pt x="1230" y="113"/>
                  </a:lnTo>
                  <a:lnTo>
                    <a:pt x="1251" y="109"/>
                  </a:lnTo>
                  <a:lnTo>
                    <a:pt x="1272" y="105"/>
                  </a:lnTo>
                  <a:lnTo>
                    <a:pt x="1293" y="100"/>
                  </a:lnTo>
                  <a:lnTo>
                    <a:pt x="1314" y="99"/>
                  </a:lnTo>
                  <a:lnTo>
                    <a:pt x="1335" y="97"/>
                  </a:lnTo>
                  <a:lnTo>
                    <a:pt x="1356" y="99"/>
                  </a:lnTo>
                  <a:lnTo>
                    <a:pt x="1377" y="100"/>
                  </a:lnTo>
                  <a:lnTo>
                    <a:pt x="1400" y="103"/>
                  </a:lnTo>
                  <a:lnTo>
                    <a:pt x="1421" y="108"/>
                  </a:lnTo>
                  <a:lnTo>
                    <a:pt x="1442" y="113"/>
                  </a:lnTo>
                  <a:lnTo>
                    <a:pt x="1478" y="128"/>
                  </a:lnTo>
                  <a:lnTo>
                    <a:pt x="1510" y="145"/>
                  </a:lnTo>
                  <a:lnTo>
                    <a:pt x="1539" y="167"/>
                  </a:lnTo>
                  <a:lnTo>
                    <a:pt x="1565" y="191"/>
                  </a:lnTo>
                  <a:lnTo>
                    <a:pt x="1584" y="217"/>
                  </a:lnTo>
                  <a:lnTo>
                    <a:pt x="1602" y="246"/>
                  </a:lnTo>
                  <a:lnTo>
                    <a:pt x="1611" y="275"/>
                  </a:lnTo>
                  <a:lnTo>
                    <a:pt x="1613" y="306"/>
                  </a:lnTo>
                  <a:lnTo>
                    <a:pt x="1611" y="332"/>
                  </a:lnTo>
                  <a:lnTo>
                    <a:pt x="1604" y="360"/>
                  </a:lnTo>
                  <a:lnTo>
                    <a:pt x="1598" y="387"/>
                  </a:lnTo>
                  <a:lnTo>
                    <a:pt x="1592" y="415"/>
                  </a:lnTo>
                  <a:lnTo>
                    <a:pt x="1592" y="443"/>
                  </a:lnTo>
                  <a:lnTo>
                    <a:pt x="1598" y="469"/>
                  </a:lnTo>
                  <a:lnTo>
                    <a:pt x="1615" y="492"/>
                  </a:lnTo>
                  <a:lnTo>
                    <a:pt x="1643" y="513"/>
                  </a:lnTo>
                  <a:lnTo>
                    <a:pt x="1689" y="545"/>
                  </a:lnTo>
                  <a:lnTo>
                    <a:pt x="1664" y="543"/>
                  </a:lnTo>
                  <a:lnTo>
                    <a:pt x="1640" y="543"/>
                  </a:lnTo>
                  <a:lnTo>
                    <a:pt x="1615" y="540"/>
                  </a:lnTo>
                  <a:lnTo>
                    <a:pt x="1590" y="539"/>
                  </a:lnTo>
                  <a:lnTo>
                    <a:pt x="1565" y="534"/>
                  </a:lnTo>
                  <a:lnTo>
                    <a:pt x="1543" y="532"/>
                  </a:lnTo>
                  <a:lnTo>
                    <a:pt x="1520" y="526"/>
                  </a:lnTo>
                  <a:lnTo>
                    <a:pt x="1497" y="520"/>
                  </a:lnTo>
                  <a:lnTo>
                    <a:pt x="1474" y="513"/>
                  </a:lnTo>
                  <a:lnTo>
                    <a:pt x="1453" y="505"/>
                  </a:lnTo>
                  <a:lnTo>
                    <a:pt x="1432" y="497"/>
                  </a:lnTo>
                  <a:lnTo>
                    <a:pt x="1413" y="486"/>
                  </a:lnTo>
                  <a:lnTo>
                    <a:pt x="1394" y="475"/>
                  </a:lnTo>
                  <a:lnTo>
                    <a:pt x="1377" y="462"/>
                  </a:lnTo>
                  <a:lnTo>
                    <a:pt x="1360" y="447"/>
                  </a:lnTo>
                  <a:lnTo>
                    <a:pt x="1345" y="431"/>
                  </a:lnTo>
                  <a:lnTo>
                    <a:pt x="1326" y="396"/>
                  </a:lnTo>
                  <a:lnTo>
                    <a:pt x="1320" y="358"/>
                  </a:lnTo>
                  <a:lnTo>
                    <a:pt x="1322" y="319"/>
                  </a:lnTo>
                  <a:lnTo>
                    <a:pt x="1327" y="279"/>
                  </a:lnTo>
                  <a:lnTo>
                    <a:pt x="1326" y="266"/>
                  </a:lnTo>
                  <a:lnTo>
                    <a:pt x="1320" y="252"/>
                  </a:lnTo>
                  <a:lnTo>
                    <a:pt x="1310" y="240"/>
                  </a:lnTo>
                  <a:lnTo>
                    <a:pt x="1295" y="233"/>
                  </a:lnTo>
                  <a:lnTo>
                    <a:pt x="1286" y="231"/>
                  </a:lnTo>
                  <a:lnTo>
                    <a:pt x="1278" y="231"/>
                  </a:lnTo>
                  <a:lnTo>
                    <a:pt x="1268" y="231"/>
                  </a:lnTo>
                  <a:lnTo>
                    <a:pt x="1259" y="231"/>
                  </a:lnTo>
                  <a:lnTo>
                    <a:pt x="1251" y="233"/>
                  </a:lnTo>
                  <a:lnTo>
                    <a:pt x="1244" y="234"/>
                  </a:lnTo>
                  <a:lnTo>
                    <a:pt x="1236" y="237"/>
                  </a:lnTo>
                  <a:lnTo>
                    <a:pt x="1228" y="242"/>
                  </a:lnTo>
                  <a:lnTo>
                    <a:pt x="1217" y="249"/>
                  </a:lnTo>
                  <a:lnTo>
                    <a:pt x="1215" y="259"/>
                  </a:lnTo>
                  <a:lnTo>
                    <a:pt x="1215" y="272"/>
                  </a:lnTo>
                  <a:lnTo>
                    <a:pt x="1217" y="282"/>
                  </a:lnTo>
                  <a:lnTo>
                    <a:pt x="1249" y="330"/>
                  </a:lnTo>
                  <a:lnTo>
                    <a:pt x="1263" y="379"/>
                  </a:lnTo>
                  <a:lnTo>
                    <a:pt x="1261" y="427"/>
                  </a:lnTo>
                  <a:lnTo>
                    <a:pt x="1251" y="476"/>
                  </a:lnTo>
                  <a:lnTo>
                    <a:pt x="1236" y="526"/>
                  </a:lnTo>
                  <a:lnTo>
                    <a:pt x="1221" y="575"/>
                  </a:lnTo>
                  <a:lnTo>
                    <a:pt x="1211" y="626"/>
                  </a:lnTo>
                  <a:lnTo>
                    <a:pt x="1211" y="676"/>
                  </a:lnTo>
                  <a:lnTo>
                    <a:pt x="1215" y="738"/>
                  </a:lnTo>
                  <a:lnTo>
                    <a:pt x="1230" y="792"/>
                  </a:lnTo>
                  <a:lnTo>
                    <a:pt x="1259" y="840"/>
                  </a:lnTo>
                  <a:lnTo>
                    <a:pt x="1295" y="886"/>
                  </a:lnTo>
                  <a:lnTo>
                    <a:pt x="1337" y="926"/>
                  </a:lnTo>
                  <a:lnTo>
                    <a:pt x="1385" y="969"/>
                  </a:lnTo>
                  <a:lnTo>
                    <a:pt x="1432" y="1011"/>
                  </a:lnTo>
                  <a:lnTo>
                    <a:pt x="1482" y="1058"/>
                  </a:lnTo>
                  <a:lnTo>
                    <a:pt x="1506" y="1091"/>
                  </a:lnTo>
                  <a:lnTo>
                    <a:pt x="1524" y="1130"/>
                  </a:lnTo>
                  <a:lnTo>
                    <a:pt x="1531" y="1173"/>
                  </a:lnTo>
                  <a:lnTo>
                    <a:pt x="1531" y="1216"/>
                  </a:lnTo>
                  <a:lnTo>
                    <a:pt x="1524" y="1257"/>
                  </a:lnTo>
                  <a:lnTo>
                    <a:pt x="1512" y="1295"/>
                  </a:lnTo>
                  <a:lnTo>
                    <a:pt x="1495" y="1327"/>
                  </a:lnTo>
                  <a:lnTo>
                    <a:pt x="1474" y="1349"/>
                  </a:lnTo>
                  <a:lnTo>
                    <a:pt x="1470" y="1371"/>
                  </a:lnTo>
                  <a:lnTo>
                    <a:pt x="1470" y="1388"/>
                  </a:lnTo>
                  <a:lnTo>
                    <a:pt x="1468" y="1404"/>
                  </a:lnTo>
                  <a:lnTo>
                    <a:pt x="1466" y="1425"/>
                  </a:lnTo>
                  <a:lnTo>
                    <a:pt x="1465" y="1423"/>
                  </a:lnTo>
                  <a:lnTo>
                    <a:pt x="1457" y="1419"/>
                  </a:lnTo>
                  <a:lnTo>
                    <a:pt x="1444" y="1412"/>
                  </a:lnTo>
                  <a:lnTo>
                    <a:pt x="1428" y="1403"/>
                  </a:lnTo>
                  <a:lnTo>
                    <a:pt x="1407" y="1391"/>
                  </a:lnTo>
                  <a:lnTo>
                    <a:pt x="1386" y="1380"/>
                  </a:lnTo>
                  <a:lnTo>
                    <a:pt x="1360" y="1365"/>
                  </a:lnTo>
                  <a:lnTo>
                    <a:pt x="1333" y="1349"/>
                  </a:lnTo>
                  <a:lnTo>
                    <a:pt x="1306" y="1333"/>
                  </a:lnTo>
                  <a:lnTo>
                    <a:pt x="1276" y="1317"/>
                  </a:lnTo>
                  <a:lnTo>
                    <a:pt x="1247" y="1301"/>
                  </a:lnTo>
                  <a:lnTo>
                    <a:pt x="1219" y="1283"/>
                  </a:lnTo>
                  <a:lnTo>
                    <a:pt x="1190" y="1267"/>
                  </a:lnTo>
                  <a:lnTo>
                    <a:pt x="1162" y="1251"/>
                  </a:lnTo>
                  <a:lnTo>
                    <a:pt x="1137" y="1235"/>
                  </a:lnTo>
                  <a:lnTo>
                    <a:pt x="1114" y="1222"/>
                  </a:lnTo>
                  <a:lnTo>
                    <a:pt x="1097" y="1216"/>
                  </a:lnTo>
                  <a:lnTo>
                    <a:pt x="1080" y="1212"/>
                  </a:lnTo>
                  <a:lnTo>
                    <a:pt x="1061" y="1211"/>
                  </a:lnTo>
                  <a:lnTo>
                    <a:pt x="1042" y="1211"/>
                  </a:lnTo>
                  <a:lnTo>
                    <a:pt x="1023" y="1212"/>
                  </a:lnTo>
                  <a:lnTo>
                    <a:pt x="1004" y="1213"/>
                  </a:lnTo>
                  <a:lnTo>
                    <a:pt x="987" y="1218"/>
                  </a:lnTo>
                  <a:lnTo>
                    <a:pt x="970" y="1222"/>
                  </a:lnTo>
                  <a:lnTo>
                    <a:pt x="960" y="1231"/>
                  </a:lnTo>
                  <a:lnTo>
                    <a:pt x="954" y="1243"/>
                  </a:lnTo>
                  <a:lnTo>
                    <a:pt x="952" y="1256"/>
                  </a:lnTo>
                  <a:lnTo>
                    <a:pt x="950" y="1269"/>
                  </a:lnTo>
                  <a:lnTo>
                    <a:pt x="947" y="1280"/>
                  </a:lnTo>
                  <a:lnTo>
                    <a:pt x="939" y="1291"/>
                  </a:lnTo>
                  <a:lnTo>
                    <a:pt x="926" y="1295"/>
                  </a:lnTo>
                  <a:lnTo>
                    <a:pt x="903" y="1294"/>
                  </a:lnTo>
                  <a:lnTo>
                    <a:pt x="893" y="1305"/>
                  </a:lnTo>
                  <a:lnTo>
                    <a:pt x="886" y="1318"/>
                  </a:lnTo>
                  <a:lnTo>
                    <a:pt x="880" y="1331"/>
                  </a:lnTo>
                  <a:lnTo>
                    <a:pt x="869" y="1342"/>
                  </a:lnTo>
                  <a:lnTo>
                    <a:pt x="855" y="1342"/>
                  </a:lnTo>
                  <a:lnTo>
                    <a:pt x="842" y="1343"/>
                  </a:lnTo>
                  <a:lnTo>
                    <a:pt x="829" y="1346"/>
                  </a:lnTo>
                  <a:lnTo>
                    <a:pt x="815" y="1349"/>
                  </a:lnTo>
                  <a:lnTo>
                    <a:pt x="804" y="1349"/>
                  </a:lnTo>
                  <a:lnTo>
                    <a:pt x="792" y="1347"/>
                  </a:lnTo>
                  <a:lnTo>
                    <a:pt x="783" y="1342"/>
                  </a:lnTo>
                  <a:lnTo>
                    <a:pt x="773" y="1331"/>
                  </a:lnTo>
                  <a:lnTo>
                    <a:pt x="762" y="1337"/>
                  </a:lnTo>
                  <a:lnTo>
                    <a:pt x="749" y="1342"/>
                  </a:lnTo>
                  <a:lnTo>
                    <a:pt x="735" y="1343"/>
                  </a:lnTo>
                  <a:lnTo>
                    <a:pt x="724" y="1337"/>
                  </a:lnTo>
                  <a:lnTo>
                    <a:pt x="712" y="1326"/>
                  </a:lnTo>
                  <a:lnTo>
                    <a:pt x="705" y="1313"/>
                  </a:lnTo>
                  <a:lnTo>
                    <a:pt x="699" y="1298"/>
                  </a:lnTo>
                  <a:lnTo>
                    <a:pt x="697" y="1282"/>
                  </a:lnTo>
                  <a:lnTo>
                    <a:pt x="705" y="1262"/>
                  </a:lnTo>
                  <a:lnTo>
                    <a:pt x="714" y="1243"/>
                  </a:lnTo>
                  <a:lnTo>
                    <a:pt x="726" y="1224"/>
                  </a:lnTo>
                  <a:lnTo>
                    <a:pt x="737" y="1205"/>
                  </a:lnTo>
                  <a:lnTo>
                    <a:pt x="751" y="1186"/>
                  </a:lnTo>
                  <a:lnTo>
                    <a:pt x="768" y="1168"/>
                  </a:lnTo>
                  <a:lnTo>
                    <a:pt x="785" y="1152"/>
                  </a:lnTo>
                  <a:lnTo>
                    <a:pt x="806" y="1138"/>
                  </a:lnTo>
                  <a:lnTo>
                    <a:pt x="840" y="1126"/>
                  </a:lnTo>
                  <a:lnTo>
                    <a:pt x="876" y="1120"/>
                  </a:lnTo>
                  <a:lnTo>
                    <a:pt x="916" y="1116"/>
                  </a:lnTo>
                  <a:lnTo>
                    <a:pt x="956" y="1116"/>
                  </a:lnTo>
                  <a:lnTo>
                    <a:pt x="996" y="1119"/>
                  </a:lnTo>
                  <a:lnTo>
                    <a:pt x="1036" y="1125"/>
                  </a:lnTo>
                  <a:lnTo>
                    <a:pt x="1072" y="1133"/>
                  </a:lnTo>
                  <a:lnTo>
                    <a:pt x="1105" y="1144"/>
                  </a:lnTo>
                  <a:lnTo>
                    <a:pt x="1091" y="1129"/>
                  </a:lnTo>
                  <a:lnTo>
                    <a:pt x="1074" y="1119"/>
                  </a:lnTo>
                  <a:lnTo>
                    <a:pt x="1055" y="1110"/>
                  </a:lnTo>
                  <a:lnTo>
                    <a:pt x="1034" y="1103"/>
                  </a:lnTo>
                  <a:lnTo>
                    <a:pt x="1013" y="1098"/>
                  </a:lnTo>
                  <a:lnTo>
                    <a:pt x="990" y="1095"/>
                  </a:lnTo>
                  <a:lnTo>
                    <a:pt x="966" y="1094"/>
                  </a:lnTo>
                  <a:lnTo>
                    <a:pt x="943" y="1094"/>
                  </a:lnTo>
                  <a:lnTo>
                    <a:pt x="954" y="1087"/>
                  </a:lnTo>
                  <a:lnTo>
                    <a:pt x="968" y="1081"/>
                  </a:lnTo>
                  <a:lnTo>
                    <a:pt x="981" y="1075"/>
                  </a:lnTo>
                  <a:lnTo>
                    <a:pt x="994" y="1072"/>
                  </a:lnTo>
                  <a:lnTo>
                    <a:pt x="1008" y="1069"/>
                  </a:lnTo>
                  <a:lnTo>
                    <a:pt x="1023" y="1066"/>
                  </a:lnTo>
                  <a:lnTo>
                    <a:pt x="1036" y="1063"/>
                  </a:lnTo>
                  <a:lnTo>
                    <a:pt x="1049" y="1060"/>
                  </a:lnTo>
                  <a:lnTo>
                    <a:pt x="1025" y="1058"/>
                  </a:lnTo>
                  <a:lnTo>
                    <a:pt x="1000" y="1056"/>
                  </a:lnTo>
                  <a:lnTo>
                    <a:pt x="977" y="1059"/>
                  </a:lnTo>
                  <a:lnTo>
                    <a:pt x="954" y="1065"/>
                  </a:lnTo>
                  <a:lnTo>
                    <a:pt x="931" y="1072"/>
                  </a:lnTo>
                  <a:lnTo>
                    <a:pt x="910" y="1082"/>
                  </a:lnTo>
                  <a:lnTo>
                    <a:pt x="891" y="1093"/>
                  </a:lnTo>
                  <a:lnTo>
                    <a:pt x="872" y="1104"/>
                  </a:lnTo>
                  <a:lnTo>
                    <a:pt x="851" y="1107"/>
                  </a:lnTo>
                  <a:lnTo>
                    <a:pt x="823" y="1100"/>
                  </a:lnTo>
                  <a:lnTo>
                    <a:pt x="794" y="1088"/>
                  </a:lnTo>
                  <a:lnTo>
                    <a:pt x="766" y="1074"/>
                  </a:lnTo>
                  <a:lnTo>
                    <a:pt x="737" y="1062"/>
                  </a:lnTo>
                  <a:lnTo>
                    <a:pt x="709" y="1052"/>
                  </a:lnTo>
                  <a:lnTo>
                    <a:pt x="680" y="1046"/>
                  </a:lnTo>
                  <a:lnTo>
                    <a:pt x="650" y="1049"/>
                  </a:lnTo>
                  <a:lnTo>
                    <a:pt x="619" y="1060"/>
                  </a:lnTo>
                  <a:lnTo>
                    <a:pt x="610" y="1071"/>
                  </a:lnTo>
                  <a:lnTo>
                    <a:pt x="598" y="1081"/>
                  </a:lnTo>
                  <a:lnTo>
                    <a:pt x="587" y="1091"/>
                  </a:lnTo>
                  <a:lnTo>
                    <a:pt x="573" y="1100"/>
                  </a:lnTo>
                  <a:lnTo>
                    <a:pt x="558" y="1107"/>
                  </a:lnTo>
                  <a:lnTo>
                    <a:pt x="543" y="1113"/>
                  </a:lnTo>
                  <a:lnTo>
                    <a:pt x="526" y="1114"/>
                  </a:lnTo>
                  <a:lnTo>
                    <a:pt x="509" y="1114"/>
                  </a:lnTo>
                  <a:lnTo>
                    <a:pt x="497" y="1126"/>
                  </a:lnTo>
                  <a:lnTo>
                    <a:pt x="488" y="1141"/>
                  </a:lnTo>
                  <a:lnTo>
                    <a:pt x="474" y="1151"/>
                  </a:lnTo>
                  <a:lnTo>
                    <a:pt x="455" y="1155"/>
                  </a:lnTo>
                  <a:lnTo>
                    <a:pt x="440" y="1154"/>
                  </a:lnTo>
                  <a:lnTo>
                    <a:pt x="427" y="1148"/>
                  </a:lnTo>
                  <a:lnTo>
                    <a:pt x="415" y="1141"/>
                  </a:lnTo>
                  <a:lnTo>
                    <a:pt x="406" y="1132"/>
                  </a:lnTo>
                  <a:lnTo>
                    <a:pt x="395" y="1126"/>
                  </a:lnTo>
                  <a:lnTo>
                    <a:pt x="381" y="1120"/>
                  </a:lnTo>
                  <a:lnTo>
                    <a:pt x="366" y="1119"/>
                  </a:lnTo>
                  <a:lnTo>
                    <a:pt x="349" y="1123"/>
                  </a:lnTo>
                  <a:lnTo>
                    <a:pt x="334" y="1106"/>
                  </a:lnTo>
                  <a:lnTo>
                    <a:pt x="328" y="1085"/>
                  </a:lnTo>
                  <a:lnTo>
                    <a:pt x="330" y="1065"/>
                  </a:lnTo>
                  <a:lnTo>
                    <a:pt x="336" y="1044"/>
                  </a:lnTo>
                  <a:lnTo>
                    <a:pt x="345" y="1033"/>
                  </a:lnTo>
                  <a:lnTo>
                    <a:pt x="356" y="1021"/>
                  </a:lnTo>
                  <a:lnTo>
                    <a:pt x="370" y="1009"/>
                  </a:lnTo>
                  <a:lnTo>
                    <a:pt x="385" y="1001"/>
                  </a:lnTo>
                  <a:lnTo>
                    <a:pt x="400" y="992"/>
                  </a:lnTo>
                  <a:lnTo>
                    <a:pt x="417" y="986"/>
                  </a:lnTo>
                  <a:lnTo>
                    <a:pt x="435" y="982"/>
                  </a:lnTo>
                  <a:lnTo>
                    <a:pt x="454" y="979"/>
                  </a:lnTo>
                  <a:lnTo>
                    <a:pt x="476" y="979"/>
                  </a:lnTo>
                  <a:lnTo>
                    <a:pt x="499" y="980"/>
                  </a:lnTo>
                  <a:lnTo>
                    <a:pt x="520" y="983"/>
                  </a:lnTo>
                  <a:lnTo>
                    <a:pt x="541" y="988"/>
                  </a:lnTo>
                  <a:lnTo>
                    <a:pt x="562" y="993"/>
                  </a:lnTo>
                  <a:lnTo>
                    <a:pt x="583" y="999"/>
                  </a:lnTo>
                  <a:lnTo>
                    <a:pt x="602" y="1004"/>
                  </a:lnTo>
                  <a:lnTo>
                    <a:pt x="621" y="1009"/>
                  </a:lnTo>
                  <a:lnTo>
                    <a:pt x="575" y="976"/>
                  </a:lnTo>
                  <a:lnTo>
                    <a:pt x="596" y="969"/>
                  </a:lnTo>
                  <a:lnTo>
                    <a:pt x="619" y="964"/>
                  </a:lnTo>
                  <a:lnTo>
                    <a:pt x="642" y="963"/>
                  </a:lnTo>
                  <a:lnTo>
                    <a:pt x="665" y="963"/>
                  </a:lnTo>
                  <a:lnTo>
                    <a:pt x="690" y="966"/>
                  </a:lnTo>
                  <a:lnTo>
                    <a:pt x="712" y="970"/>
                  </a:lnTo>
                  <a:lnTo>
                    <a:pt x="733" y="977"/>
                  </a:lnTo>
                  <a:lnTo>
                    <a:pt x="754" y="986"/>
                  </a:lnTo>
                  <a:lnTo>
                    <a:pt x="756" y="983"/>
                  </a:lnTo>
                  <a:lnTo>
                    <a:pt x="745" y="972"/>
                  </a:lnTo>
                  <a:lnTo>
                    <a:pt x="732" y="963"/>
                  </a:lnTo>
                  <a:lnTo>
                    <a:pt x="716" y="956"/>
                  </a:lnTo>
                  <a:lnTo>
                    <a:pt x="699" y="950"/>
                  </a:lnTo>
                  <a:lnTo>
                    <a:pt x="682" y="947"/>
                  </a:lnTo>
                  <a:lnTo>
                    <a:pt x="663" y="944"/>
                  </a:lnTo>
                  <a:lnTo>
                    <a:pt x="644" y="944"/>
                  </a:lnTo>
                  <a:lnTo>
                    <a:pt x="625" y="944"/>
                  </a:lnTo>
                  <a:lnTo>
                    <a:pt x="613" y="945"/>
                  </a:lnTo>
                  <a:lnTo>
                    <a:pt x="602" y="947"/>
                  </a:lnTo>
                  <a:lnTo>
                    <a:pt x="589" y="948"/>
                  </a:lnTo>
                  <a:lnTo>
                    <a:pt x="577" y="951"/>
                  </a:lnTo>
                  <a:lnTo>
                    <a:pt x="572" y="925"/>
                  </a:lnTo>
                  <a:lnTo>
                    <a:pt x="570" y="896"/>
                  </a:lnTo>
                  <a:lnTo>
                    <a:pt x="575" y="867"/>
                  </a:lnTo>
                  <a:lnTo>
                    <a:pt x="587" y="842"/>
                  </a:lnTo>
                  <a:lnTo>
                    <a:pt x="600" y="830"/>
                  </a:lnTo>
                  <a:lnTo>
                    <a:pt x="615" y="820"/>
                  </a:lnTo>
                  <a:lnTo>
                    <a:pt x="631" y="808"/>
                  </a:lnTo>
                  <a:lnTo>
                    <a:pt x="644" y="797"/>
                  </a:lnTo>
                  <a:lnTo>
                    <a:pt x="657" y="785"/>
                  </a:lnTo>
                  <a:lnTo>
                    <a:pt x="667" y="772"/>
                  </a:lnTo>
                  <a:lnTo>
                    <a:pt x="674" y="759"/>
                  </a:lnTo>
                  <a:lnTo>
                    <a:pt x="678" y="744"/>
                  </a:lnTo>
                  <a:lnTo>
                    <a:pt x="699" y="743"/>
                  </a:lnTo>
                  <a:lnTo>
                    <a:pt x="718" y="738"/>
                  </a:lnTo>
                  <a:lnTo>
                    <a:pt x="737" y="731"/>
                  </a:lnTo>
                  <a:lnTo>
                    <a:pt x="754" y="722"/>
                  </a:lnTo>
                  <a:lnTo>
                    <a:pt x="770" y="714"/>
                  </a:lnTo>
                  <a:lnTo>
                    <a:pt x="785" y="702"/>
                  </a:lnTo>
                  <a:lnTo>
                    <a:pt x="796" y="689"/>
                  </a:lnTo>
                  <a:lnTo>
                    <a:pt x="808" y="676"/>
                  </a:lnTo>
                  <a:lnTo>
                    <a:pt x="819" y="655"/>
                  </a:lnTo>
                  <a:lnTo>
                    <a:pt x="829" y="632"/>
                  </a:lnTo>
                  <a:lnTo>
                    <a:pt x="831" y="609"/>
                  </a:lnTo>
                  <a:lnTo>
                    <a:pt x="827" y="585"/>
                  </a:lnTo>
                  <a:lnTo>
                    <a:pt x="800" y="644"/>
                  </a:lnTo>
                  <a:lnTo>
                    <a:pt x="760" y="685"/>
                  </a:lnTo>
                  <a:lnTo>
                    <a:pt x="711" y="711"/>
                  </a:lnTo>
                  <a:lnTo>
                    <a:pt x="661" y="725"/>
                  </a:lnTo>
                  <a:lnTo>
                    <a:pt x="613" y="733"/>
                  </a:lnTo>
                  <a:lnTo>
                    <a:pt x="572" y="733"/>
                  </a:lnTo>
                  <a:lnTo>
                    <a:pt x="545" y="731"/>
                  </a:lnTo>
                  <a:lnTo>
                    <a:pt x="534" y="730"/>
                  </a:lnTo>
                  <a:lnTo>
                    <a:pt x="549" y="718"/>
                  </a:lnTo>
                  <a:lnTo>
                    <a:pt x="562" y="706"/>
                  </a:lnTo>
                  <a:lnTo>
                    <a:pt x="575" y="695"/>
                  </a:lnTo>
                  <a:lnTo>
                    <a:pt x="587" y="682"/>
                  </a:lnTo>
                  <a:lnTo>
                    <a:pt x="596" y="669"/>
                  </a:lnTo>
                  <a:lnTo>
                    <a:pt x="606" y="655"/>
                  </a:lnTo>
                  <a:lnTo>
                    <a:pt x="615" y="642"/>
                  </a:lnTo>
                  <a:lnTo>
                    <a:pt x="625" y="629"/>
                  </a:lnTo>
                  <a:lnTo>
                    <a:pt x="623" y="631"/>
                  </a:lnTo>
                  <a:lnTo>
                    <a:pt x="617" y="635"/>
                  </a:lnTo>
                  <a:lnTo>
                    <a:pt x="606" y="642"/>
                  </a:lnTo>
                  <a:lnTo>
                    <a:pt x="594" y="651"/>
                  </a:lnTo>
                  <a:lnTo>
                    <a:pt x="577" y="661"/>
                  </a:lnTo>
                  <a:lnTo>
                    <a:pt x="558" y="673"/>
                  </a:lnTo>
                  <a:lnTo>
                    <a:pt x="537" y="686"/>
                  </a:lnTo>
                  <a:lnTo>
                    <a:pt x="514" y="698"/>
                  </a:lnTo>
                  <a:lnTo>
                    <a:pt x="490" y="709"/>
                  </a:lnTo>
                  <a:lnTo>
                    <a:pt x="465" y="721"/>
                  </a:lnTo>
                  <a:lnTo>
                    <a:pt x="438" y="731"/>
                  </a:lnTo>
                  <a:lnTo>
                    <a:pt x="412" y="740"/>
                  </a:lnTo>
                  <a:lnTo>
                    <a:pt x="383" y="746"/>
                  </a:lnTo>
                  <a:lnTo>
                    <a:pt x="356" y="750"/>
                  </a:lnTo>
                  <a:lnTo>
                    <a:pt x="330" y="752"/>
                  </a:lnTo>
                  <a:lnTo>
                    <a:pt x="305" y="749"/>
                  </a:lnTo>
                  <a:lnTo>
                    <a:pt x="229" y="727"/>
                  </a:lnTo>
                  <a:lnTo>
                    <a:pt x="176" y="703"/>
                  </a:lnTo>
                  <a:lnTo>
                    <a:pt x="141" y="680"/>
                  </a:lnTo>
                  <a:lnTo>
                    <a:pt x="122" y="655"/>
                  </a:lnTo>
                  <a:lnTo>
                    <a:pt x="115" y="634"/>
                  </a:lnTo>
                  <a:lnTo>
                    <a:pt x="111" y="615"/>
                  </a:lnTo>
                  <a:lnTo>
                    <a:pt x="109" y="599"/>
                  </a:lnTo>
                  <a:lnTo>
                    <a:pt x="103" y="588"/>
                  </a:lnTo>
                  <a:lnTo>
                    <a:pt x="86" y="584"/>
                  </a:lnTo>
                  <a:lnTo>
                    <a:pt x="69" y="578"/>
                  </a:lnTo>
                  <a:lnTo>
                    <a:pt x="52" y="569"/>
                  </a:lnTo>
                  <a:lnTo>
                    <a:pt x="37" y="561"/>
                  </a:lnTo>
                  <a:lnTo>
                    <a:pt x="23" y="550"/>
                  </a:lnTo>
                  <a:lnTo>
                    <a:pt x="14" y="537"/>
                  </a:lnTo>
                  <a:lnTo>
                    <a:pt x="6" y="524"/>
                  </a:lnTo>
                  <a:lnTo>
                    <a:pt x="2" y="511"/>
                  </a:lnTo>
                  <a:lnTo>
                    <a:pt x="0" y="495"/>
                  </a:lnTo>
                  <a:lnTo>
                    <a:pt x="4" y="482"/>
                  </a:lnTo>
                  <a:lnTo>
                    <a:pt x="14" y="469"/>
                  </a:lnTo>
                  <a:lnTo>
                    <a:pt x="23" y="457"/>
                  </a:lnTo>
                  <a:lnTo>
                    <a:pt x="44" y="444"/>
                  </a:lnTo>
                  <a:lnTo>
                    <a:pt x="67" y="435"/>
                  </a:lnTo>
                  <a:lnTo>
                    <a:pt x="92" y="430"/>
                  </a:lnTo>
                  <a:lnTo>
                    <a:pt x="118" y="427"/>
                  </a:lnTo>
                  <a:lnTo>
                    <a:pt x="145" y="427"/>
                  </a:lnTo>
                  <a:lnTo>
                    <a:pt x="172" y="428"/>
                  </a:lnTo>
                  <a:lnTo>
                    <a:pt x="198" y="432"/>
                  </a:lnTo>
                  <a:lnTo>
                    <a:pt x="223" y="438"/>
                  </a:lnTo>
                  <a:lnTo>
                    <a:pt x="250" y="421"/>
                  </a:lnTo>
                  <a:lnTo>
                    <a:pt x="278" y="408"/>
                  </a:lnTo>
                  <a:lnTo>
                    <a:pt x="311" y="395"/>
                  </a:lnTo>
                  <a:lnTo>
                    <a:pt x="341" y="386"/>
                  </a:lnTo>
                  <a:lnTo>
                    <a:pt x="375" y="379"/>
                  </a:lnTo>
                  <a:lnTo>
                    <a:pt x="410" y="373"/>
                  </a:lnTo>
                  <a:lnTo>
                    <a:pt x="444" y="370"/>
                  </a:lnTo>
                  <a:lnTo>
                    <a:pt x="478" y="368"/>
                  </a:lnTo>
                  <a:lnTo>
                    <a:pt x="514" y="368"/>
                  </a:lnTo>
                  <a:lnTo>
                    <a:pt x="549" y="371"/>
                  </a:lnTo>
                  <a:lnTo>
                    <a:pt x="583" y="376"/>
                  </a:lnTo>
                  <a:lnTo>
                    <a:pt x="617" y="383"/>
                  </a:lnTo>
                  <a:lnTo>
                    <a:pt x="650" y="390"/>
                  </a:lnTo>
                  <a:lnTo>
                    <a:pt x="682" y="400"/>
                  </a:lnTo>
                  <a:lnTo>
                    <a:pt x="712" y="411"/>
                  </a:lnTo>
                  <a:lnTo>
                    <a:pt x="741" y="424"/>
                  </a:lnTo>
                  <a:lnTo>
                    <a:pt x="739" y="421"/>
                  </a:lnTo>
                  <a:lnTo>
                    <a:pt x="732" y="415"/>
                  </a:lnTo>
                  <a:lnTo>
                    <a:pt x="720" y="405"/>
                  </a:lnTo>
                  <a:lnTo>
                    <a:pt x="703" y="393"/>
                  </a:lnTo>
                  <a:lnTo>
                    <a:pt x="680" y="381"/>
                  </a:lnTo>
                  <a:lnTo>
                    <a:pt x="653" y="371"/>
                  </a:lnTo>
                  <a:lnTo>
                    <a:pt x="623" y="363"/>
                  </a:lnTo>
                  <a:lnTo>
                    <a:pt x="587" y="357"/>
                  </a:lnTo>
                  <a:lnTo>
                    <a:pt x="600" y="341"/>
                  </a:lnTo>
                  <a:lnTo>
                    <a:pt x="600" y="323"/>
                  </a:lnTo>
                  <a:lnTo>
                    <a:pt x="594" y="304"/>
                  </a:lnTo>
                  <a:lnTo>
                    <a:pt x="585" y="284"/>
                  </a:lnTo>
                  <a:lnTo>
                    <a:pt x="581" y="263"/>
                  </a:lnTo>
                  <a:lnTo>
                    <a:pt x="587" y="240"/>
                  </a:lnTo>
                  <a:lnTo>
                    <a:pt x="608" y="215"/>
                  </a:lnTo>
                  <a:lnTo>
                    <a:pt x="652" y="189"/>
                  </a:lnTo>
                  <a:lnTo>
                    <a:pt x="629" y="166"/>
                  </a:lnTo>
                  <a:lnTo>
                    <a:pt x="629" y="140"/>
                  </a:lnTo>
                  <a:lnTo>
                    <a:pt x="636" y="110"/>
                  </a:lnTo>
                  <a:lnTo>
                    <a:pt x="636" y="81"/>
                  </a:lnTo>
                  <a:lnTo>
                    <a:pt x="627" y="103"/>
                  </a:lnTo>
                  <a:lnTo>
                    <a:pt x="612" y="126"/>
                  </a:lnTo>
                  <a:lnTo>
                    <a:pt x="594" y="148"/>
                  </a:lnTo>
                  <a:lnTo>
                    <a:pt x="573" y="167"/>
                  </a:lnTo>
                  <a:lnTo>
                    <a:pt x="549" y="186"/>
                  </a:lnTo>
                  <a:lnTo>
                    <a:pt x="524" y="202"/>
                  </a:lnTo>
                  <a:lnTo>
                    <a:pt x="495" y="215"/>
                  </a:lnTo>
                  <a:lnTo>
                    <a:pt x="465" y="224"/>
                  </a:lnTo>
                  <a:lnTo>
                    <a:pt x="425" y="231"/>
                  </a:lnTo>
                  <a:lnTo>
                    <a:pt x="385" y="234"/>
                  </a:lnTo>
                  <a:lnTo>
                    <a:pt x="345" y="233"/>
                  </a:lnTo>
                  <a:lnTo>
                    <a:pt x="307" y="226"/>
                  </a:lnTo>
                  <a:lnTo>
                    <a:pt x="269" y="215"/>
                  </a:lnTo>
                  <a:lnTo>
                    <a:pt x="235" y="201"/>
                  </a:lnTo>
                  <a:lnTo>
                    <a:pt x="200" y="183"/>
                  </a:lnTo>
                  <a:lnTo>
                    <a:pt x="170" y="163"/>
                  </a:lnTo>
                  <a:lnTo>
                    <a:pt x="198" y="167"/>
                  </a:lnTo>
                  <a:lnTo>
                    <a:pt x="225" y="167"/>
                  </a:lnTo>
                  <a:lnTo>
                    <a:pt x="248" y="164"/>
                  </a:lnTo>
                  <a:lnTo>
                    <a:pt x="271" y="159"/>
                  </a:lnTo>
                  <a:lnTo>
                    <a:pt x="290" y="148"/>
                  </a:lnTo>
                  <a:lnTo>
                    <a:pt x="311" y="138"/>
                  </a:lnTo>
                  <a:lnTo>
                    <a:pt x="328" y="125"/>
                  </a:lnTo>
                  <a:lnTo>
                    <a:pt x="347" y="110"/>
                  </a:lnTo>
                  <a:lnTo>
                    <a:pt x="364" y="96"/>
                  </a:lnTo>
                  <a:lnTo>
                    <a:pt x="381" y="80"/>
                  </a:lnTo>
                  <a:lnTo>
                    <a:pt x="400" y="65"/>
                  </a:lnTo>
                  <a:lnTo>
                    <a:pt x="417" y="51"/>
                  </a:lnTo>
                  <a:lnTo>
                    <a:pt x="436" y="38"/>
                  </a:lnTo>
                  <a:lnTo>
                    <a:pt x="457" y="26"/>
                  </a:lnTo>
                  <a:lnTo>
                    <a:pt x="480" y="16"/>
                  </a:lnTo>
                  <a:lnTo>
                    <a:pt x="503" y="8"/>
                  </a:lnTo>
                  <a:lnTo>
                    <a:pt x="524" y="4"/>
                  </a:lnTo>
                  <a:lnTo>
                    <a:pt x="547" y="1"/>
                  </a:lnTo>
                  <a:lnTo>
                    <a:pt x="568" y="0"/>
                  </a:lnTo>
                  <a:lnTo>
                    <a:pt x="589" y="0"/>
                  </a:lnTo>
                  <a:lnTo>
                    <a:pt x="610" y="1"/>
                  </a:lnTo>
                  <a:lnTo>
                    <a:pt x="631" y="3"/>
                  </a:lnTo>
                  <a:lnTo>
                    <a:pt x="650" y="7"/>
                  </a:lnTo>
                  <a:lnTo>
                    <a:pt x="671" y="11"/>
                  </a:lnTo>
                  <a:lnTo>
                    <a:pt x="690" y="19"/>
                  </a:lnTo>
                  <a:lnTo>
                    <a:pt x="709" y="25"/>
                  </a:lnTo>
                  <a:lnTo>
                    <a:pt x="728" y="33"/>
                  </a:lnTo>
                  <a:lnTo>
                    <a:pt x="745" y="41"/>
                  </a:lnTo>
                  <a:lnTo>
                    <a:pt x="762" y="51"/>
                  </a:lnTo>
                  <a:lnTo>
                    <a:pt x="781" y="61"/>
                  </a:lnTo>
                  <a:lnTo>
                    <a:pt x="796" y="71"/>
                  </a:lnTo>
                  <a:lnTo>
                    <a:pt x="81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7501" y="3024188"/>
              <a:ext cx="377825" cy="168275"/>
            </a:xfrm>
            <a:custGeom>
              <a:avLst/>
              <a:gdLst>
                <a:gd name="T0" fmla="*/ 238 w 238"/>
                <a:gd name="T1" fmla="*/ 6 h 106"/>
                <a:gd name="T2" fmla="*/ 204 w 238"/>
                <a:gd name="T3" fmla="*/ 12 h 106"/>
                <a:gd name="T4" fmla="*/ 175 w 238"/>
                <a:gd name="T5" fmla="*/ 25 h 106"/>
                <a:gd name="T6" fmla="*/ 149 w 238"/>
                <a:gd name="T7" fmla="*/ 44 h 106"/>
                <a:gd name="T8" fmla="*/ 124 w 238"/>
                <a:gd name="T9" fmla="*/ 64 h 106"/>
                <a:gd name="T10" fmla="*/ 99 w 238"/>
                <a:gd name="T11" fmla="*/ 84 h 106"/>
                <a:gd name="T12" fmla="*/ 71 w 238"/>
                <a:gd name="T13" fmla="*/ 99 h 106"/>
                <a:gd name="T14" fmla="*/ 38 w 238"/>
                <a:gd name="T15" fmla="*/ 106 h 106"/>
                <a:gd name="T16" fmla="*/ 0 w 238"/>
                <a:gd name="T17" fmla="*/ 102 h 106"/>
                <a:gd name="T18" fmla="*/ 33 w 238"/>
                <a:gd name="T19" fmla="*/ 92 h 106"/>
                <a:gd name="T20" fmla="*/ 59 w 238"/>
                <a:gd name="T21" fmla="*/ 74 h 106"/>
                <a:gd name="T22" fmla="*/ 86 w 238"/>
                <a:gd name="T23" fmla="*/ 55 h 106"/>
                <a:gd name="T24" fmla="*/ 113 w 238"/>
                <a:gd name="T25" fmla="*/ 35 h 106"/>
                <a:gd name="T26" fmla="*/ 139 w 238"/>
                <a:gd name="T27" fmla="*/ 17 h 106"/>
                <a:gd name="T28" fmla="*/ 168 w 238"/>
                <a:gd name="T29" fmla="*/ 4 h 106"/>
                <a:gd name="T30" fmla="*/ 200 w 238"/>
                <a:gd name="T31" fmla="*/ 0 h 106"/>
                <a:gd name="T32" fmla="*/ 238 w 238"/>
                <a:gd name="T33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06">
                  <a:moveTo>
                    <a:pt x="238" y="6"/>
                  </a:moveTo>
                  <a:lnTo>
                    <a:pt x="204" y="12"/>
                  </a:lnTo>
                  <a:lnTo>
                    <a:pt x="175" y="25"/>
                  </a:lnTo>
                  <a:lnTo>
                    <a:pt x="149" y="44"/>
                  </a:lnTo>
                  <a:lnTo>
                    <a:pt x="124" y="64"/>
                  </a:lnTo>
                  <a:lnTo>
                    <a:pt x="99" y="84"/>
                  </a:lnTo>
                  <a:lnTo>
                    <a:pt x="71" y="99"/>
                  </a:lnTo>
                  <a:lnTo>
                    <a:pt x="38" y="106"/>
                  </a:lnTo>
                  <a:lnTo>
                    <a:pt x="0" y="102"/>
                  </a:lnTo>
                  <a:lnTo>
                    <a:pt x="33" y="92"/>
                  </a:lnTo>
                  <a:lnTo>
                    <a:pt x="59" y="74"/>
                  </a:lnTo>
                  <a:lnTo>
                    <a:pt x="86" y="55"/>
                  </a:lnTo>
                  <a:lnTo>
                    <a:pt x="113" y="35"/>
                  </a:lnTo>
                  <a:lnTo>
                    <a:pt x="139" y="17"/>
                  </a:lnTo>
                  <a:lnTo>
                    <a:pt x="168" y="4"/>
                  </a:lnTo>
                  <a:lnTo>
                    <a:pt x="200" y="0"/>
                  </a:lnTo>
                  <a:lnTo>
                    <a:pt x="238" y="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54676" y="3206750"/>
              <a:ext cx="250825" cy="436562"/>
            </a:xfrm>
            <a:custGeom>
              <a:avLst/>
              <a:gdLst>
                <a:gd name="T0" fmla="*/ 127 w 158"/>
                <a:gd name="T1" fmla="*/ 66 h 275"/>
                <a:gd name="T2" fmla="*/ 133 w 158"/>
                <a:gd name="T3" fmla="*/ 92 h 275"/>
                <a:gd name="T4" fmla="*/ 133 w 158"/>
                <a:gd name="T5" fmla="*/ 120 h 275"/>
                <a:gd name="T6" fmla="*/ 129 w 158"/>
                <a:gd name="T7" fmla="*/ 146 h 275"/>
                <a:gd name="T8" fmla="*/ 125 w 158"/>
                <a:gd name="T9" fmla="*/ 173 h 275"/>
                <a:gd name="T10" fmla="*/ 125 w 158"/>
                <a:gd name="T11" fmla="*/ 201 h 275"/>
                <a:gd name="T12" fmla="*/ 127 w 158"/>
                <a:gd name="T13" fmla="*/ 227 h 275"/>
                <a:gd name="T14" fmla="*/ 139 w 158"/>
                <a:gd name="T15" fmla="*/ 252 h 275"/>
                <a:gd name="T16" fmla="*/ 158 w 158"/>
                <a:gd name="T17" fmla="*/ 275 h 275"/>
                <a:gd name="T18" fmla="*/ 120 w 158"/>
                <a:gd name="T19" fmla="*/ 248 h 275"/>
                <a:gd name="T20" fmla="*/ 99 w 158"/>
                <a:gd name="T21" fmla="*/ 213 h 275"/>
                <a:gd name="T22" fmla="*/ 91 w 158"/>
                <a:gd name="T23" fmla="*/ 173 h 275"/>
                <a:gd name="T24" fmla="*/ 89 w 158"/>
                <a:gd name="T25" fmla="*/ 131 h 275"/>
                <a:gd name="T26" fmla="*/ 85 w 158"/>
                <a:gd name="T27" fmla="*/ 92 h 275"/>
                <a:gd name="T28" fmla="*/ 74 w 158"/>
                <a:gd name="T29" fmla="*/ 54 h 275"/>
                <a:gd name="T30" fmla="*/ 47 w 158"/>
                <a:gd name="T31" fmla="*/ 23 h 275"/>
                <a:gd name="T32" fmla="*/ 0 w 158"/>
                <a:gd name="T33" fmla="*/ 0 h 275"/>
                <a:gd name="T34" fmla="*/ 19 w 158"/>
                <a:gd name="T35" fmla="*/ 4 h 275"/>
                <a:gd name="T36" fmla="*/ 36 w 158"/>
                <a:gd name="T37" fmla="*/ 10 h 275"/>
                <a:gd name="T38" fmla="*/ 55 w 158"/>
                <a:gd name="T39" fmla="*/ 16 h 275"/>
                <a:gd name="T40" fmla="*/ 72 w 158"/>
                <a:gd name="T41" fmla="*/ 22 h 275"/>
                <a:gd name="T42" fmla="*/ 89 w 158"/>
                <a:gd name="T43" fmla="*/ 29 h 275"/>
                <a:gd name="T44" fmla="*/ 104 w 158"/>
                <a:gd name="T45" fmla="*/ 39 h 275"/>
                <a:gd name="T46" fmla="*/ 118 w 158"/>
                <a:gd name="T47" fmla="*/ 51 h 275"/>
                <a:gd name="T48" fmla="*/ 127 w 158"/>
                <a:gd name="T49" fmla="*/ 6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75">
                  <a:moveTo>
                    <a:pt x="127" y="66"/>
                  </a:moveTo>
                  <a:lnTo>
                    <a:pt x="133" y="92"/>
                  </a:lnTo>
                  <a:lnTo>
                    <a:pt x="133" y="120"/>
                  </a:lnTo>
                  <a:lnTo>
                    <a:pt x="129" y="146"/>
                  </a:lnTo>
                  <a:lnTo>
                    <a:pt x="125" y="173"/>
                  </a:lnTo>
                  <a:lnTo>
                    <a:pt x="125" y="201"/>
                  </a:lnTo>
                  <a:lnTo>
                    <a:pt x="127" y="227"/>
                  </a:lnTo>
                  <a:lnTo>
                    <a:pt x="139" y="252"/>
                  </a:lnTo>
                  <a:lnTo>
                    <a:pt x="158" y="275"/>
                  </a:lnTo>
                  <a:lnTo>
                    <a:pt x="120" y="248"/>
                  </a:lnTo>
                  <a:lnTo>
                    <a:pt x="99" y="213"/>
                  </a:lnTo>
                  <a:lnTo>
                    <a:pt x="91" y="173"/>
                  </a:lnTo>
                  <a:lnTo>
                    <a:pt x="89" y="131"/>
                  </a:lnTo>
                  <a:lnTo>
                    <a:pt x="85" y="92"/>
                  </a:lnTo>
                  <a:lnTo>
                    <a:pt x="74" y="54"/>
                  </a:lnTo>
                  <a:lnTo>
                    <a:pt x="47" y="23"/>
                  </a:lnTo>
                  <a:lnTo>
                    <a:pt x="0" y="0"/>
                  </a:lnTo>
                  <a:lnTo>
                    <a:pt x="19" y="4"/>
                  </a:lnTo>
                  <a:lnTo>
                    <a:pt x="36" y="10"/>
                  </a:lnTo>
                  <a:lnTo>
                    <a:pt x="55" y="16"/>
                  </a:lnTo>
                  <a:lnTo>
                    <a:pt x="72" y="22"/>
                  </a:lnTo>
                  <a:lnTo>
                    <a:pt x="89" y="29"/>
                  </a:lnTo>
                  <a:lnTo>
                    <a:pt x="104" y="39"/>
                  </a:lnTo>
                  <a:lnTo>
                    <a:pt x="118" y="51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980113" y="3363913"/>
              <a:ext cx="76200" cy="147637"/>
            </a:xfrm>
            <a:custGeom>
              <a:avLst/>
              <a:gdLst>
                <a:gd name="T0" fmla="*/ 44 w 48"/>
                <a:gd name="T1" fmla="*/ 55 h 93"/>
                <a:gd name="T2" fmla="*/ 0 w 48"/>
                <a:gd name="T3" fmla="*/ 93 h 93"/>
                <a:gd name="T4" fmla="*/ 8 w 48"/>
                <a:gd name="T5" fmla="*/ 77 h 93"/>
                <a:gd name="T6" fmla="*/ 14 w 48"/>
                <a:gd name="T7" fmla="*/ 60 h 93"/>
                <a:gd name="T8" fmla="*/ 18 w 48"/>
                <a:gd name="T9" fmla="*/ 42 h 93"/>
                <a:gd name="T10" fmla="*/ 16 w 48"/>
                <a:gd name="T11" fmla="*/ 23 h 93"/>
                <a:gd name="T12" fmla="*/ 0 w 48"/>
                <a:gd name="T13" fmla="*/ 0 h 93"/>
                <a:gd name="T14" fmla="*/ 8 w 48"/>
                <a:gd name="T15" fmla="*/ 6 h 93"/>
                <a:gd name="T16" fmla="*/ 18 w 48"/>
                <a:gd name="T17" fmla="*/ 12 h 93"/>
                <a:gd name="T18" fmla="*/ 27 w 48"/>
                <a:gd name="T19" fmla="*/ 18 h 93"/>
                <a:gd name="T20" fmla="*/ 37 w 48"/>
                <a:gd name="T21" fmla="*/ 23 h 93"/>
                <a:gd name="T22" fmla="*/ 42 w 48"/>
                <a:gd name="T23" fmla="*/ 29 h 93"/>
                <a:gd name="T24" fmla="*/ 46 w 48"/>
                <a:gd name="T25" fmla="*/ 37 h 93"/>
                <a:gd name="T26" fmla="*/ 48 w 48"/>
                <a:gd name="T27" fmla="*/ 45 h 93"/>
                <a:gd name="T28" fmla="*/ 44 w 48"/>
                <a:gd name="T2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3">
                  <a:moveTo>
                    <a:pt x="44" y="55"/>
                  </a:moveTo>
                  <a:lnTo>
                    <a:pt x="0" y="93"/>
                  </a:lnTo>
                  <a:lnTo>
                    <a:pt x="8" y="77"/>
                  </a:lnTo>
                  <a:lnTo>
                    <a:pt x="14" y="60"/>
                  </a:lnTo>
                  <a:lnTo>
                    <a:pt x="18" y="42"/>
                  </a:lnTo>
                  <a:lnTo>
                    <a:pt x="16" y="2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7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6" y="37"/>
                  </a:lnTo>
                  <a:lnTo>
                    <a:pt x="48" y="45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10188" y="3443288"/>
              <a:ext cx="163513" cy="608012"/>
            </a:xfrm>
            <a:custGeom>
              <a:avLst/>
              <a:gdLst>
                <a:gd name="T0" fmla="*/ 74 w 103"/>
                <a:gd name="T1" fmla="*/ 205 h 383"/>
                <a:gd name="T2" fmla="*/ 59 w 103"/>
                <a:gd name="T3" fmla="*/ 224 h 383"/>
                <a:gd name="T4" fmla="*/ 44 w 103"/>
                <a:gd name="T5" fmla="*/ 246 h 383"/>
                <a:gd name="T6" fmla="*/ 30 w 103"/>
                <a:gd name="T7" fmla="*/ 266 h 383"/>
                <a:gd name="T8" fmla="*/ 21 w 103"/>
                <a:gd name="T9" fmla="*/ 290 h 383"/>
                <a:gd name="T10" fmla="*/ 13 w 103"/>
                <a:gd name="T11" fmla="*/ 311 h 383"/>
                <a:gd name="T12" fmla="*/ 11 w 103"/>
                <a:gd name="T13" fmla="*/ 335 h 383"/>
                <a:gd name="T14" fmla="*/ 15 w 103"/>
                <a:gd name="T15" fmla="*/ 360 h 383"/>
                <a:gd name="T16" fmla="*/ 24 w 103"/>
                <a:gd name="T17" fmla="*/ 383 h 383"/>
                <a:gd name="T18" fmla="*/ 2 w 103"/>
                <a:gd name="T19" fmla="*/ 333 h 383"/>
                <a:gd name="T20" fmla="*/ 0 w 103"/>
                <a:gd name="T21" fmla="*/ 285 h 383"/>
                <a:gd name="T22" fmla="*/ 13 w 103"/>
                <a:gd name="T23" fmla="*/ 240 h 383"/>
                <a:gd name="T24" fmla="*/ 34 w 103"/>
                <a:gd name="T25" fmla="*/ 193 h 383"/>
                <a:gd name="T26" fmla="*/ 57 w 103"/>
                <a:gd name="T27" fmla="*/ 148 h 383"/>
                <a:gd name="T28" fmla="*/ 76 w 103"/>
                <a:gd name="T29" fmla="*/ 102 h 383"/>
                <a:gd name="T30" fmla="*/ 80 w 103"/>
                <a:gd name="T31" fmla="*/ 52 h 383"/>
                <a:gd name="T32" fmla="*/ 66 w 103"/>
                <a:gd name="T33" fmla="*/ 0 h 383"/>
                <a:gd name="T34" fmla="*/ 76 w 103"/>
                <a:gd name="T35" fmla="*/ 24 h 383"/>
                <a:gd name="T36" fmla="*/ 85 w 103"/>
                <a:gd name="T37" fmla="*/ 51 h 383"/>
                <a:gd name="T38" fmla="*/ 93 w 103"/>
                <a:gd name="T39" fmla="*/ 77 h 383"/>
                <a:gd name="T40" fmla="*/ 99 w 103"/>
                <a:gd name="T41" fmla="*/ 103 h 383"/>
                <a:gd name="T42" fmla="*/ 103 w 103"/>
                <a:gd name="T43" fmla="*/ 129 h 383"/>
                <a:gd name="T44" fmla="*/ 99 w 103"/>
                <a:gd name="T45" fmla="*/ 156 h 383"/>
                <a:gd name="T46" fmla="*/ 91 w 103"/>
                <a:gd name="T47" fmla="*/ 180 h 383"/>
                <a:gd name="T48" fmla="*/ 74 w 103"/>
                <a:gd name="T49" fmla="*/ 2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383">
                  <a:moveTo>
                    <a:pt x="74" y="205"/>
                  </a:moveTo>
                  <a:lnTo>
                    <a:pt x="59" y="224"/>
                  </a:lnTo>
                  <a:lnTo>
                    <a:pt x="44" y="246"/>
                  </a:lnTo>
                  <a:lnTo>
                    <a:pt x="30" y="266"/>
                  </a:lnTo>
                  <a:lnTo>
                    <a:pt x="21" y="290"/>
                  </a:lnTo>
                  <a:lnTo>
                    <a:pt x="13" y="311"/>
                  </a:lnTo>
                  <a:lnTo>
                    <a:pt x="11" y="335"/>
                  </a:lnTo>
                  <a:lnTo>
                    <a:pt x="15" y="360"/>
                  </a:lnTo>
                  <a:lnTo>
                    <a:pt x="24" y="383"/>
                  </a:lnTo>
                  <a:lnTo>
                    <a:pt x="2" y="333"/>
                  </a:lnTo>
                  <a:lnTo>
                    <a:pt x="0" y="285"/>
                  </a:lnTo>
                  <a:lnTo>
                    <a:pt x="13" y="240"/>
                  </a:lnTo>
                  <a:lnTo>
                    <a:pt x="34" y="193"/>
                  </a:lnTo>
                  <a:lnTo>
                    <a:pt x="57" y="148"/>
                  </a:lnTo>
                  <a:lnTo>
                    <a:pt x="76" y="102"/>
                  </a:lnTo>
                  <a:lnTo>
                    <a:pt x="80" y="52"/>
                  </a:lnTo>
                  <a:lnTo>
                    <a:pt x="66" y="0"/>
                  </a:lnTo>
                  <a:lnTo>
                    <a:pt x="76" y="24"/>
                  </a:lnTo>
                  <a:lnTo>
                    <a:pt x="85" y="51"/>
                  </a:lnTo>
                  <a:lnTo>
                    <a:pt x="93" y="77"/>
                  </a:lnTo>
                  <a:lnTo>
                    <a:pt x="99" y="103"/>
                  </a:lnTo>
                  <a:lnTo>
                    <a:pt x="103" y="129"/>
                  </a:lnTo>
                  <a:lnTo>
                    <a:pt x="99" y="156"/>
                  </a:lnTo>
                  <a:lnTo>
                    <a:pt x="91" y="180"/>
                  </a:lnTo>
                  <a:lnTo>
                    <a:pt x="74" y="20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9351" y="3648075"/>
              <a:ext cx="230188" cy="144462"/>
            </a:xfrm>
            <a:custGeom>
              <a:avLst/>
              <a:gdLst>
                <a:gd name="T0" fmla="*/ 128 w 145"/>
                <a:gd name="T1" fmla="*/ 15 h 91"/>
                <a:gd name="T2" fmla="*/ 132 w 145"/>
                <a:gd name="T3" fmla="*/ 21 h 91"/>
                <a:gd name="T4" fmla="*/ 137 w 145"/>
                <a:gd name="T5" fmla="*/ 27 h 91"/>
                <a:gd name="T6" fmla="*/ 141 w 145"/>
                <a:gd name="T7" fmla="*/ 32 h 91"/>
                <a:gd name="T8" fmla="*/ 145 w 145"/>
                <a:gd name="T9" fmla="*/ 40 h 91"/>
                <a:gd name="T10" fmla="*/ 134 w 145"/>
                <a:gd name="T11" fmla="*/ 40 h 91"/>
                <a:gd name="T12" fmla="*/ 122 w 145"/>
                <a:gd name="T13" fmla="*/ 38 h 91"/>
                <a:gd name="T14" fmla="*/ 109 w 145"/>
                <a:gd name="T15" fmla="*/ 37 h 91"/>
                <a:gd name="T16" fmla="*/ 97 w 145"/>
                <a:gd name="T17" fmla="*/ 35 h 91"/>
                <a:gd name="T18" fmla="*/ 86 w 145"/>
                <a:gd name="T19" fmla="*/ 35 h 91"/>
                <a:gd name="T20" fmla="*/ 75 w 145"/>
                <a:gd name="T21" fmla="*/ 38 h 91"/>
                <a:gd name="T22" fmla="*/ 65 w 145"/>
                <a:gd name="T23" fmla="*/ 43 h 91"/>
                <a:gd name="T24" fmla="*/ 57 w 145"/>
                <a:gd name="T25" fmla="*/ 50 h 91"/>
                <a:gd name="T26" fmla="*/ 57 w 145"/>
                <a:gd name="T27" fmla="*/ 59 h 91"/>
                <a:gd name="T28" fmla="*/ 63 w 145"/>
                <a:gd name="T29" fmla="*/ 64 h 91"/>
                <a:gd name="T30" fmla="*/ 75 w 145"/>
                <a:gd name="T31" fmla="*/ 69 h 91"/>
                <a:gd name="T32" fmla="*/ 84 w 145"/>
                <a:gd name="T33" fmla="*/ 72 h 91"/>
                <a:gd name="T34" fmla="*/ 124 w 145"/>
                <a:gd name="T35" fmla="*/ 72 h 91"/>
                <a:gd name="T36" fmla="*/ 118 w 145"/>
                <a:gd name="T37" fmla="*/ 76 h 91"/>
                <a:gd name="T38" fmla="*/ 113 w 145"/>
                <a:gd name="T39" fmla="*/ 80 h 91"/>
                <a:gd name="T40" fmla="*/ 105 w 145"/>
                <a:gd name="T41" fmla="*/ 83 h 91"/>
                <a:gd name="T42" fmla="*/ 99 w 145"/>
                <a:gd name="T43" fmla="*/ 86 h 91"/>
                <a:gd name="T44" fmla="*/ 92 w 145"/>
                <a:gd name="T45" fmla="*/ 88 h 91"/>
                <a:gd name="T46" fmla="*/ 84 w 145"/>
                <a:gd name="T47" fmla="*/ 89 h 91"/>
                <a:gd name="T48" fmla="*/ 75 w 145"/>
                <a:gd name="T49" fmla="*/ 91 h 91"/>
                <a:gd name="T50" fmla="*/ 67 w 145"/>
                <a:gd name="T51" fmla="*/ 91 h 91"/>
                <a:gd name="T52" fmla="*/ 57 w 145"/>
                <a:gd name="T53" fmla="*/ 89 h 91"/>
                <a:gd name="T54" fmla="*/ 48 w 145"/>
                <a:gd name="T55" fmla="*/ 88 h 91"/>
                <a:gd name="T56" fmla="*/ 38 w 145"/>
                <a:gd name="T57" fmla="*/ 86 h 91"/>
                <a:gd name="T58" fmla="*/ 31 w 145"/>
                <a:gd name="T59" fmla="*/ 83 h 91"/>
                <a:gd name="T60" fmla="*/ 21 w 145"/>
                <a:gd name="T61" fmla="*/ 79 h 91"/>
                <a:gd name="T62" fmla="*/ 14 w 145"/>
                <a:gd name="T63" fmla="*/ 75 h 91"/>
                <a:gd name="T64" fmla="*/ 8 w 145"/>
                <a:gd name="T65" fmla="*/ 69 h 91"/>
                <a:gd name="T66" fmla="*/ 2 w 145"/>
                <a:gd name="T67" fmla="*/ 63 h 91"/>
                <a:gd name="T68" fmla="*/ 0 w 145"/>
                <a:gd name="T69" fmla="*/ 51 h 91"/>
                <a:gd name="T70" fmla="*/ 2 w 145"/>
                <a:gd name="T71" fmla="*/ 40 h 91"/>
                <a:gd name="T72" fmla="*/ 8 w 145"/>
                <a:gd name="T73" fmla="*/ 29 h 91"/>
                <a:gd name="T74" fmla="*/ 15 w 145"/>
                <a:gd name="T75" fmla="*/ 19 h 91"/>
                <a:gd name="T76" fmla="*/ 27 w 145"/>
                <a:gd name="T77" fmla="*/ 11 h 91"/>
                <a:gd name="T78" fmla="*/ 40 w 145"/>
                <a:gd name="T79" fmla="*/ 5 h 91"/>
                <a:gd name="T80" fmla="*/ 55 w 145"/>
                <a:gd name="T81" fmla="*/ 2 h 91"/>
                <a:gd name="T82" fmla="*/ 71 w 145"/>
                <a:gd name="T83" fmla="*/ 0 h 91"/>
                <a:gd name="T84" fmla="*/ 86 w 145"/>
                <a:gd name="T85" fmla="*/ 0 h 91"/>
                <a:gd name="T86" fmla="*/ 101 w 145"/>
                <a:gd name="T87" fmla="*/ 3 h 91"/>
                <a:gd name="T88" fmla="*/ 114 w 145"/>
                <a:gd name="T89" fmla="*/ 9 h 91"/>
                <a:gd name="T90" fmla="*/ 128 w 145"/>
                <a:gd name="T9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91">
                  <a:moveTo>
                    <a:pt x="128" y="15"/>
                  </a:moveTo>
                  <a:lnTo>
                    <a:pt x="132" y="21"/>
                  </a:lnTo>
                  <a:lnTo>
                    <a:pt x="137" y="27"/>
                  </a:lnTo>
                  <a:lnTo>
                    <a:pt x="141" y="32"/>
                  </a:lnTo>
                  <a:lnTo>
                    <a:pt x="145" y="40"/>
                  </a:lnTo>
                  <a:lnTo>
                    <a:pt x="134" y="40"/>
                  </a:lnTo>
                  <a:lnTo>
                    <a:pt x="122" y="38"/>
                  </a:lnTo>
                  <a:lnTo>
                    <a:pt x="109" y="37"/>
                  </a:lnTo>
                  <a:lnTo>
                    <a:pt x="97" y="35"/>
                  </a:lnTo>
                  <a:lnTo>
                    <a:pt x="86" y="35"/>
                  </a:lnTo>
                  <a:lnTo>
                    <a:pt x="75" y="38"/>
                  </a:lnTo>
                  <a:lnTo>
                    <a:pt x="65" y="43"/>
                  </a:lnTo>
                  <a:lnTo>
                    <a:pt x="57" y="50"/>
                  </a:lnTo>
                  <a:lnTo>
                    <a:pt x="57" y="59"/>
                  </a:lnTo>
                  <a:lnTo>
                    <a:pt x="63" y="64"/>
                  </a:lnTo>
                  <a:lnTo>
                    <a:pt x="75" y="69"/>
                  </a:lnTo>
                  <a:lnTo>
                    <a:pt x="84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3" y="80"/>
                  </a:lnTo>
                  <a:lnTo>
                    <a:pt x="105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4" y="89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7" y="89"/>
                  </a:lnTo>
                  <a:lnTo>
                    <a:pt x="48" y="88"/>
                  </a:lnTo>
                  <a:lnTo>
                    <a:pt x="38" y="86"/>
                  </a:lnTo>
                  <a:lnTo>
                    <a:pt x="31" y="83"/>
                  </a:lnTo>
                  <a:lnTo>
                    <a:pt x="21" y="79"/>
                  </a:lnTo>
                  <a:lnTo>
                    <a:pt x="14" y="75"/>
                  </a:lnTo>
                  <a:lnTo>
                    <a:pt x="8" y="69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5" y="19"/>
                  </a:lnTo>
                  <a:lnTo>
                    <a:pt x="27" y="11"/>
                  </a:lnTo>
                  <a:lnTo>
                    <a:pt x="40" y="5"/>
                  </a:lnTo>
                  <a:lnTo>
                    <a:pt x="55" y="2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3"/>
                  </a:lnTo>
                  <a:lnTo>
                    <a:pt x="114" y="9"/>
                  </a:lnTo>
                  <a:lnTo>
                    <a:pt x="128" y="1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73526" y="3702050"/>
              <a:ext cx="46038" cy="26987"/>
            </a:xfrm>
            <a:custGeom>
              <a:avLst/>
              <a:gdLst>
                <a:gd name="T0" fmla="*/ 29 w 29"/>
                <a:gd name="T1" fmla="*/ 7 h 17"/>
                <a:gd name="T2" fmla="*/ 29 w 29"/>
                <a:gd name="T3" fmla="*/ 16 h 17"/>
                <a:gd name="T4" fmla="*/ 21 w 29"/>
                <a:gd name="T5" fmla="*/ 17 h 17"/>
                <a:gd name="T6" fmla="*/ 13 w 29"/>
                <a:gd name="T7" fmla="*/ 17 h 17"/>
                <a:gd name="T8" fmla="*/ 6 w 29"/>
                <a:gd name="T9" fmla="*/ 16 h 17"/>
                <a:gd name="T10" fmla="*/ 0 w 29"/>
                <a:gd name="T11" fmla="*/ 11 h 17"/>
                <a:gd name="T12" fmla="*/ 4 w 29"/>
                <a:gd name="T13" fmla="*/ 4 h 17"/>
                <a:gd name="T14" fmla="*/ 11 w 29"/>
                <a:gd name="T15" fmla="*/ 0 h 17"/>
                <a:gd name="T16" fmla="*/ 21 w 29"/>
                <a:gd name="T17" fmla="*/ 1 h 17"/>
                <a:gd name="T18" fmla="*/ 29 w 29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29" y="7"/>
                  </a:moveTo>
                  <a:lnTo>
                    <a:pt x="29" y="16"/>
                  </a:lnTo>
                  <a:lnTo>
                    <a:pt x="21" y="17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1" y="1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06888" y="3711575"/>
              <a:ext cx="50800" cy="31750"/>
            </a:xfrm>
            <a:custGeom>
              <a:avLst/>
              <a:gdLst>
                <a:gd name="T0" fmla="*/ 32 w 32"/>
                <a:gd name="T1" fmla="*/ 11 h 20"/>
                <a:gd name="T2" fmla="*/ 26 w 32"/>
                <a:gd name="T3" fmla="*/ 17 h 20"/>
                <a:gd name="T4" fmla="*/ 19 w 32"/>
                <a:gd name="T5" fmla="*/ 20 h 20"/>
                <a:gd name="T6" fmla="*/ 9 w 32"/>
                <a:gd name="T7" fmla="*/ 20 h 20"/>
                <a:gd name="T8" fmla="*/ 2 w 32"/>
                <a:gd name="T9" fmla="*/ 20 h 20"/>
                <a:gd name="T10" fmla="*/ 0 w 32"/>
                <a:gd name="T11" fmla="*/ 14 h 20"/>
                <a:gd name="T12" fmla="*/ 0 w 32"/>
                <a:gd name="T13" fmla="*/ 10 h 20"/>
                <a:gd name="T14" fmla="*/ 5 w 32"/>
                <a:gd name="T15" fmla="*/ 4 h 20"/>
                <a:gd name="T16" fmla="*/ 9 w 32"/>
                <a:gd name="T17" fmla="*/ 0 h 20"/>
                <a:gd name="T18" fmla="*/ 15 w 32"/>
                <a:gd name="T19" fmla="*/ 1 h 20"/>
                <a:gd name="T20" fmla="*/ 22 w 32"/>
                <a:gd name="T21" fmla="*/ 3 h 20"/>
                <a:gd name="T22" fmla="*/ 28 w 32"/>
                <a:gd name="T23" fmla="*/ 7 h 20"/>
                <a:gd name="T24" fmla="*/ 32 w 32"/>
                <a:gd name="T2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32" y="11"/>
                  </a:moveTo>
                  <a:lnTo>
                    <a:pt x="26" y="17"/>
                  </a:lnTo>
                  <a:lnTo>
                    <a:pt x="19" y="20"/>
                  </a:lnTo>
                  <a:lnTo>
                    <a:pt x="9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73538" y="3754438"/>
              <a:ext cx="47625" cy="42862"/>
            </a:xfrm>
            <a:custGeom>
              <a:avLst/>
              <a:gdLst>
                <a:gd name="T0" fmla="*/ 30 w 30"/>
                <a:gd name="T1" fmla="*/ 9 h 27"/>
                <a:gd name="T2" fmla="*/ 30 w 30"/>
                <a:gd name="T3" fmla="*/ 15 h 27"/>
                <a:gd name="T4" fmla="*/ 27 w 30"/>
                <a:gd name="T5" fmla="*/ 19 h 27"/>
                <a:gd name="T6" fmla="*/ 21 w 30"/>
                <a:gd name="T7" fmla="*/ 24 h 27"/>
                <a:gd name="T8" fmla="*/ 13 w 30"/>
                <a:gd name="T9" fmla="*/ 25 h 27"/>
                <a:gd name="T10" fmla="*/ 9 w 30"/>
                <a:gd name="T11" fmla="*/ 27 h 27"/>
                <a:gd name="T12" fmla="*/ 6 w 30"/>
                <a:gd name="T13" fmla="*/ 25 h 27"/>
                <a:gd name="T14" fmla="*/ 2 w 30"/>
                <a:gd name="T15" fmla="*/ 24 h 27"/>
                <a:gd name="T16" fmla="*/ 0 w 30"/>
                <a:gd name="T17" fmla="*/ 21 h 27"/>
                <a:gd name="T18" fmla="*/ 6 w 30"/>
                <a:gd name="T19" fmla="*/ 0 h 27"/>
                <a:gd name="T20" fmla="*/ 11 w 30"/>
                <a:gd name="T21" fmla="*/ 2 h 27"/>
                <a:gd name="T22" fmla="*/ 19 w 30"/>
                <a:gd name="T23" fmla="*/ 3 h 27"/>
                <a:gd name="T24" fmla="*/ 25 w 30"/>
                <a:gd name="T25" fmla="*/ 6 h 27"/>
                <a:gd name="T26" fmla="*/ 30 w 30"/>
                <a:gd name="T2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30" y="9"/>
                  </a:moveTo>
                  <a:lnTo>
                    <a:pt x="30" y="15"/>
                  </a:lnTo>
                  <a:lnTo>
                    <a:pt x="27" y="19"/>
                  </a:lnTo>
                  <a:lnTo>
                    <a:pt x="21" y="24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81488" y="3817938"/>
              <a:ext cx="39688" cy="41275"/>
            </a:xfrm>
            <a:custGeom>
              <a:avLst/>
              <a:gdLst>
                <a:gd name="T0" fmla="*/ 25 w 25"/>
                <a:gd name="T1" fmla="*/ 10 h 26"/>
                <a:gd name="T2" fmla="*/ 25 w 25"/>
                <a:gd name="T3" fmla="*/ 14 h 26"/>
                <a:gd name="T4" fmla="*/ 23 w 25"/>
                <a:gd name="T5" fmla="*/ 19 h 26"/>
                <a:gd name="T6" fmla="*/ 21 w 25"/>
                <a:gd name="T7" fmla="*/ 23 h 26"/>
                <a:gd name="T8" fmla="*/ 18 w 25"/>
                <a:gd name="T9" fmla="*/ 26 h 26"/>
                <a:gd name="T10" fmla="*/ 10 w 25"/>
                <a:gd name="T11" fmla="*/ 24 h 26"/>
                <a:gd name="T12" fmla="*/ 6 w 25"/>
                <a:gd name="T13" fmla="*/ 22 h 26"/>
                <a:gd name="T14" fmla="*/ 4 w 25"/>
                <a:gd name="T15" fmla="*/ 17 h 26"/>
                <a:gd name="T16" fmla="*/ 0 w 25"/>
                <a:gd name="T17" fmla="*/ 13 h 26"/>
                <a:gd name="T18" fmla="*/ 4 w 25"/>
                <a:gd name="T19" fmla="*/ 0 h 26"/>
                <a:gd name="T20" fmla="*/ 12 w 25"/>
                <a:gd name="T21" fmla="*/ 1 h 26"/>
                <a:gd name="T22" fmla="*/ 18 w 25"/>
                <a:gd name="T23" fmla="*/ 3 h 26"/>
                <a:gd name="T24" fmla="*/ 21 w 25"/>
                <a:gd name="T25" fmla="*/ 6 h 26"/>
                <a:gd name="T26" fmla="*/ 25 w 25"/>
                <a:gd name="T2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6">
                  <a:moveTo>
                    <a:pt x="25" y="10"/>
                  </a:moveTo>
                  <a:lnTo>
                    <a:pt x="25" y="14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59238" y="3838575"/>
              <a:ext cx="34925" cy="26987"/>
            </a:xfrm>
            <a:custGeom>
              <a:avLst/>
              <a:gdLst>
                <a:gd name="T0" fmla="*/ 22 w 22"/>
                <a:gd name="T1" fmla="*/ 9 h 17"/>
                <a:gd name="T2" fmla="*/ 22 w 22"/>
                <a:gd name="T3" fmla="*/ 11 h 17"/>
                <a:gd name="T4" fmla="*/ 20 w 22"/>
                <a:gd name="T5" fmla="*/ 13 h 17"/>
                <a:gd name="T6" fmla="*/ 17 w 22"/>
                <a:gd name="T7" fmla="*/ 16 h 17"/>
                <a:gd name="T8" fmla="*/ 13 w 22"/>
                <a:gd name="T9" fmla="*/ 17 h 17"/>
                <a:gd name="T10" fmla="*/ 9 w 22"/>
                <a:gd name="T11" fmla="*/ 17 h 17"/>
                <a:gd name="T12" fmla="*/ 5 w 22"/>
                <a:gd name="T13" fmla="*/ 16 h 17"/>
                <a:gd name="T14" fmla="*/ 1 w 22"/>
                <a:gd name="T15" fmla="*/ 16 h 17"/>
                <a:gd name="T16" fmla="*/ 0 w 22"/>
                <a:gd name="T17" fmla="*/ 13 h 17"/>
                <a:gd name="T18" fmla="*/ 3 w 22"/>
                <a:gd name="T19" fmla="*/ 0 h 17"/>
                <a:gd name="T20" fmla="*/ 9 w 22"/>
                <a:gd name="T21" fmla="*/ 1 h 17"/>
                <a:gd name="T22" fmla="*/ 15 w 22"/>
                <a:gd name="T23" fmla="*/ 3 h 17"/>
                <a:gd name="T24" fmla="*/ 19 w 22"/>
                <a:gd name="T25" fmla="*/ 6 h 17"/>
                <a:gd name="T26" fmla="*/ 22 w 22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7">
                  <a:moveTo>
                    <a:pt x="22" y="9"/>
                  </a:moveTo>
                  <a:lnTo>
                    <a:pt x="22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70363" y="3889375"/>
              <a:ext cx="53975" cy="46037"/>
            </a:xfrm>
            <a:custGeom>
              <a:avLst/>
              <a:gdLst>
                <a:gd name="T0" fmla="*/ 34 w 34"/>
                <a:gd name="T1" fmla="*/ 17 h 29"/>
                <a:gd name="T2" fmla="*/ 34 w 34"/>
                <a:gd name="T3" fmla="*/ 20 h 29"/>
                <a:gd name="T4" fmla="*/ 32 w 34"/>
                <a:gd name="T5" fmla="*/ 23 h 29"/>
                <a:gd name="T6" fmla="*/ 27 w 34"/>
                <a:gd name="T7" fmla="*/ 26 h 29"/>
                <a:gd name="T8" fmla="*/ 23 w 34"/>
                <a:gd name="T9" fmla="*/ 29 h 29"/>
                <a:gd name="T10" fmla="*/ 2 w 34"/>
                <a:gd name="T11" fmla="*/ 26 h 29"/>
                <a:gd name="T12" fmla="*/ 0 w 34"/>
                <a:gd name="T13" fmla="*/ 19 h 29"/>
                <a:gd name="T14" fmla="*/ 0 w 34"/>
                <a:gd name="T15" fmla="*/ 12 h 29"/>
                <a:gd name="T16" fmla="*/ 4 w 34"/>
                <a:gd name="T17" fmla="*/ 6 h 29"/>
                <a:gd name="T18" fmla="*/ 9 w 34"/>
                <a:gd name="T19" fmla="*/ 0 h 29"/>
                <a:gd name="T20" fmla="*/ 17 w 34"/>
                <a:gd name="T21" fmla="*/ 3 h 29"/>
                <a:gd name="T22" fmla="*/ 25 w 34"/>
                <a:gd name="T23" fmla="*/ 6 h 29"/>
                <a:gd name="T24" fmla="*/ 30 w 34"/>
                <a:gd name="T25" fmla="*/ 12 h 29"/>
                <a:gd name="T26" fmla="*/ 34 w 34"/>
                <a:gd name="T2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9">
                  <a:moveTo>
                    <a:pt x="34" y="17"/>
                  </a:moveTo>
                  <a:lnTo>
                    <a:pt x="34" y="20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6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30" y="12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10026" y="3919538"/>
              <a:ext cx="49213" cy="39687"/>
            </a:xfrm>
            <a:custGeom>
              <a:avLst/>
              <a:gdLst>
                <a:gd name="T0" fmla="*/ 31 w 31"/>
                <a:gd name="T1" fmla="*/ 11 h 25"/>
                <a:gd name="T2" fmla="*/ 31 w 31"/>
                <a:gd name="T3" fmla="*/ 16 h 25"/>
                <a:gd name="T4" fmla="*/ 27 w 31"/>
                <a:gd name="T5" fmla="*/ 20 h 25"/>
                <a:gd name="T6" fmla="*/ 23 w 31"/>
                <a:gd name="T7" fmla="*/ 23 h 25"/>
                <a:gd name="T8" fmla="*/ 17 w 31"/>
                <a:gd name="T9" fmla="*/ 25 h 25"/>
                <a:gd name="T10" fmla="*/ 11 w 31"/>
                <a:gd name="T11" fmla="*/ 25 h 25"/>
                <a:gd name="T12" fmla="*/ 6 w 31"/>
                <a:gd name="T13" fmla="*/ 22 h 25"/>
                <a:gd name="T14" fmla="*/ 0 w 31"/>
                <a:gd name="T15" fmla="*/ 20 h 25"/>
                <a:gd name="T16" fmla="*/ 0 w 31"/>
                <a:gd name="T17" fmla="*/ 16 h 25"/>
                <a:gd name="T18" fmla="*/ 10 w 31"/>
                <a:gd name="T19" fmla="*/ 0 h 25"/>
                <a:gd name="T20" fmla="*/ 13 w 31"/>
                <a:gd name="T21" fmla="*/ 3 h 25"/>
                <a:gd name="T22" fmla="*/ 19 w 31"/>
                <a:gd name="T23" fmla="*/ 6 h 25"/>
                <a:gd name="T24" fmla="*/ 25 w 31"/>
                <a:gd name="T25" fmla="*/ 7 h 25"/>
                <a:gd name="T26" fmla="*/ 31 w 31"/>
                <a:gd name="T2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31" y="11"/>
                  </a:moveTo>
                  <a:lnTo>
                    <a:pt x="31" y="16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25" y="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52901" y="3976688"/>
              <a:ext cx="38100" cy="39687"/>
            </a:xfrm>
            <a:custGeom>
              <a:avLst/>
              <a:gdLst>
                <a:gd name="T0" fmla="*/ 24 w 24"/>
                <a:gd name="T1" fmla="*/ 19 h 25"/>
                <a:gd name="T2" fmla="*/ 19 w 24"/>
                <a:gd name="T3" fmla="*/ 22 h 25"/>
                <a:gd name="T4" fmla="*/ 13 w 24"/>
                <a:gd name="T5" fmla="*/ 24 h 25"/>
                <a:gd name="T6" fmla="*/ 7 w 24"/>
                <a:gd name="T7" fmla="*/ 25 h 25"/>
                <a:gd name="T8" fmla="*/ 1 w 24"/>
                <a:gd name="T9" fmla="*/ 24 h 25"/>
                <a:gd name="T10" fmla="*/ 0 w 24"/>
                <a:gd name="T11" fmla="*/ 18 h 25"/>
                <a:gd name="T12" fmla="*/ 0 w 24"/>
                <a:gd name="T13" fmla="*/ 10 h 25"/>
                <a:gd name="T14" fmla="*/ 3 w 24"/>
                <a:gd name="T15" fmla="*/ 5 h 25"/>
                <a:gd name="T16" fmla="*/ 9 w 24"/>
                <a:gd name="T17" fmla="*/ 0 h 25"/>
                <a:gd name="T18" fmla="*/ 17 w 24"/>
                <a:gd name="T19" fmla="*/ 3 h 25"/>
                <a:gd name="T20" fmla="*/ 22 w 24"/>
                <a:gd name="T21" fmla="*/ 8 h 25"/>
                <a:gd name="T22" fmla="*/ 24 w 24"/>
                <a:gd name="T23" fmla="*/ 13 h 25"/>
                <a:gd name="T24" fmla="*/ 24 w 24"/>
                <a:gd name="T2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9"/>
                  </a:moveTo>
                  <a:lnTo>
                    <a:pt x="19" y="22"/>
                  </a:lnTo>
                  <a:lnTo>
                    <a:pt x="13" y="24"/>
                  </a:lnTo>
                  <a:lnTo>
                    <a:pt x="7" y="25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89488" y="4021138"/>
              <a:ext cx="366713" cy="157162"/>
            </a:xfrm>
            <a:custGeom>
              <a:avLst/>
              <a:gdLst>
                <a:gd name="T0" fmla="*/ 149 w 231"/>
                <a:gd name="T1" fmla="*/ 90 h 99"/>
                <a:gd name="T2" fmla="*/ 132 w 231"/>
                <a:gd name="T3" fmla="*/ 95 h 99"/>
                <a:gd name="T4" fmla="*/ 113 w 231"/>
                <a:gd name="T5" fmla="*/ 98 h 99"/>
                <a:gd name="T6" fmla="*/ 95 w 231"/>
                <a:gd name="T7" fmla="*/ 99 h 99"/>
                <a:gd name="T8" fmla="*/ 75 w 231"/>
                <a:gd name="T9" fmla="*/ 99 h 99"/>
                <a:gd name="T10" fmla="*/ 55 w 231"/>
                <a:gd name="T11" fmla="*/ 99 h 99"/>
                <a:gd name="T12" fmla="*/ 36 w 231"/>
                <a:gd name="T13" fmla="*/ 96 h 99"/>
                <a:gd name="T14" fmla="*/ 17 w 231"/>
                <a:gd name="T15" fmla="*/ 93 h 99"/>
                <a:gd name="T16" fmla="*/ 0 w 231"/>
                <a:gd name="T17" fmla="*/ 90 h 99"/>
                <a:gd name="T18" fmla="*/ 31 w 231"/>
                <a:gd name="T19" fmla="*/ 87 h 99"/>
                <a:gd name="T20" fmla="*/ 57 w 231"/>
                <a:gd name="T21" fmla="*/ 86 h 99"/>
                <a:gd name="T22" fmla="*/ 84 w 231"/>
                <a:gd name="T23" fmla="*/ 84 h 99"/>
                <a:gd name="T24" fmla="*/ 111 w 231"/>
                <a:gd name="T25" fmla="*/ 80 h 99"/>
                <a:gd name="T26" fmla="*/ 137 w 231"/>
                <a:gd name="T27" fmla="*/ 71 h 99"/>
                <a:gd name="T28" fmla="*/ 166 w 231"/>
                <a:gd name="T29" fmla="*/ 57 h 99"/>
                <a:gd name="T30" fmla="*/ 196 w 231"/>
                <a:gd name="T31" fmla="*/ 33 h 99"/>
                <a:gd name="T32" fmla="*/ 231 w 231"/>
                <a:gd name="T33" fmla="*/ 0 h 99"/>
                <a:gd name="T34" fmla="*/ 229 w 231"/>
                <a:gd name="T35" fmla="*/ 14 h 99"/>
                <a:gd name="T36" fmla="*/ 223 w 231"/>
                <a:gd name="T37" fmla="*/ 28 h 99"/>
                <a:gd name="T38" fmla="*/ 215 w 231"/>
                <a:gd name="T39" fmla="*/ 41 h 99"/>
                <a:gd name="T40" fmla="*/ 204 w 231"/>
                <a:gd name="T41" fmla="*/ 51 h 99"/>
                <a:gd name="T42" fmla="*/ 193 w 231"/>
                <a:gd name="T43" fmla="*/ 63 h 99"/>
                <a:gd name="T44" fmla="*/ 179 w 231"/>
                <a:gd name="T45" fmla="*/ 71 h 99"/>
                <a:gd name="T46" fmla="*/ 164 w 231"/>
                <a:gd name="T47" fmla="*/ 82 h 99"/>
                <a:gd name="T48" fmla="*/ 149 w 231"/>
                <a:gd name="T4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99">
                  <a:moveTo>
                    <a:pt x="149" y="90"/>
                  </a:moveTo>
                  <a:lnTo>
                    <a:pt x="132" y="95"/>
                  </a:lnTo>
                  <a:lnTo>
                    <a:pt x="113" y="98"/>
                  </a:lnTo>
                  <a:lnTo>
                    <a:pt x="95" y="99"/>
                  </a:lnTo>
                  <a:lnTo>
                    <a:pt x="75" y="99"/>
                  </a:lnTo>
                  <a:lnTo>
                    <a:pt x="55" y="99"/>
                  </a:lnTo>
                  <a:lnTo>
                    <a:pt x="36" y="96"/>
                  </a:lnTo>
                  <a:lnTo>
                    <a:pt x="17" y="93"/>
                  </a:lnTo>
                  <a:lnTo>
                    <a:pt x="0" y="90"/>
                  </a:lnTo>
                  <a:lnTo>
                    <a:pt x="31" y="87"/>
                  </a:lnTo>
                  <a:lnTo>
                    <a:pt x="57" y="86"/>
                  </a:lnTo>
                  <a:lnTo>
                    <a:pt x="84" y="84"/>
                  </a:lnTo>
                  <a:lnTo>
                    <a:pt x="111" y="80"/>
                  </a:lnTo>
                  <a:lnTo>
                    <a:pt x="137" y="71"/>
                  </a:lnTo>
                  <a:lnTo>
                    <a:pt x="166" y="57"/>
                  </a:lnTo>
                  <a:lnTo>
                    <a:pt x="196" y="33"/>
                  </a:lnTo>
                  <a:lnTo>
                    <a:pt x="231" y="0"/>
                  </a:lnTo>
                  <a:lnTo>
                    <a:pt x="229" y="14"/>
                  </a:lnTo>
                  <a:lnTo>
                    <a:pt x="223" y="28"/>
                  </a:lnTo>
                  <a:lnTo>
                    <a:pt x="215" y="41"/>
                  </a:lnTo>
                  <a:lnTo>
                    <a:pt x="204" y="51"/>
                  </a:lnTo>
                  <a:lnTo>
                    <a:pt x="193" y="63"/>
                  </a:lnTo>
                  <a:lnTo>
                    <a:pt x="179" y="71"/>
                  </a:lnTo>
                  <a:lnTo>
                    <a:pt x="164" y="82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37151" y="4432300"/>
              <a:ext cx="601663" cy="200025"/>
            </a:xfrm>
            <a:custGeom>
              <a:avLst/>
              <a:gdLst>
                <a:gd name="T0" fmla="*/ 330 w 379"/>
                <a:gd name="T1" fmla="*/ 64 h 126"/>
                <a:gd name="T2" fmla="*/ 379 w 379"/>
                <a:gd name="T3" fmla="*/ 126 h 126"/>
                <a:gd name="T4" fmla="*/ 364 w 379"/>
                <a:gd name="T5" fmla="*/ 114 h 126"/>
                <a:gd name="T6" fmla="*/ 349 w 379"/>
                <a:gd name="T7" fmla="*/ 101 h 126"/>
                <a:gd name="T8" fmla="*/ 331 w 379"/>
                <a:gd name="T9" fmla="*/ 86 h 126"/>
                <a:gd name="T10" fmla="*/ 314 w 379"/>
                <a:gd name="T11" fmla="*/ 73 h 126"/>
                <a:gd name="T12" fmla="*/ 295 w 379"/>
                <a:gd name="T13" fmla="*/ 60 h 126"/>
                <a:gd name="T14" fmla="*/ 276 w 379"/>
                <a:gd name="T15" fmla="*/ 48 h 126"/>
                <a:gd name="T16" fmla="*/ 255 w 379"/>
                <a:gd name="T17" fmla="*/ 40 h 126"/>
                <a:gd name="T18" fmla="*/ 232 w 379"/>
                <a:gd name="T19" fmla="*/ 34 h 126"/>
                <a:gd name="T20" fmla="*/ 204 w 379"/>
                <a:gd name="T21" fmla="*/ 28 h 126"/>
                <a:gd name="T22" fmla="*/ 175 w 379"/>
                <a:gd name="T23" fmla="*/ 25 h 126"/>
                <a:gd name="T24" fmla="*/ 145 w 379"/>
                <a:gd name="T25" fmla="*/ 24 h 126"/>
                <a:gd name="T26" fmla="*/ 116 w 379"/>
                <a:gd name="T27" fmla="*/ 25 h 126"/>
                <a:gd name="T28" fmla="*/ 86 w 379"/>
                <a:gd name="T29" fmla="*/ 26 h 126"/>
                <a:gd name="T30" fmla="*/ 55 w 379"/>
                <a:gd name="T31" fmla="*/ 31 h 126"/>
                <a:gd name="T32" fmla="*/ 27 w 379"/>
                <a:gd name="T33" fmla="*/ 35 h 126"/>
                <a:gd name="T34" fmla="*/ 0 w 379"/>
                <a:gd name="T35" fmla="*/ 41 h 126"/>
                <a:gd name="T36" fmla="*/ 17 w 379"/>
                <a:gd name="T37" fmla="*/ 31 h 126"/>
                <a:gd name="T38" fmla="*/ 34 w 379"/>
                <a:gd name="T39" fmla="*/ 22 h 126"/>
                <a:gd name="T40" fmla="*/ 55 w 379"/>
                <a:gd name="T41" fmla="*/ 15 h 126"/>
                <a:gd name="T42" fmla="*/ 76 w 379"/>
                <a:gd name="T43" fmla="*/ 9 h 126"/>
                <a:gd name="T44" fmla="*/ 97 w 379"/>
                <a:gd name="T45" fmla="*/ 5 h 126"/>
                <a:gd name="T46" fmla="*/ 120 w 379"/>
                <a:gd name="T47" fmla="*/ 2 h 126"/>
                <a:gd name="T48" fmla="*/ 143 w 379"/>
                <a:gd name="T49" fmla="*/ 0 h 126"/>
                <a:gd name="T50" fmla="*/ 168 w 379"/>
                <a:gd name="T51" fmla="*/ 0 h 126"/>
                <a:gd name="T52" fmla="*/ 191 w 379"/>
                <a:gd name="T53" fmla="*/ 3 h 126"/>
                <a:gd name="T54" fmla="*/ 213 w 379"/>
                <a:gd name="T55" fmla="*/ 6 h 126"/>
                <a:gd name="T56" fmla="*/ 236 w 379"/>
                <a:gd name="T57" fmla="*/ 12 h 126"/>
                <a:gd name="T58" fmla="*/ 257 w 379"/>
                <a:gd name="T59" fmla="*/ 18 h 126"/>
                <a:gd name="T60" fmla="*/ 278 w 379"/>
                <a:gd name="T61" fmla="*/ 26 h 126"/>
                <a:gd name="T62" fmla="*/ 297 w 379"/>
                <a:gd name="T63" fmla="*/ 38 h 126"/>
                <a:gd name="T64" fmla="*/ 314 w 379"/>
                <a:gd name="T65" fmla="*/ 50 h 126"/>
                <a:gd name="T66" fmla="*/ 330 w 379"/>
                <a:gd name="T67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9" h="126">
                  <a:moveTo>
                    <a:pt x="330" y="64"/>
                  </a:moveTo>
                  <a:lnTo>
                    <a:pt x="379" y="126"/>
                  </a:lnTo>
                  <a:lnTo>
                    <a:pt x="364" y="114"/>
                  </a:lnTo>
                  <a:lnTo>
                    <a:pt x="349" y="101"/>
                  </a:lnTo>
                  <a:lnTo>
                    <a:pt x="331" y="86"/>
                  </a:lnTo>
                  <a:lnTo>
                    <a:pt x="314" y="73"/>
                  </a:lnTo>
                  <a:lnTo>
                    <a:pt x="295" y="60"/>
                  </a:lnTo>
                  <a:lnTo>
                    <a:pt x="276" y="48"/>
                  </a:lnTo>
                  <a:lnTo>
                    <a:pt x="255" y="40"/>
                  </a:lnTo>
                  <a:lnTo>
                    <a:pt x="232" y="34"/>
                  </a:lnTo>
                  <a:lnTo>
                    <a:pt x="204" y="28"/>
                  </a:lnTo>
                  <a:lnTo>
                    <a:pt x="175" y="25"/>
                  </a:lnTo>
                  <a:lnTo>
                    <a:pt x="145" y="24"/>
                  </a:lnTo>
                  <a:lnTo>
                    <a:pt x="116" y="25"/>
                  </a:lnTo>
                  <a:lnTo>
                    <a:pt x="86" y="26"/>
                  </a:lnTo>
                  <a:lnTo>
                    <a:pt x="55" y="31"/>
                  </a:lnTo>
                  <a:lnTo>
                    <a:pt x="27" y="35"/>
                  </a:lnTo>
                  <a:lnTo>
                    <a:pt x="0" y="41"/>
                  </a:lnTo>
                  <a:lnTo>
                    <a:pt x="17" y="31"/>
                  </a:lnTo>
                  <a:lnTo>
                    <a:pt x="34" y="22"/>
                  </a:lnTo>
                  <a:lnTo>
                    <a:pt x="55" y="15"/>
                  </a:lnTo>
                  <a:lnTo>
                    <a:pt x="76" y="9"/>
                  </a:lnTo>
                  <a:lnTo>
                    <a:pt x="97" y="5"/>
                  </a:lnTo>
                  <a:lnTo>
                    <a:pt x="120" y="2"/>
                  </a:lnTo>
                  <a:lnTo>
                    <a:pt x="143" y="0"/>
                  </a:lnTo>
                  <a:lnTo>
                    <a:pt x="168" y="0"/>
                  </a:lnTo>
                  <a:lnTo>
                    <a:pt x="191" y="3"/>
                  </a:lnTo>
                  <a:lnTo>
                    <a:pt x="213" y="6"/>
                  </a:lnTo>
                  <a:lnTo>
                    <a:pt x="236" y="12"/>
                  </a:lnTo>
                  <a:lnTo>
                    <a:pt x="257" y="18"/>
                  </a:lnTo>
                  <a:lnTo>
                    <a:pt x="278" y="26"/>
                  </a:lnTo>
                  <a:lnTo>
                    <a:pt x="297" y="38"/>
                  </a:lnTo>
                  <a:lnTo>
                    <a:pt x="314" y="50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14976" y="4779963"/>
              <a:ext cx="300038" cy="147637"/>
            </a:xfrm>
            <a:custGeom>
              <a:avLst/>
              <a:gdLst>
                <a:gd name="T0" fmla="*/ 181 w 189"/>
                <a:gd name="T1" fmla="*/ 57 h 93"/>
                <a:gd name="T2" fmla="*/ 168 w 189"/>
                <a:gd name="T3" fmla="*/ 68 h 93"/>
                <a:gd name="T4" fmla="*/ 153 w 189"/>
                <a:gd name="T5" fmla="*/ 77 h 93"/>
                <a:gd name="T6" fmla="*/ 135 w 189"/>
                <a:gd name="T7" fmla="*/ 83 h 93"/>
                <a:gd name="T8" fmla="*/ 118 w 189"/>
                <a:gd name="T9" fmla="*/ 89 h 93"/>
                <a:gd name="T10" fmla="*/ 99 w 189"/>
                <a:gd name="T11" fmla="*/ 92 h 93"/>
                <a:gd name="T12" fmla="*/ 80 w 189"/>
                <a:gd name="T13" fmla="*/ 93 h 93"/>
                <a:gd name="T14" fmla="*/ 59 w 189"/>
                <a:gd name="T15" fmla="*/ 92 h 93"/>
                <a:gd name="T16" fmla="*/ 40 w 189"/>
                <a:gd name="T17" fmla="*/ 89 h 93"/>
                <a:gd name="T18" fmla="*/ 0 w 189"/>
                <a:gd name="T19" fmla="*/ 71 h 93"/>
                <a:gd name="T20" fmla="*/ 23 w 189"/>
                <a:gd name="T21" fmla="*/ 73 h 93"/>
                <a:gd name="T22" fmla="*/ 46 w 189"/>
                <a:gd name="T23" fmla="*/ 73 h 93"/>
                <a:gd name="T24" fmla="*/ 69 w 189"/>
                <a:gd name="T25" fmla="*/ 71 h 93"/>
                <a:gd name="T26" fmla="*/ 90 w 189"/>
                <a:gd name="T27" fmla="*/ 68 h 93"/>
                <a:gd name="T28" fmla="*/ 111 w 189"/>
                <a:gd name="T29" fmla="*/ 64 h 93"/>
                <a:gd name="T30" fmla="*/ 130 w 189"/>
                <a:gd name="T31" fmla="*/ 58 h 93"/>
                <a:gd name="T32" fmla="*/ 147 w 189"/>
                <a:gd name="T33" fmla="*/ 49 h 93"/>
                <a:gd name="T34" fmla="*/ 164 w 189"/>
                <a:gd name="T35" fmla="*/ 39 h 93"/>
                <a:gd name="T36" fmla="*/ 172 w 189"/>
                <a:gd name="T37" fmla="*/ 30 h 93"/>
                <a:gd name="T38" fmla="*/ 177 w 189"/>
                <a:gd name="T39" fmla="*/ 20 h 93"/>
                <a:gd name="T40" fmla="*/ 181 w 189"/>
                <a:gd name="T41" fmla="*/ 10 h 93"/>
                <a:gd name="T42" fmla="*/ 183 w 189"/>
                <a:gd name="T43" fmla="*/ 0 h 93"/>
                <a:gd name="T44" fmla="*/ 187 w 189"/>
                <a:gd name="T45" fmla="*/ 14 h 93"/>
                <a:gd name="T46" fmla="*/ 189 w 189"/>
                <a:gd name="T47" fmla="*/ 29 h 93"/>
                <a:gd name="T48" fmla="*/ 187 w 189"/>
                <a:gd name="T49" fmla="*/ 44 h 93"/>
                <a:gd name="T50" fmla="*/ 181 w 189"/>
                <a:gd name="T51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93">
                  <a:moveTo>
                    <a:pt x="181" y="57"/>
                  </a:moveTo>
                  <a:lnTo>
                    <a:pt x="168" y="68"/>
                  </a:lnTo>
                  <a:lnTo>
                    <a:pt x="153" y="77"/>
                  </a:lnTo>
                  <a:lnTo>
                    <a:pt x="135" y="83"/>
                  </a:lnTo>
                  <a:lnTo>
                    <a:pt x="118" y="89"/>
                  </a:lnTo>
                  <a:lnTo>
                    <a:pt x="99" y="92"/>
                  </a:lnTo>
                  <a:lnTo>
                    <a:pt x="80" y="93"/>
                  </a:lnTo>
                  <a:lnTo>
                    <a:pt x="59" y="92"/>
                  </a:lnTo>
                  <a:lnTo>
                    <a:pt x="40" y="89"/>
                  </a:lnTo>
                  <a:lnTo>
                    <a:pt x="0" y="71"/>
                  </a:lnTo>
                  <a:lnTo>
                    <a:pt x="23" y="73"/>
                  </a:lnTo>
                  <a:lnTo>
                    <a:pt x="46" y="73"/>
                  </a:lnTo>
                  <a:lnTo>
                    <a:pt x="69" y="71"/>
                  </a:lnTo>
                  <a:lnTo>
                    <a:pt x="90" y="68"/>
                  </a:lnTo>
                  <a:lnTo>
                    <a:pt x="111" y="64"/>
                  </a:lnTo>
                  <a:lnTo>
                    <a:pt x="130" y="58"/>
                  </a:lnTo>
                  <a:lnTo>
                    <a:pt x="147" y="49"/>
                  </a:lnTo>
                  <a:lnTo>
                    <a:pt x="164" y="39"/>
                  </a:lnTo>
                  <a:lnTo>
                    <a:pt x="172" y="30"/>
                  </a:lnTo>
                  <a:lnTo>
                    <a:pt x="177" y="20"/>
                  </a:lnTo>
                  <a:lnTo>
                    <a:pt x="181" y="10"/>
                  </a:lnTo>
                  <a:lnTo>
                    <a:pt x="183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7" y="44"/>
                  </a:lnTo>
                  <a:lnTo>
                    <a:pt x="181" y="5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8" name="Freeform 31"/>
            <p:cNvSpPr>
              <a:spLocks/>
            </p:cNvSpPr>
            <p:nvPr/>
          </p:nvSpPr>
          <p:spPr bwMode="auto">
            <a:xfrm>
              <a:off x="4772026" y="4946650"/>
              <a:ext cx="36513" cy="68262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9" name="Freeform 32"/>
            <p:cNvSpPr>
              <a:spLocks/>
            </p:cNvSpPr>
            <p:nvPr/>
          </p:nvSpPr>
          <p:spPr bwMode="auto">
            <a:xfrm>
              <a:off x="4868863" y="4956175"/>
              <a:ext cx="36513" cy="68262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1" name="Freeform 33"/>
            <p:cNvSpPr>
              <a:spLocks/>
            </p:cNvSpPr>
            <p:nvPr/>
          </p:nvSpPr>
          <p:spPr bwMode="auto">
            <a:xfrm>
              <a:off x="4956176" y="4903788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2" name="Freeform 34"/>
            <p:cNvSpPr>
              <a:spLocks/>
            </p:cNvSpPr>
            <p:nvPr/>
          </p:nvSpPr>
          <p:spPr bwMode="auto">
            <a:xfrm>
              <a:off x="4321176" y="4629150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3" name="Freeform 35"/>
            <p:cNvSpPr>
              <a:spLocks/>
            </p:cNvSpPr>
            <p:nvPr/>
          </p:nvSpPr>
          <p:spPr bwMode="auto">
            <a:xfrm>
              <a:off x="4233863" y="4633913"/>
              <a:ext cx="33338" cy="69850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4" name="Freeform 36"/>
            <p:cNvSpPr>
              <a:spLocks/>
            </p:cNvSpPr>
            <p:nvPr/>
          </p:nvSpPr>
          <p:spPr bwMode="auto">
            <a:xfrm>
              <a:off x="4160838" y="4624388"/>
              <a:ext cx="33338" cy="50800"/>
            </a:xfrm>
            <a:custGeom>
              <a:avLst/>
              <a:gdLst>
                <a:gd name="T0" fmla="*/ 19 w 21"/>
                <a:gd name="T1" fmla="*/ 24 h 32"/>
                <a:gd name="T2" fmla="*/ 15 w 21"/>
                <a:gd name="T3" fmla="*/ 19 h 32"/>
                <a:gd name="T4" fmla="*/ 14 w 21"/>
                <a:gd name="T5" fmla="*/ 15 h 32"/>
                <a:gd name="T6" fmla="*/ 14 w 21"/>
                <a:gd name="T7" fmla="*/ 10 h 32"/>
                <a:gd name="T8" fmla="*/ 14 w 21"/>
                <a:gd name="T9" fmla="*/ 6 h 32"/>
                <a:gd name="T10" fmla="*/ 14 w 21"/>
                <a:gd name="T11" fmla="*/ 5 h 32"/>
                <a:gd name="T12" fmla="*/ 12 w 21"/>
                <a:gd name="T13" fmla="*/ 2 h 32"/>
                <a:gd name="T14" fmla="*/ 10 w 21"/>
                <a:gd name="T15" fmla="*/ 0 h 32"/>
                <a:gd name="T16" fmla="*/ 8 w 21"/>
                <a:gd name="T17" fmla="*/ 0 h 32"/>
                <a:gd name="T18" fmla="*/ 6 w 21"/>
                <a:gd name="T19" fmla="*/ 0 h 32"/>
                <a:gd name="T20" fmla="*/ 2 w 21"/>
                <a:gd name="T21" fmla="*/ 2 h 32"/>
                <a:gd name="T22" fmla="*/ 0 w 21"/>
                <a:gd name="T23" fmla="*/ 5 h 32"/>
                <a:gd name="T24" fmla="*/ 0 w 21"/>
                <a:gd name="T25" fmla="*/ 6 h 32"/>
                <a:gd name="T26" fmla="*/ 0 w 21"/>
                <a:gd name="T27" fmla="*/ 13 h 32"/>
                <a:gd name="T28" fmla="*/ 0 w 21"/>
                <a:gd name="T29" fmla="*/ 19 h 32"/>
                <a:gd name="T30" fmla="*/ 4 w 21"/>
                <a:gd name="T31" fmla="*/ 25 h 32"/>
                <a:gd name="T32" fmla="*/ 10 w 21"/>
                <a:gd name="T33" fmla="*/ 31 h 32"/>
                <a:gd name="T34" fmla="*/ 12 w 21"/>
                <a:gd name="T35" fmla="*/ 32 h 32"/>
                <a:gd name="T36" fmla="*/ 14 w 21"/>
                <a:gd name="T37" fmla="*/ 32 h 32"/>
                <a:gd name="T38" fmla="*/ 17 w 21"/>
                <a:gd name="T39" fmla="*/ 32 h 32"/>
                <a:gd name="T40" fmla="*/ 19 w 21"/>
                <a:gd name="T41" fmla="*/ 31 h 32"/>
                <a:gd name="T42" fmla="*/ 21 w 21"/>
                <a:gd name="T43" fmla="*/ 29 h 32"/>
                <a:gd name="T44" fmla="*/ 21 w 21"/>
                <a:gd name="T45" fmla="*/ 26 h 32"/>
                <a:gd name="T46" fmla="*/ 21 w 21"/>
                <a:gd name="T47" fmla="*/ 25 h 32"/>
                <a:gd name="T48" fmla="*/ 19 w 21"/>
                <a:gd name="T49" fmla="*/ 24 h 32"/>
                <a:gd name="T50" fmla="*/ 19 w 21"/>
                <a:gd name="T5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lnTo>
                    <a:pt x="15" y="19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5" name="Freeform 37"/>
            <p:cNvSpPr>
              <a:spLocks/>
            </p:cNvSpPr>
            <p:nvPr/>
          </p:nvSpPr>
          <p:spPr bwMode="auto">
            <a:xfrm>
              <a:off x="2828926" y="4397375"/>
              <a:ext cx="1893888" cy="1189037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6" name="Freeform 38"/>
            <p:cNvSpPr>
              <a:spLocks/>
            </p:cNvSpPr>
            <p:nvPr/>
          </p:nvSpPr>
          <p:spPr bwMode="auto">
            <a:xfrm>
              <a:off x="2886076" y="4445000"/>
              <a:ext cx="1755775" cy="1085850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7" name="Freeform 39"/>
            <p:cNvSpPr>
              <a:spLocks/>
            </p:cNvSpPr>
            <p:nvPr/>
          </p:nvSpPr>
          <p:spPr bwMode="auto">
            <a:xfrm>
              <a:off x="519113" y="2832100"/>
              <a:ext cx="2628900" cy="2238375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8" name="Freeform 40"/>
            <p:cNvSpPr>
              <a:spLocks/>
            </p:cNvSpPr>
            <p:nvPr/>
          </p:nvSpPr>
          <p:spPr bwMode="auto">
            <a:xfrm>
              <a:off x="625476" y="2906713"/>
              <a:ext cx="2301875" cy="1646237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9" name="Freeform 41"/>
            <p:cNvSpPr>
              <a:spLocks/>
            </p:cNvSpPr>
            <p:nvPr/>
          </p:nvSpPr>
          <p:spPr bwMode="auto">
            <a:xfrm>
              <a:off x="1304926" y="3119438"/>
              <a:ext cx="1393825" cy="111442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0" name="Freeform 42"/>
            <p:cNvSpPr>
              <a:spLocks/>
            </p:cNvSpPr>
            <p:nvPr/>
          </p:nvSpPr>
          <p:spPr bwMode="auto">
            <a:xfrm>
              <a:off x="1190626" y="3925888"/>
              <a:ext cx="1873250" cy="1082675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1" name="Freeform 43"/>
            <p:cNvSpPr>
              <a:spLocks/>
            </p:cNvSpPr>
            <p:nvPr/>
          </p:nvSpPr>
          <p:spPr bwMode="auto">
            <a:xfrm>
              <a:off x="1822451" y="4713288"/>
              <a:ext cx="138113" cy="88900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2" name="Freeform 44"/>
            <p:cNvSpPr>
              <a:spLocks/>
            </p:cNvSpPr>
            <p:nvPr/>
          </p:nvSpPr>
          <p:spPr bwMode="auto">
            <a:xfrm>
              <a:off x="2087563" y="4546600"/>
              <a:ext cx="139700" cy="88900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3" name="Freeform 45"/>
            <p:cNvSpPr>
              <a:spLocks/>
            </p:cNvSpPr>
            <p:nvPr/>
          </p:nvSpPr>
          <p:spPr bwMode="auto">
            <a:xfrm>
              <a:off x="2451101" y="4092575"/>
              <a:ext cx="392113" cy="307975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4" name="Freeform 46"/>
            <p:cNvSpPr>
              <a:spLocks/>
            </p:cNvSpPr>
            <p:nvPr/>
          </p:nvSpPr>
          <p:spPr bwMode="auto">
            <a:xfrm>
              <a:off x="939801" y="3443288"/>
              <a:ext cx="455613" cy="895350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5" name="Freeform 47"/>
            <p:cNvSpPr>
              <a:spLocks/>
            </p:cNvSpPr>
            <p:nvPr/>
          </p:nvSpPr>
          <p:spPr bwMode="auto">
            <a:xfrm>
              <a:off x="836613" y="3930650"/>
              <a:ext cx="217488" cy="42386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6" name="Freeform 48"/>
            <p:cNvSpPr>
              <a:spLocks/>
            </p:cNvSpPr>
            <p:nvPr/>
          </p:nvSpPr>
          <p:spPr bwMode="auto">
            <a:xfrm>
              <a:off x="3587751" y="5173663"/>
              <a:ext cx="168275" cy="61912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7" name="Freeform 49"/>
            <p:cNvSpPr>
              <a:spLocks/>
            </p:cNvSpPr>
            <p:nvPr/>
          </p:nvSpPr>
          <p:spPr bwMode="auto">
            <a:xfrm>
              <a:off x="3508376" y="5083175"/>
              <a:ext cx="163513" cy="60325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8" name="Freeform 50"/>
            <p:cNvSpPr>
              <a:spLocks/>
            </p:cNvSpPr>
            <p:nvPr/>
          </p:nvSpPr>
          <p:spPr bwMode="auto">
            <a:xfrm>
              <a:off x="3430588" y="4992688"/>
              <a:ext cx="157163" cy="55562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9" name="Freeform 51"/>
            <p:cNvSpPr>
              <a:spLocks/>
            </p:cNvSpPr>
            <p:nvPr/>
          </p:nvSpPr>
          <p:spPr bwMode="auto">
            <a:xfrm>
              <a:off x="3354388" y="4902200"/>
              <a:ext cx="147638" cy="53975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0" name="Freeform 52"/>
            <p:cNvSpPr>
              <a:spLocks/>
            </p:cNvSpPr>
            <p:nvPr/>
          </p:nvSpPr>
          <p:spPr bwMode="auto">
            <a:xfrm>
              <a:off x="3275013" y="4810125"/>
              <a:ext cx="142875" cy="523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1" name="Freeform 53"/>
            <p:cNvSpPr>
              <a:spLocks/>
            </p:cNvSpPr>
            <p:nvPr/>
          </p:nvSpPr>
          <p:spPr bwMode="auto">
            <a:xfrm>
              <a:off x="3197226" y="4719638"/>
              <a:ext cx="136525" cy="50800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2" name="Freeform 54"/>
            <p:cNvSpPr>
              <a:spLocks/>
            </p:cNvSpPr>
            <p:nvPr/>
          </p:nvSpPr>
          <p:spPr bwMode="auto">
            <a:xfrm>
              <a:off x="3117851" y="4629150"/>
              <a:ext cx="130175" cy="49212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3" name="Freeform 55"/>
            <p:cNvSpPr>
              <a:spLocks/>
            </p:cNvSpPr>
            <p:nvPr/>
          </p:nvSpPr>
          <p:spPr bwMode="auto">
            <a:xfrm>
              <a:off x="3040063" y="4538663"/>
              <a:ext cx="123825" cy="4603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4" name="Freeform 56"/>
            <p:cNvSpPr>
              <a:spLocks/>
            </p:cNvSpPr>
            <p:nvPr/>
          </p:nvSpPr>
          <p:spPr bwMode="auto">
            <a:xfrm>
              <a:off x="3906838" y="5119688"/>
              <a:ext cx="176213" cy="60325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5" name="Freeform 57"/>
            <p:cNvSpPr>
              <a:spLocks/>
            </p:cNvSpPr>
            <p:nvPr/>
          </p:nvSpPr>
          <p:spPr bwMode="auto">
            <a:xfrm>
              <a:off x="3813176" y="5033963"/>
              <a:ext cx="169863" cy="5873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6" name="Freeform 58"/>
            <p:cNvSpPr>
              <a:spLocks/>
            </p:cNvSpPr>
            <p:nvPr/>
          </p:nvSpPr>
          <p:spPr bwMode="auto">
            <a:xfrm>
              <a:off x="3719513" y="4948238"/>
              <a:ext cx="163513" cy="55562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7" name="Freeform 59"/>
            <p:cNvSpPr>
              <a:spLocks/>
            </p:cNvSpPr>
            <p:nvPr/>
          </p:nvSpPr>
          <p:spPr bwMode="auto">
            <a:xfrm>
              <a:off x="3625851" y="4862513"/>
              <a:ext cx="157163" cy="53975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8" name="Freeform 60"/>
            <p:cNvSpPr>
              <a:spLocks/>
            </p:cNvSpPr>
            <p:nvPr/>
          </p:nvSpPr>
          <p:spPr bwMode="auto">
            <a:xfrm>
              <a:off x="3532188" y="4775200"/>
              <a:ext cx="149225" cy="523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9" name="Freeform 61"/>
            <p:cNvSpPr>
              <a:spLocks/>
            </p:cNvSpPr>
            <p:nvPr/>
          </p:nvSpPr>
          <p:spPr bwMode="auto">
            <a:xfrm>
              <a:off x="3438526" y="4689475"/>
              <a:ext cx="142875" cy="50800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0" name="Freeform 62"/>
            <p:cNvSpPr>
              <a:spLocks/>
            </p:cNvSpPr>
            <p:nvPr/>
          </p:nvSpPr>
          <p:spPr bwMode="auto">
            <a:xfrm>
              <a:off x="3344863" y="4603750"/>
              <a:ext cx="136525" cy="49212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1" name="Freeform 63"/>
            <p:cNvSpPr>
              <a:spLocks/>
            </p:cNvSpPr>
            <p:nvPr/>
          </p:nvSpPr>
          <p:spPr bwMode="auto">
            <a:xfrm>
              <a:off x="3251201" y="4518025"/>
              <a:ext cx="130175" cy="4603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2" name="Freeform 64"/>
            <p:cNvSpPr>
              <a:spLocks/>
            </p:cNvSpPr>
            <p:nvPr/>
          </p:nvSpPr>
          <p:spPr bwMode="auto">
            <a:xfrm>
              <a:off x="4191001" y="5073650"/>
              <a:ext cx="184150" cy="57150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3" name="Freeform 65"/>
            <p:cNvSpPr>
              <a:spLocks/>
            </p:cNvSpPr>
            <p:nvPr/>
          </p:nvSpPr>
          <p:spPr bwMode="auto">
            <a:xfrm>
              <a:off x="4086226" y="4989513"/>
              <a:ext cx="174625" cy="55562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4" name="Freeform 66"/>
            <p:cNvSpPr>
              <a:spLocks/>
            </p:cNvSpPr>
            <p:nvPr/>
          </p:nvSpPr>
          <p:spPr bwMode="auto">
            <a:xfrm>
              <a:off x="3976688" y="4908550"/>
              <a:ext cx="169863" cy="53975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5" name="Freeform 67"/>
            <p:cNvSpPr>
              <a:spLocks/>
            </p:cNvSpPr>
            <p:nvPr/>
          </p:nvSpPr>
          <p:spPr bwMode="auto">
            <a:xfrm>
              <a:off x="3868738" y="4827588"/>
              <a:ext cx="161925" cy="50800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6" name="Freeform 68"/>
            <p:cNvSpPr>
              <a:spLocks/>
            </p:cNvSpPr>
            <p:nvPr/>
          </p:nvSpPr>
          <p:spPr bwMode="auto">
            <a:xfrm>
              <a:off x="3762376" y="4745038"/>
              <a:ext cx="153988" cy="50800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7" name="Freeform 69"/>
            <p:cNvSpPr>
              <a:spLocks/>
            </p:cNvSpPr>
            <p:nvPr/>
          </p:nvSpPr>
          <p:spPr bwMode="auto">
            <a:xfrm>
              <a:off x="3652838" y="4664075"/>
              <a:ext cx="152400" cy="4603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8" name="Freeform 70"/>
            <p:cNvSpPr>
              <a:spLocks/>
            </p:cNvSpPr>
            <p:nvPr/>
          </p:nvSpPr>
          <p:spPr bwMode="auto">
            <a:xfrm>
              <a:off x="3548063" y="4581525"/>
              <a:ext cx="141288" cy="4603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9" name="Freeform 71"/>
            <p:cNvSpPr>
              <a:spLocks/>
            </p:cNvSpPr>
            <p:nvPr/>
          </p:nvSpPr>
          <p:spPr bwMode="auto">
            <a:xfrm>
              <a:off x="3438526" y="4500563"/>
              <a:ext cx="136525" cy="42862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0" name="Freeform 72"/>
            <p:cNvSpPr>
              <a:spLocks/>
            </p:cNvSpPr>
            <p:nvPr/>
          </p:nvSpPr>
          <p:spPr bwMode="auto">
            <a:xfrm>
              <a:off x="1528763" y="3343275"/>
              <a:ext cx="1000125" cy="571500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1" name="Freeform 73"/>
            <p:cNvSpPr>
              <a:spLocks/>
            </p:cNvSpPr>
            <p:nvPr/>
          </p:nvSpPr>
          <p:spPr bwMode="auto">
            <a:xfrm>
              <a:off x="1598613" y="3382963"/>
              <a:ext cx="879475" cy="485775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2" name="Freeform 74"/>
            <p:cNvSpPr>
              <a:spLocks/>
            </p:cNvSpPr>
            <p:nvPr/>
          </p:nvSpPr>
          <p:spPr bwMode="auto">
            <a:xfrm>
              <a:off x="1552576" y="3478213"/>
              <a:ext cx="169863" cy="5873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3" name="Freeform 75"/>
            <p:cNvSpPr>
              <a:spLocks/>
            </p:cNvSpPr>
            <p:nvPr/>
          </p:nvSpPr>
          <p:spPr bwMode="auto">
            <a:xfrm>
              <a:off x="1816101" y="3354388"/>
              <a:ext cx="114300" cy="120650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4" name="Freeform 76"/>
            <p:cNvSpPr>
              <a:spLocks/>
            </p:cNvSpPr>
            <p:nvPr/>
          </p:nvSpPr>
          <p:spPr bwMode="auto">
            <a:xfrm>
              <a:off x="2057401" y="3294063"/>
              <a:ext cx="60325" cy="13017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5" name="Freeform 97"/>
            <p:cNvSpPr>
              <a:spLocks/>
            </p:cNvSpPr>
            <p:nvPr/>
          </p:nvSpPr>
          <p:spPr bwMode="auto">
            <a:xfrm>
              <a:off x="1655763" y="4908550"/>
              <a:ext cx="1658938" cy="3778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6" name="Freeform 98"/>
            <p:cNvSpPr>
              <a:spLocks/>
            </p:cNvSpPr>
            <p:nvPr/>
          </p:nvSpPr>
          <p:spPr bwMode="auto">
            <a:xfrm>
              <a:off x="4814888" y="3417888"/>
              <a:ext cx="341313" cy="234950"/>
            </a:xfrm>
            <a:custGeom>
              <a:avLst/>
              <a:gdLst>
                <a:gd name="T0" fmla="*/ 106 w 215"/>
                <a:gd name="T1" fmla="*/ 148 h 148"/>
                <a:gd name="T2" fmla="*/ 129 w 215"/>
                <a:gd name="T3" fmla="*/ 147 h 148"/>
                <a:gd name="T4" fmla="*/ 148 w 215"/>
                <a:gd name="T5" fmla="*/ 142 h 148"/>
                <a:gd name="T6" fmla="*/ 167 w 215"/>
                <a:gd name="T7" fmla="*/ 135 h 148"/>
                <a:gd name="T8" fmla="*/ 184 w 215"/>
                <a:gd name="T9" fmla="*/ 126 h 148"/>
                <a:gd name="T10" fmla="*/ 196 w 215"/>
                <a:gd name="T11" fmla="*/ 115 h 148"/>
                <a:gd name="T12" fmla="*/ 207 w 215"/>
                <a:gd name="T13" fmla="*/ 103 h 148"/>
                <a:gd name="T14" fmla="*/ 213 w 215"/>
                <a:gd name="T15" fmla="*/ 89 h 148"/>
                <a:gd name="T16" fmla="*/ 215 w 215"/>
                <a:gd name="T17" fmla="*/ 74 h 148"/>
                <a:gd name="T18" fmla="*/ 213 w 215"/>
                <a:gd name="T19" fmla="*/ 59 h 148"/>
                <a:gd name="T20" fmla="*/ 207 w 215"/>
                <a:gd name="T21" fmla="*/ 45 h 148"/>
                <a:gd name="T22" fmla="*/ 196 w 215"/>
                <a:gd name="T23" fmla="*/ 33 h 148"/>
                <a:gd name="T24" fmla="*/ 184 w 215"/>
                <a:gd name="T25" fmla="*/ 21 h 148"/>
                <a:gd name="T26" fmla="*/ 167 w 215"/>
                <a:gd name="T27" fmla="*/ 13 h 148"/>
                <a:gd name="T28" fmla="*/ 148 w 215"/>
                <a:gd name="T29" fmla="*/ 5 h 148"/>
                <a:gd name="T30" fmla="*/ 129 w 215"/>
                <a:gd name="T31" fmla="*/ 1 h 148"/>
                <a:gd name="T32" fmla="*/ 106 w 215"/>
                <a:gd name="T33" fmla="*/ 0 h 148"/>
                <a:gd name="T34" fmla="*/ 85 w 215"/>
                <a:gd name="T35" fmla="*/ 1 h 148"/>
                <a:gd name="T36" fmla="*/ 64 w 215"/>
                <a:gd name="T37" fmla="*/ 5 h 148"/>
                <a:gd name="T38" fmla="*/ 47 w 215"/>
                <a:gd name="T39" fmla="*/ 13 h 148"/>
                <a:gd name="T40" fmla="*/ 30 w 215"/>
                <a:gd name="T41" fmla="*/ 21 h 148"/>
                <a:gd name="T42" fmla="*/ 19 w 215"/>
                <a:gd name="T43" fmla="*/ 33 h 148"/>
                <a:gd name="T44" fmla="*/ 7 w 215"/>
                <a:gd name="T45" fmla="*/ 45 h 148"/>
                <a:gd name="T46" fmla="*/ 1 w 215"/>
                <a:gd name="T47" fmla="*/ 59 h 148"/>
                <a:gd name="T48" fmla="*/ 0 w 215"/>
                <a:gd name="T49" fmla="*/ 74 h 148"/>
                <a:gd name="T50" fmla="*/ 1 w 215"/>
                <a:gd name="T51" fmla="*/ 89 h 148"/>
                <a:gd name="T52" fmla="*/ 7 w 215"/>
                <a:gd name="T53" fmla="*/ 103 h 148"/>
                <a:gd name="T54" fmla="*/ 19 w 215"/>
                <a:gd name="T55" fmla="*/ 115 h 148"/>
                <a:gd name="T56" fmla="*/ 30 w 215"/>
                <a:gd name="T57" fmla="*/ 126 h 148"/>
                <a:gd name="T58" fmla="*/ 47 w 215"/>
                <a:gd name="T59" fmla="*/ 135 h 148"/>
                <a:gd name="T60" fmla="*/ 64 w 215"/>
                <a:gd name="T61" fmla="*/ 142 h 148"/>
                <a:gd name="T62" fmla="*/ 85 w 215"/>
                <a:gd name="T63" fmla="*/ 147 h 148"/>
                <a:gd name="T64" fmla="*/ 106 w 215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148">
                  <a:moveTo>
                    <a:pt x="106" y="148"/>
                  </a:moveTo>
                  <a:lnTo>
                    <a:pt x="129" y="147"/>
                  </a:lnTo>
                  <a:lnTo>
                    <a:pt x="148" y="142"/>
                  </a:lnTo>
                  <a:lnTo>
                    <a:pt x="167" y="135"/>
                  </a:lnTo>
                  <a:lnTo>
                    <a:pt x="184" y="126"/>
                  </a:lnTo>
                  <a:lnTo>
                    <a:pt x="196" y="115"/>
                  </a:lnTo>
                  <a:lnTo>
                    <a:pt x="207" y="103"/>
                  </a:lnTo>
                  <a:lnTo>
                    <a:pt x="213" y="89"/>
                  </a:lnTo>
                  <a:lnTo>
                    <a:pt x="215" y="74"/>
                  </a:lnTo>
                  <a:lnTo>
                    <a:pt x="213" y="59"/>
                  </a:lnTo>
                  <a:lnTo>
                    <a:pt x="207" y="45"/>
                  </a:lnTo>
                  <a:lnTo>
                    <a:pt x="196" y="33"/>
                  </a:lnTo>
                  <a:lnTo>
                    <a:pt x="184" y="21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4" y="5"/>
                  </a:lnTo>
                  <a:lnTo>
                    <a:pt x="47" y="13"/>
                  </a:lnTo>
                  <a:lnTo>
                    <a:pt x="30" y="21"/>
                  </a:lnTo>
                  <a:lnTo>
                    <a:pt x="19" y="33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1" y="89"/>
                  </a:lnTo>
                  <a:lnTo>
                    <a:pt x="7" y="103"/>
                  </a:lnTo>
                  <a:lnTo>
                    <a:pt x="19" y="115"/>
                  </a:lnTo>
                  <a:lnTo>
                    <a:pt x="30" y="126"/>
                  </a:lnTo>
                  <a:lnTo>
                    <a:pt x="47" y="135"/>
                  </a:lnTo>
                  <a:lnTo>
                    <a:pt x="64" y="142"/>
                  </a:lnTo>
                  <a:lnTo>
                    <a:pt x="85" y="147"/>
                  </a:lnTo>
                  <a:lnTo>
                    <a:pt x="106" y="1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7" name="Freeform 99"/>
            <p:cNvSpPr>
              <a:spLocks/>
            </p:cNvSpPr>
            <p:nvPr/>
          </p:nvSpPr>
          <p:spPr bwMode="auto">
            <a:xfrm>
              <a:off x="4879976" y="3498850"/>
              <a:ext cx="122238" cy="92075"/>
            </a:xfrm>
            <a:custGeom>
              <a:avLst/>
              <a:gdLst>
                <a:gd name="T0" fmla="*/ 38 w 77"/>
                <a:gd name="T1" fmla="*/ 58 h 58"/>
                <a:gd name="T2" fmla="*/ 54 w 77"/>
                <a:gd name="T3" fmla="*/ 55 h 58"/>
                <a:gd name="T4" fmla="*/ 65 w 77"/>
                <a:gd name="T5" fmla="*/ 49 h 58"/>
                <a:gd name="T6" fmla="*/ 73 w 77"/>
                <a:gd name="T7" fmla="*/ 40 h 58"/>
                <a:gd name="T8" fmla="*/ 77 w 77"/>
                <a:gd name="T9" fmla="*/ 29 h 58"/>
                <a:gd name="T10" fmla="*/ 73 w 77"/>
                <a:gd name="T11" fmla="*/ 17 h 58"/>
                <a:gd name="T12" fmla="*/ 65 w 77"/>
                <a:gd name="T13" fmla="*/ 8 h 58"/>
                <a:gd name="T14" fmla="*/ 54 w 77"/>
                <a:gd name="T15" fmla="*/ 3 h 58"/>
                <a:gd name="T16" fmla="*/ 38 w 77"/>
                <a:gd name="T17" fmla="*/ 0 h 58"/>
                <a:gd name="T18" fmla="*/ 23 w 77"/>
                <a:gd name="T19" fmla="*/ 3 h 58"/>
                <a:gd name="T20" fmla="*/ 12 w 77"/>
                <a:gd name="T21" fmla="*/ 8 h 58"/>
                <a:gd name="T22" fmla="*/ 4 w 77"/>
                <a:gd name="T23" fmla="*/ 17 h 58"/>
                <a:gd name="T24" fmla="*/ 0 w 77"/>
                <a:gd name="T25" fmla="*/ 29 h 58"/>
                <a:gd name="T26" fmla="*/ 4 w 77"/>
                <a:gd name="T27" fmla="*/ 40 h 58"/>
                <a:gd name="T28" fmla="*/ 12 w 77"/>
                <a:gd name="T29" fmla="*/ 49 h 58"/>
                <a:gd name="T30" fmla="*/ 23 w 77"/>
                <a:gd name="T31" fmla="*/ 55 h 58"/>
                <a:gd name="T32" fmla="*/ 38 w 7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58">
                  <a:moveTo>
                    <a:pt x="38" y="58"/>
                  </a:moveTo>
                  <a:lnTo>
                    <a:pt x="54" y="55"/>
                  </a:lnTo>
                  <a:lnTo>
                    <a:pt x="65" y="49"/>
                  </a:lnTo>
                  <a:lnTo>
                    <a:pt x="73" y="40"/>
                  </a:lnTo>
                  <a:lnTo>
                    <a:pt x="77" y="29"/>
                  </a:lnTo>
                  <a:lnTo>
                    <a:pt x="73" y="17"/>
                  </a:lnTo>
                  <a:lnTo>
                    <a:pt x="65" y="8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49"/>
                  </a:lnTo>
                  <a:lnTo>
                    <a:pt x="23" y="55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8" name="Freeform 100"/>
            <p:cNvSpPr>
              <a:spLocks/>
            </p:cNvSpPr>
            <p:nvPr/>
          </p:nvSpPr>
          <p:spPr bwMode="auto">
            <a:xfrm>
              <a:off x="4811713" y="3298825"/>
              <a:ext cx="395288" cy="150812"/>
            </a:xfrm>
            <a:custGeom>
              <a:avLst/>
              <a:gdLst>
                <a:gd name="T0" fmla="*/ 0 w 249"/>
                <a:gd name="T1" fmla="*/ 60 h 95"/>
                <a:gd name="T2" fmla="*/ 7 w 249"/>
                <a:gd name="T3" fmla="*/ 54 h 95"/>
                <a:gd name="T4" fmla="*/ 28 w 249"/>
                <a:gd name="T5" fmla="*/ 38 h 95"/>
                <a:gd name="T6" fmla="*/ 59 w 249"/>
                <a:gd name="T7" fmla="*/ 21 h 95"/>
                <a:gd name="T8" fmla="*/ 97 w 249"/>
                <a:gd name="T9" fmla="*/ 6 h 95"/>
                <a:gd name="T10" fmla="*/ 139 w 249"/>
                <a:gd name="T11" fmla="*/ 0 h 95"/>
                <a:gd name="T12" fmla="*/ 180 w 249"/>
                <a:gd name="T13" fmla="*/ 9 h 95"/>
                <a:gd name="T14" fmla="*/ 217 w 249"/>
                <a:gd name="T15" fmla="*/ 40 h 95"/>
                <a:gd name="T16" fmla="*/ 249 w 249"/>
                <a:gd name="T17" fmla="*/ 95 h 95"/>
                <a:gd name="T18" fmla="*/ 245 w 249"/>
                <a:gd name="T19" fmla="*/ 89 h 95"/>
                <a:gd name="T20" fmla="*/ 236 w 249"/>
                <a:gd name="T21" fmla="*/ 76 h 95"/>
                <a:gd name="T22" fmla="*/ 220 w 249"/>
                <a:gd name="T23" fmla="*/ 59 h 95"/>
                <a:gd name="T24" fmla="*/ 196 w 249"/>
                <a:gd name="T25" fmla="*/ 41 h 95"/>
                <a:gd name="T26" fmla="*/ 161 w 249"/>
                <a:gd name="T27" fmla="*/ 29 h 95"/>
                <a:gd name="T28" fmla="*/ 118 w 249"/>
                <a:gd name="T29" fmla="*/ 25 h 95"/>
                <a:gd name="T30" fmla="*/ 64 w 249"/>
                <a:gd name="T31" fmla="*/ 34 h 95"/>
                <a:gd name="T32" fmla="*/ 0 w 249"/>
                <a:gd name="T3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95">
                  <a:moveTo>
                    <a:pt x="0" y="60"/>
                  </a:moveTo>
                  <a:lnTo>
                    <a:pt x="7" y="54"/>
                  </a:lnTo>
                  <a:lnTo>
                    <a:pt x="28" y="38"/>
                  </a:lnTo>
                  <a:lnTo>
                    <a:pt x="59" y="21"/>
                  </a:lnTo>
                  <a:lnTo>
                    <a:pt x="97" y="6"/>
                  </a:lnTo>
                  <a:lnTo>
                    <a:pt x="139" y="0"/>
                  </a:lnTo>
                  <a:lnTo>
                    <a:pt x="180" y="9"/>
                  </a:lnTo>
                  <a:lnTo>
                    <a:pt x="217" y="40"/>
                  </a:lnTo>
                  <a:lnTo>
                    <a:pt x="249" y="95"/>
                  </a:lnTo>
                  <a:lnTo>
                    <a:pt x="245" y="89"/>
                  </a:lnTo>
                  <a:lnTo>
                    <a:pt x="236" y="76"/>
                  </a:lnTo>
                  <a:lnTo>
                    <a:pt x="220" y="59"/>
                  </a:lnTo>
                  <a:lnTo>
                    <a:pt x="196" y="41"/>
                  </a:lnTo>
                  <a:lnTo>
                    <a:pt x="161" y="29"/>
                  </a:lnTo>
                  <a:lnTo>
                    <a:pt x="118" y="25"/>
                  </a:lnTo>
                  <a:lnTo>
                    <a:pt x="64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227400" name="Textfeld 227399"/>
          <p:cNvSpPr txBox="1"/>
          <p:nvPr/>
        </p:nvSpPr>
        <p:spPr>
          <a:xfrm>
            <a:off x="1252289" y="372225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User</a:t>
            </a:r>
          </a:p>
        </p:txBody>
      </p:sp>
      <p:pic>
        <p:nvPicPr>
          <p:cNvPr id="227429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1" y="1942113"/>
            <a:ext cx="1314802" cy="17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feld 105"/>
          <p:cNvSpPr txBox="1"/>
          <p:nvPr/>
        </p:nvSpPr>
        <p:spPr>
          <a:xfrm>
            <a:off x="5050139" y="368403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Server</a:t>
            </a:r>
          </a:p>
        </p:txBody>
      </p:sp>
      <p:graphicFrame>
        <p:nvGraphicFramePr>
          <p:cNvPr id="227401" name="Tabelle 227400"/>
          <p:cNvGraphicFramePr>
            <a:graphicFrameLocks noGrp="1"/>
          </p:cNvGraphicFramePr>
          <p:nvPr/>
        </p:nvGraphicFramePr>
        <p:xfrm>
          <a:off x="4835575" y="5033820"/>
          <a:ext cx="23079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/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Password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i="1" dirty="0"/>
                        <a:t>h</a:t>
                      </a:r>
                      <a:r>
                        <a:rPr lang="de-DE" dirty="0"/>
                        <a:t>(</a:t>
                      </a:r>
                      <a:r>
                        <a:rPr lang="de-DE" dirty="0" err="1"/>
                        <a:t>salt,bone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458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7403" name="Gerade Verbindung mit Pfeil 227402"/>
          <p:cNvCxnSpPr/>
          <p:nvPr/>
        </p:nvCxnSpPr>
        <p:spPr bwMode="auto">
          <a:xfrm flipV="1">
            <a:off x="2789074" y="3122274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3178147" y="34673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dog,bone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cxnSp>
        <p:nvCxnSpPr>
          <p:cNvPr id="227406" name="Gewinkelte Verbindung 227405"/>
          <p:cNvCxnSpPr/>
          <p:nvPr/>
        </p:nvCxnSpPr>
        <p:spPr bwMode="auto">
          <a:xfrm rot="16200000" flipH="1">
            <a:off x="3103401" y="4433425"/>
            <a:ext cx="2087479" cy="1034472"/>
          </a:xfrm>
          <a:prstGeom prst="bentConnector3">
            <a:avLst>
              <a:gd name="adj1" fmla="val 999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2" name="Gewinkelte Verbindung 227411"/>
          <p:cNvCxnSpPr/>
          <p:nvPr/>
        </p:nvCxnSpPr>
        <p:spPr bwMode="auto">
          <a:xfrm rot="5400000" flipH="1" flipV="1">
            <a:off x="6770272" y="5126183"/>
            <a:ext cx="1366982" cy="369457"/>
          </a:xfrm>
          <a:prstGeom prst="bentConnector3">
            <a:avLst>
              <a:gd name="adj1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415" name="Gewinkelte Verbindung 227414"/>
          <p:cNvCxnSpPr/>
          <p:nvPr/>
        </p:nvCxnSpPr>
        <p:spPr bwMode="auto">
          <a:xfrm>
            <a:off x="4110195" y="3906923"/>
            <a:ext cx="3158839" cy="434170"/>
          </a:xfrm>
          <a:prstGeom prst="bentConnector3">
            <a:avLst>
              <a:gd name="adj1" fmla="val -58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6" name="Textfeld 125"/>
          <p:cNvSpPr txBox="1"/>
          <p:nvPr/>
        </p:nvSpPr>
        <p:spPr>
          <a:xfrm>
            <a:off x="7290060" y="3679872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Arial Unicode MS"/>
                <a:cs typeface="Arial Unicode MS"/>
                <a:sym typeface="Symbol" pitchFamily="18" charset="2"/>
              </a:rPr>
              <a:t>≟</a:t>
            </a:r>
            <a:endParaRPr kumimoji="0" lang="de-DE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1" name="Gewinkelte Verbindung 227430"/>
          <p:cNvCxnSpPr>
            <a:stCxn id="126" idx="0"/>
          </p:cNvCxnSpPr>
          <p:nvPr/>
        </p:nvCxnSpPr>
        <p:spPr bwMode="auto">
          <a:xfrm rot="5400000" flipH="1" flipV="1">
            <a:off x="7137826" y="2569614"/>
            <a:ext cx="1601688" cy="618829"/>
          </a:xfrm>
          <a:prstGeom prst="bentConnector3">
            <a:avLst>
              <a:gd name="adj1" fmla="val 10017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Textfeld 140"/>
          <p:cNvSpPr txBox="1"/>
          <p:nvPr/>
        </p:nvSpPr>
        <p:spPr>
          <a:xfrm>
            <a:off x="7637264" y="155633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yes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8172426" y="1699562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grant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3" name="Textfeld 142"/>
          <p:cNvSpPr txBox="1"/>
          <p:nvPr/>
        </p:nvSpPr>
        <p:spPr>
          <a:xfrm>
            <a:off x="8172427" y="4017927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deny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access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cxnSp>
        <p:nvCxnSpPr>
          <p:cNvPr id="227435" name="Gerade Verbindung mit Pfeil 227434"/>
          <p:cNvCxnSpPr>
            <a:endCxn id="143" idx="1"/>
          </p:cNvCxnSpPr>
          <p:nvPr/>
        </p:nvCxnSpPr>
        <p:spPr bwMode="auto">
          <a:xfrm>
            <a:off x="7892116" y="4341092"/>
            <a:ext cx="280311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7" name="Textfeld 146"/>
          <p:cNvSpPr txBox="1"/>
          <p:nvPr/>
        </p:nvSpPr>
        <p:spPr>
          <a:xfrm>
            <a:off x="7824521" y="38332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no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128105" y="6314958"/>
            <a:ext cx="295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Attacker might get access!</a:t>
            </a: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1811632" y="4053362"/>
            <a:ext cx="1042404" cy="202416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Gerade Verbindung mit Pfeil 98"/>
          <p:cNvCxnSpPr/>
          <p:nvPr/>
        </p:nvCxnSpPr>
        <p:spPr bwMode="auto">
          <a:xfrm flipV="1">
            <a:off x="3108702" y="6314958"/>
            <a:ext cx="1369801" cy="18466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92905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 bwMode="auto">
          <a:xfrm>
            <a:off x="2714785" y="2045544"/>
            <a:ext cx="2379344" cy="1565999"/>
          </a:xfrm>
          <a:prstGeom prst="ellips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58469" y="909800"/>
            <a:ext cx="8439150" cy="564801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security problems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dirty="0"/>
              <a:t>possible solution:</a:t>
            </a:r>
          </a:p>
          <a:p>
            <a:pPr lvl="1"/>
            <a:r>
              <a:rPr lang="en-GB" dirty="0"/>
              <a:t>encrypt communication</a:t>
            </a:r>
          </a:p>
          <a:p>
            <a:r>
              <a:rPr lang="en-GB" dirty="0"/>
              <a:t>remaining problems:</a:t>
            </a:r>
          </a:p>
          <a:p>
            <a:pPr lvl="1"/>
            <a:r>
              <a:rPr lang="en-GB" dirty="0"/>
              <a:t>not always possible</a:t>
            </a:r>
          </a:p>
          <a:p>
            <a:pPr lvl="1"/>
            <a:r>
              <a:rPr lang="en-GB" dirty="0"/>
              <a:t>replay attack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pSp>
        <p:nvGrpSpPr>
          <p:cNvPr id="227399" name="Gruppieren 227398"/>
          <p:cNvGrpSpPr/>
          <p:nvPr/>
        </p:nvGrpSpPr>
        <p:grpSpPr>
          <a:xfrm flipH="1">
            <a:off x="545542" y="2119206"/>
            <a:ext cx="2208929" cy="1119187"/>
            <a:chOff x="519113" y="2832100"/>
            <a:chExt cx="5918200" cy="2754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3263" y="3681413"/>
              <a:ext cx="0" cy="158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14826" y="4806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90988" y="4037013"/>
              <a:ext cx="290513" cy="301625"/>
            </a:xfrm>
            <a:custGeom>
              <a:avLst/>
              <a:gdLst>
                <a:gd name="T0" fmla="*/ 183 w 183"/>
                <a:gd name="T1" fmla="*/ 48 h 190"/>
                <a:gd name="T2" fmla="*/ 179 w 183"/>
                <a:gd name="T3" fmla="*/ 0 h 190"/>
                <a:gd name="T4" fmla="*/ 132 w 183"/>
                <a:gd name="T5" fmla="*/ 34 h 190"/>
                <a:gd name="T6" fmla="*/ 130 w 183"/>
                <a:gd name="T7" fmla="*/ 35 h 190"/>
                <a:gd name="T8" fmla="*/ 124 w 183"/>
                <a:gd name="T9" fmla="*/ 38 h 190"/>
                <a:gd name="T10" fmla="*/ 115 w 183"/>
                <a:gd name="T11" fmla="*/ 42 h 190"/>
                <a:gd name="T12" fmla="*/ 103 w 183"/>
                <a:gd name="T13" fmla="*/ 48 h 190"/>
                <a:gd name="T14" fmla="*/ 92 w 183"/>
                <a:gd name="T15" fmla="*/ 53 h 190"/>
                <a:gd name="T16" fmla="*/ 77 w 183"/>
                <a:gd name="T17" fmla="*/ 54 h 190"/>
                <a:gd name="T18" fmla="*/ 63 w 183"/>
                <a:gd name="T19" fmla="*/ 54 h 190"/>
                <a:gd name="T20" fmla="*/ 50 w 183"/>
                <a:gd name="T21" fmla="*/ 51 h 190"/>
                <a:gd name="T22" fmla="*/ 16 w 183"/>
                <a:gd name="T23" fmla="*/ 37 h 190"/>
                <a:gd name="T24" fmla="*/ 6 w 183"/>
                <a:gd name="T25" fmla="*/ 66 h 190"/>
                <a:gd name="T26" fmla="*/ 2 w 183"/>
                <a:gd name="T27" fmla="*/ 77 h 190"/>
                <a:gd name="T28" fmla="*/ 0 w 183"/>
                <a:gd name="T29" fmla="*/ 101 h 190"/>
                <a:gd name="T30" fmla="*/ 4 w 183"/>
                <a:gd name="T31" fmla="*/ 130 h 190"/>
                <a:gd name="T32" fmla="*/ 20 w 183"/>
                <a:gd name="T33" fmla="*/ 157 h 190"/>
                <a:gd name="T34" fmla="*/ 25 w 183"/>
                <a:gd name="T35" fmla="*/ 163 h 190"/>
                <a:gd name="T36" fmla="*/ 31 w 183"/>
                <a:gd name="T37" fmla="*/ 169 h 190"/>
                <a:gd name="T38" fmla="*/ 39 w 183"/>
                <a:gd name="T39" fmla="*/ 173 h 190"/>
                <a:gd name="T40" fmla="*/ 46 w 183"/>
                <a:gd name="T41" fmla="*/ 178 h 190"/>
                <a:gd name="T42" fmla="*/ 54 w 183"/>
                <a:gd name="T43" fmla="*/ 182 h 190"/>
                <a:gd name="T44" fmla="*/ 63 w 183"/>
                <a:gd name="T45" fmla="*/ 185 h 190"/>
                <a:gd name="T46" fmla="*/ 73 w 183"/>
                <a:gd name="T47" fmla="*/ 188 h 190"/>
                <a:gd name="T48" fmla="*/ 82 w 183"/>
                <a:gd name="T49" fmla="*/ 190 h 190"/>
                <a:gd name="T50" fmla="*/ 86 w 183"/>
                <a:gd name="T51" fmla="*/ 190 h 190"/>
                <a:gd name="T52" fmla="*/ 92 w 183"/>
                <a:gd name="T53" fmla="*/ 190 h 190"/>
                <a:gd name="T54" fmla="*/ 98 w 183"/>
                <a:gd name="T55" fmla="*/ 188 h 190"/>
                <a:gd name="T56" fmla="*/ 109 w 183"/>
                <a:gd name="T57" fmla="*/ 185 h 190"/>
                <a:gd name="T58" fmla="*/ 126 w 183"/>
                <a:gd name="T59" fmla="*/ 178 h 190"/>
                <a:gd name="T60" fmla="*/ 143 w 183"/>
                <a:gd name="T61" fmla="*/ 166 h 190"/>
                <a:gd name="T62" fmla="*/ 160 w 183"/>
                <a:gd name="T63" fmla="*/ 150 h 190"/>
                <a:gd name="T64" fmla="*/ 174 w 183"/>
                <a:gd name="T65" fmla="*/ 125 h 190"/>
                <a:gd name="T66" fmla="*/ 183 w 183"/>
                <a:gd name="T67" fmla="*/ 92 h 190"/>
                <a:gd name="T68" fmla="*/ 183 w 183"/>
                <a:gd name="T69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90">
                  <a:moveTo>
                    <a:pt x="183" y="48"/>
                  </a:moveTo>
                  <a:lnTo>
                    <a:pt x="179" y="0"/>
                  </a:lnTo>
                  <a:lnTo>
                    <a:pt x="132" y="34"/>
                  </a:lnTo>
                  <a:lnTo>
                    <a:pt x="130" y="35"/>
                  </a:lnTo>
                  <a:lnTo>
                    <a:pt x="124" y="38"/>
                  </a:lnTo>
                  <a:lnTo>
                    <a:pt x="115" y="42"/>
                  </a:lnTo>
                  <a:lnTo>
                    <a:pt x="103" y="48"/>
                  </a:lnTo>
                  <a:lnTo>
                    <a:pt x="92" y="53"/>
                  </a:lnTo>
                  <a:lnTo>
                    <a:pt x="77" y="54"/>
                  </a:lnTo>
                  <a:lnTo>
                    <a:pt x="63" y="54"/>
                  </a:lnTo>
                  <a:lnTo>
                    <a:pt x="50" y="51"/>
                  </a:lnTo>
                  <a:lnTo>
                    <a:pt x="16" y="3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101"/>
                  </a:lnTo>
                  <a:lnTo>
                    <a:pt x="4" y="130"/>
                  </a:lnTo>
                  <a:lnTo>
                    <a:pt x="20" y="157"/>
                  </a:lnTo>
                  <a:lnTo>
                    <a:pt x="25" y="163"/>
                  </a:lnTo>
                  <a:lnTo>
                    <a:pt x="31" y="169"/>
                  </a:lnTo>
                  <a:lnTo>
                    <a:pt x="39" y="173"/>
                  </a:lnTo>
                  <a:lnTo>
                    <a:pt x="46" y="178"/>
                  </a:lnTo>
                  <a:lnTo>
                    <a:pt x="54" y="182"/>
                  </a:lnTo>
                  <a:lnTo>
                    <a:pt x="63" y="185"/>
                  </a:lnTo>
                  <a:lnTo>
                    <a:pt x="73" y="188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2" y="190"/>
                  </a:lnTo>
                  <a:lnTo>
                    <a:pt x="98" y="188"/>
                  </a:lnTo>
                  <a:lnTo>
                    <a:pt x="109" y="185"/>
                  </a:lnTo>
                  <a:lnTo>
                    <a:pt x="126" y="178"/>
                  </a:lnTo>
                  <a:lnTo>
                    <a:pt x="143" y="166"/>
                  </a:lnTo>
                  <a:lnTo>
                    <a:pt x="160" y="150"/>
                  </a:lnTo>
                  <a:lnTo>
                    <a:pt x="174" y="125"/>
                  </a:lnTo>
                  <a:lnTo>
                    <a:pt x="183" y="92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40201" y="4117975"/>
              <a:ext cx="193675" cy="182562"/>
            </a:xfrm>
            <a:custGeom>
              <a:avLst/>
              <a:gdLst>
                <a:gd name="T0" fmla="*/ 6 w 122"/>
                <a:gd name="T1" fmla="*/ 21 h 115"/>
                <a:gd name="T2" fmla="*/ 4 w 122"/>
                <a:gd name="T3" fmla="*/ 25 h 115"/>
                <a:gd name="T4" fmla="*/ 2 w 122"/>
                <a:gd name="T5" fmla="*/ 34 h 115"/>
                <a:gd name="T6" fmla="*/ 0 w 122"/>
                <a:gd name="T7" fmla="*/ 48 h 115"/>
                <a:gd name="T8" fmla="*/ 2 w 122"/>
                <a:gd name="T9" fmla="*/ 64 h 115"/>
                <a:gd name="T10" fmla="*/ 6 w 122"/>
                <a:gd name="T11" fmla="*/ 80 h 115"/>
                <a:gd name="T12" fmla="*/ 15 w 122"/>
                <a:gd name="T13" fmla="*/ 96 h 115"/>
                <a:gd name="T14" fmla="*/ 32 w 122"/>
                <a:gd name="T15" fmla="*/ 108 h 115"/>
                <a:gd name="T16" fmla="*/ 57 w 122"/>
                <a:gd name="T17" fmla="*/ 115 h 115"/>
                <a:gd name="T18" fmla="*/ 61 w 122"/>
                <a:gd name="T19" fmla="*/ 115 h 115"/>
                <a:gd name="T20" fmla="*/ 68 w 122"/>
                <a:gd name="T21" fmla="*/ 112 h 115"/>
                <a:gd name="T22" fmla="*/ 80 w 122"/>
                <a:gd name="T23" fmla="*/ 108 h 115"/>
                <a:gd name="T24" fmla="*/ 93 w 122"/>
                <a:gd name="T25" fmla="*/ 98 h 115"/>
                <a:gd name="T26" fmla="*/ 105 w 122"/>
                <a:gd name="T27" fmla="*/ 85 h 115"/>
                <a:gd name="T28" fmla="*/ 116 w 122"/>
                <a:gd name="T29" fmla="*/ 64 h 115"/>
                <a:gd name="T30" fmla="*/ 122 w 122"/>
                <a:gd name="T31" fmla="*/ 37 h 115"/>
                <a:gd name="T32" fmla="*/ 122 w 122"/>
                <a:gd name="T33" fmla="*/ 0 h 115"/>
                <a:gd name="T34" fmla="*/ 120 w 122"/>
                <a:gd name="T35" fmla="*/ 2 h 115"/>
                <a:gd name="T36" fmla="*/ 110 w 122"/>
                <a:gd name="T37" fmla="*/ 6 h 115"/>
                <a:gd name="T38" fmla="*/ 99 w 122"/>
                <a:gd name="T39" fmla="*/ 13 h 115"/>
                <a:gd name="T40" fmla="*/ 84 w 122"/>
                <a:gd name="T41" fmla="*/ 19 h 115"/>
                <a:gd name="T42" fmla="*/ 67 w 122"/>
                <a:gd name="T43" fmla="*/ 25 h 115"/>
                <a:gd name="T44" fmla="*/ 46 w 122"/>
                <a:gd name="T45" fmla="*/ 28 h 115"/>
                <a:gd name="T46" fmla="*/ 27 w 122"/>
                <a:gd name="T47" fmla="*/ 26 h 115"/>
                <a:gd name="T48" fmla="*/ 6 w 122"/>
                <a:gd name="T4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" y="21"/>
                  </a:moveTo>
                  <a:lnTo>
                    <a:pt x="4" y="25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6" y="80"/>
                  </a:lnTo>
                  <a:lnTo>
                    <a:pt x="15" y="96"/>
                  </a:lnTo>
                  <a:lnTo>
                    <a:pt x="32" y="108"/>
                  </a:lnTo>
                  <a:lnTo>
                    <a:pt x="57" y="115"/>
                  </a:lnTo>
                  <a:lnTo>
                    <a:pt x="61" y="115"/>
                  </a:lnTo>
                  <a:lnTo>
                    <a:pt x="68" y="112"/>
                  </a:lnTo>
                  <a:lnTo>
                    <a:pt x="80" y="108"/>
                  </a:lnTo>
                  <a:lnTo>
                    <a:pt x="93" y="98"/>
                  </a:lnTo>
                  <a:lnTo>
                    <a:pt x="105" y="85"/>
                  </a:lnTo>
                  <a:lnTo>
                    <a:pt x="116" y="64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0" y="6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7" y="25"/>
                  </a:lnTo>
                  <a:lnTo>
                    <a:pt x="46" y="28"/>
                  </a:lnTo>
                  <a:lnTo>
                    <a:pt x="27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29013" y="2878138"/>
              <a:ext cx="2908300" cy="2459037"/>
            </a:xfrm>
            <a:custGeom>
              <a:avLst/>
              <a:gdLst>
                <a:gd name="T0" fmla="*/ 1388 w 1832"/>
                <a:gd name="T1" fmla="*/ 514 h 1549"/>
                <a:gd name="T2" fmla="*/ 1550 w 1832"/>
                <a:gd name="T3" fmla="*/ 586 h 1549"/>
                <a:gd name="T4" fmla="*/ 1727 w 1832"/>
                <a:gd name="T5" fmla="*/ 605 h 1549"/>
                <a:gd name="T6" fmla="*/ 1678 w 1832"/>
                <a:gd name="T7" fmla="*/ 404 h 1549"/>
                <a:gd name="T8" fmla="*/ 1661 w 1832"/>
                <a:gd name="T9" fmla="*/ 239 h 1549"/>
                <a:gd name="T10" fmla="*/ 1455 w 1832"/>
                <a:gd name="T11" fmla="*/ 108 h 1549"/>
                <a:gd name="T12" fmla="*/ 1306 w 1832"/>
                <a:gd name="T13" fmla="*/ 107 h 1549"/>
                <a:gd name="T14" fmla="*/ 1158 w 1832"/>
                <a:gd name="T15" fmla="*/ 157 h 1549"/>
                <a:gd name="T16" fmla="*/ 1063 w 1832"/>
                <a:gd name="T17" fmla="*/ 112 h 1549"/>
                <a:gd name="T18" fmla="*/ 948 w 1832"/>
                <a:gd name="T19" fmla="*/ 104 h 1549"/>
                <a:gd name="T20" fmla="*/ 889 w 1832"/>
                <a:gd name="T21" fmla="*/ 105 h 1549"/>
                <a:gd name="T22" fmla="*/ 752 w 1832"/>
                <a:gd name="T23" fmla="*/ 25 h 1549"/>
                <a:gd name="T24" fmla="*/ 638 w 1832"/>
                <a:gd name="T25" fmla="*/ 2 h 1549"/>
                <a:gd name="T26" fmla="*/ 507 w 1832"/>
                <a:gd name="T27" fmla="*/ 19 h 1549"/>
                <a:gd name="T28" fmla="*/ 381 w 1832"/>
                <a:gd name="T29" fmla="*/ 101 h 1549"/>
                <a:gd name="T30" fmla="*/ 242 w 1832"/>
                <a:gd name="T31" fmla="*/ 169 h 1549"/>
                <a:gd name="T32" fmla="*/ 217 w 1832"/>
                <a:gd name="T33" fmla="*/ 245 h 1549"/>
                <a:gd name="T34" fmla="*/ 394 w 1832"/>
                <a:gd name="T35" fmla="*/ 310 h 1549"/>
                <a:gd name="T36" fmla="*/ 547 w 1832"/>
                <a:gd name="T37" fmla="*/ 273 h 1549"/>
                <a:gd name="T38" fmla="*/ 581 w 1832"/>
                <a:gd name="T39" fmla="*/ 302 h 1549"/>
                <a:gd name="T40" fmla="*/ 589 w 1832"/>
                <a:gd name="T41" fmla="*/ 373 h 1549"/>
                <a:gd name="T42" fmla="*/ 434 w 1832"/>
                <a:gd name="T43" fmla="*/ 376 h 1549"/>
                <a:gd name="T44" fmla="*/ 290 w 1832"/>
                <a:gd name="T45" fmla="*/ 417 h 1549"/>
                <a:gd name="T46" fmla="*/ 101 w 1832"/>
                <a:gd name="T47" fmla="*/ 437 h 1549"/>
                <a:gd name="T48" fmla="*/ 0 w 1832"/>
                <a:gd name="T49" fmla="*/ 525 h 1549"/>
                <a:gd name="T50" fmla="*/ 73 w 1832"/>
                <a:gd name="T51" fmla="*/ 628 h 1549"/>
                <a:gd name="T52" fmla="*/ 113 w 1832"/>
                <a:gd name="T53" fmla="*/ 662 h 1549"/>
                <a:gd name="T54" fmla="*/ 332 w 1832"/>
                <a:gd name="T55" fmla="*/ 807 h 1549"/>
                <a:gd name="T56" fmla="*/ 446 w 1832"/>
                <a:gd name="T57" fmla="*/ 802 h 1549"/>
                <a:gd name="T58" fmla="*/ 600 w 1832"/>
                <a:gd name="T59" fmla="*/ 793 h 1549"/>
                <a:gd name="T60" fmla="*/ 657 w 1832"/>
                <a:gd name="T61" fmla="*/ 806 h 1549"/>
                <a:gd name="T62" fmla="*/ 592 w 1832"/>
                <a:gd name="T63" fmla="*/ 855 h 1549"/>
                <a:gd name="T64" fmla="*/ 568 w 1832"/>
                <a:gd name="T65" fmla="*/ 987 h 1549"/>
                <a:gd name="T66" fmla="*/ 490 w 1832"/>
                <a:gd name="T67" fmla="*/ 981 h 1549"/>
                <a:gd name="T68" fmla="*/ 383 w 1832"/>
                <a:gd name="T69" fmla="*/ 1019 h 1549"/>
                <a:gd name="T70" fmla="*/ 343 w 1832"/>
                <a:gd name="T71" fmla="*/ 1157 h 1549"/>
                <a:gd name="T72" fmla="*/ 412 w 1832"/>
                <a:gd name="T73" fmla="*/ 1180 h 1549"/>
                <a:gd name="T74" fmla="*/ 452 w 1832"/>
                <a:gd name="T75" fmla="*/ 1207 h 1549"/>
                <a:gd name="T76" fmla="*/ 533 w 1832"/>
                <a:gd name="T77" fmla="*/ 1207 h 1549"/>
                <a:gd name="T78" fmla="*/ 564 w 1832"/>
                <a:gd name="T79" fmla="*/ 1176 h 1549"/>
                <a:gd name="T80" fmla="*/ 655 w 1832"/>
                <a:gd name="T81" fmla="*/ 1140 h 1549"/>
                <a:gd name="T82" fmla="*/ 728 w 1832"/>
                <a:gd name="T83" fmla="*/ 1107 h 1549"/>
                <a:gd name="T84" fmla="*/ 811 w 1832"/>
                <a:gd name="T85" fmla="*/ 1144 h 1549"/>
                <a:gd name="T86" fmla="*/ 720 w 1832"/>
                <a:gd name="T87" fmla="*/ 1256 h 1549"/>
                <a:gd name="T88" fmla="*/ 716 w 1832"/>
                <a:gd name="T89" fmla="*/ 1370 h 1549"/>
                <a:gd name="T90" fmla="*/ 768 w 1832"/>
                <a:gd name="T91" fmla="*/ 1402 h 1549"/>
                <a:gd name="T92" fmla="*/ 846 w 1832"/>
                <a:gd name="T93" fmla="*/ 1409 h 1549"/>
                <a:gd name="T94" fmla="*/ 897 w 1832"/>
                <a:gd name="T95" fmla="*/ 1402 h 1549"/>
                <a:gd name="T96" fmla="*/ 962 w 1832"/>
                <a:gd name="T97" fmla="*/ 1357 h 1549"/>
                <a:gd name="T98" fmla="*/ 990 w 1832"/>
                <a:gd name="T99" fmla="*/ 1349 h 1549"/>
                <a:gd name="T100" fmla="*/ 1028 w 1832"/>
                <a:gd name="T101" fmla="*/ 1285 h 1549"/>
                <a:gd name="T102" fmla="*/ 1091 w 1832"/>
                <a:gd name="T103" fmla="*/ 1285 h 1549"/>
                <a:gd name="T104" fmla="*/ 1242 w 1832"/>
                <a:gd name="T105" fmla="*/ 1368 h 1549"/>
                <a:gd name="T106" fmla="*/ 1482 w 1832"/>
                <a:gd name="T107" fmla="*/ 1505 h 1549"/>
                <a:gd name="T108" fmla="*/ 1562 w 1832"/>
                <a:gd name="T109" fmla="*/ 1476 h 1549"/>
                <a:gd name="T110" fmla="*/ 1619 w 1832"/>
                <a:gd name="T111" fmla="*/ 1193 h 1549"/>
                <a:gd name="T112" fmla="*/ 1503 w 1832"/>
                <a:gd name="T113" fmla="*/ 1026 h 1549"/>
                <a:gd name="T114" fmla="*/ 1356 w 1832"/>
                <a:gd name="T115" fmla="*/ 892 h 1549"/>
                <a:gd name="T116" fmla="*/ 1287 w 1832"/>
                <a:gd name="T117" fmla="*/ 669 h 1549"/>
                <a:gd name="T118" fmla="*/ 1337 w 1832"/>
                <a:gd name="T119" fmla="*/ 458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2" h="1549">
                  <a:moveTo>
                    <a:pt x="1337" y="458"/>
                  </a:moveTo>
                  <a:lnTo>
                    <a:pt x="1341" y="463"/>
                  </a:lnTo>
                  <a:lnTo>
                    <a:pt x="1343" y="468"/>
                  </a:lnTo>
                  <a:lnTo>
                    <a:pt x="1346" y="472"/>
                  </a:lnTo>
                  <a:lnTo>
                    <a:pt x="1350" y="478"/>
                  </a:lnTo>
                  <a:lnTo>
                    <a:pt x="1369" y="497"/>
                  </a:lnTo>
                  <a:lnTo>
                    <a:pt x="1388" y="514"/>
                  </a:lnTo>
                  <a:lnTo>
                    <a:pt x="1409" y="529"/>
                  </a:lnTo>
                  <a:lnTo>
                    <a:pt x="1430" y="542"/>
                  </a:lnTo>
                  <a:lnTo>
                    <a:pt x="1453" y="554"/>
                  </a:lnTo>
                  <a:lnTo>
                    <a:pt x="1478" y="564"/>
                  </a:lnTo>
                  <a:lnTo>
                    <a:pt x="1501" y="573"/>
                  </a:lnTo>
                  <a:lnTo>
                    <a:pt x="1525" y="580"/>
                  </a:lnTo>
                  <a:lnTo>
                    <a:pt x="1550" y="586"/>
                  </a:lnTo>
                  <a:lnTo>
                    <a:pt x="1577" y="592"/>
                  </a:lnTo>
                  <a:lnTo>
                    <a:pt x="1602" y="596"/>
                  </a:lnTo>
                  <a:lnTo>
                    <a:pt x="1628" y="599"/>
                  </a:lnTo>
                  <a:lnTo>
                    <a:pt x="1653" y="600"/>
                  </a:lnTo>
                  <a:lnTo>
                    <a:pt x="1678" y="603"/>
                  </a:lnTo>
                  <a:lnTo>
                    <a:pt x="1702" y="603"/>
                  </a:lnTo>
                  <a:lnTo>
                    <a:pt x="1727" y="605"/>
                  </a:lnTo>
                  <a:lnTo>
                    <a:pt x="1832" y="608"/>
                  </a:lnTo>
                  <a:lnTo>
                    <a:pt x="1704" y="520"/>
                  </a:lnTo>
                  <a:lnTo>
                    <a:pt x="1702" y="520"/>
                  </a:lnTo>
                  <a:lnTo>
                    <a:pt x="1678" y="500"/>
                  </a:lnTo>
                  <a:lnTo>
                    <a:pt x="1668" y="474"/>
                  </a:lnTo>
                  <a:lnTo>
                    <a:pt x="1670" y="443"/>
                  </a:lnTo>
                  <a:lnTo>
                    <a:pt x="1678" y="404"/>
                  </a:lnTo>
                  <a:lnTo>
                    <a:pt x="1681" y="388"/>
                  </a:lnTo>
                  <a:lnTo>
                    <a:pt x="1685" y="370"/>
                  </a:lnTo>
                  <a:lnTo>
                    <a:pt x="1687" y="353"/>
                  </a:lnTo>
                  <a:lnTo>
                    <a:pt x="1689" y="337"/>
                  </a:lnTo>
                  <a:lnTo>
                    <a:pt x="1685" y="303"/>
                  </a:lnTo>
                  <a:lnTo>
                    <a:pt x="1676" y="270"/>
                  </a:lnTo>
                  <a:lnTo>
                    <a:pt x="1661" y="239"/>
                  </a:lnTo>
                  <a:lnTo>
                    <a:pt x="1638" y="208"/>
                  </a:lnTo>
                  <a:lnTo>
                    <a:pt x="1609" y="181"/>
                  </a:lnTo>
                  <a:lnTo>
                    <a:pt x="1575" y="157"/>
                  </a:lnTo>
                  <a:lnTo>
                    <a:pt x="1537" y="136"/>
                  </a:lnTo>
                  <a:lnTo>
                    <a:pt x="1495" y="118"/>
                  </a:lnTo>
                  <a:lnTo>
                    <a:pt x="1476" y="112"/>
                  </a:lnTo>
                  <a:lnTo>
                    <a:pt x="1455" y="108"/>
                  </a:lnTo>
                  <a:lnTo>
                    <a:pt x="1434" y="105"/>
                  </a:lnTo>
                  <a:lnTo>
                    <a:pt x="1413" y="102"/>
                  </a:lnTo>
                  <a:lnTo>
                    <a:pt x="1392" y="101"/>
                  </a:lnTo>
                  <a:lnTo>
                    <a:pt x="1371" y="101"/>
                  </a:lnTo>
                  <a:lnTo>
                    <a:pt x="1350" y="102"/>
                  </a:lnTo>
                  <a:lnTo>
                    <a:pt x="1327" y="104"/>
                  </a:lnTo>
                  <a:lnTo>
                    <a:pt x="1306" y="107"/>
                  </a:lnTo>
                  <a:lnTo>
                    <a:pt x="1285" y="111"/>
                  </a:lnTo>
                  <a:lnTo>
                    <a:pt x="1263" y="115"/>
                  </a:lnTo>
                  <a:lnTo>
                    <a:pt x="1242" y="123"/>
                  </a:lnTo>
                  <a:lnTo>
                    <a:pt x="1221" y="130"/>
                  </a:lnTo>
                  <a:lnTo>
                    <a:pt x="1200" y="137"/>
                  </a:lnTo>
                  <a:lnTo>
                    <a:pt x="1179" y="147"/>
                  </a:lnTo>
                  <a:lnTo>
                    <a:pt x="1158" y="157"/>
                  </a:lnTo>
                  <a:lnTo>
                    <a:pt x="1145" y="150"/>
                  </a:lnTo>
                  <a:lnTo>
                    <a:pt x="1131" y="143"/>
                  </a:lnTo>
                  <a:lnTo>
                    <a:pt x="1118" y="136"/>
                  </a:lnTo>
                  <a:lnTo>
                    <a:pt x="1105" y="130"/>
                  </a:lnTo>
                  <a:lnTo>
                    <a:pt x="1091" y="124"/>
                  </a:lnTo>
                  <a:lnTo>
                    <a:pt x="1078" y="118"/>
                  </a:lnTo>
                  <a:lnTo>
                    <a:pt x="1063" y="112"/>
                  </a:lnTo>
                  <a:lnTo>
                    <a:pt x="1049" y="108"/>
                  </a:lnTo>
                  <a:lnTo>
                    <a:pt x="1044" y="107"/>
                  </a:lnTo>
                  <a:lnTo>
                    <a:pt x="1025" y="104"/>
                  </a:lnTo>
                  <a:lnTo>
                    <a:pt x="1004" y="102"/>
                  </a:lnTo>
                  <a:lnTo>
                    <a:pt x="985" y="102"/>
                  </a:lnTo>
                  <a:lnTo>
                    <a:pt x="966" y="102"/>
                  </a:lnTo>
                  <a:lnTo>
                    <a:pt x="948" y="104"/>
                  </a:lnTo>
                  <a:lnTo>
                    <a:pt x="929" y="105"/>
                  </a:lnTo>
                  <a:lnTo>
                    <a:pt x="910" y="108"/>
                  </a:lnTo>
                  <a:lnTo>
                    <a:pt x="893" y="112"/>
                  </a:lnTo>
                  <a:lnTo>
                    <a:pt x="891" y="111"/>
                  </a:lnTo>
                  <a:lnTo>
                    <a:pt x="891" y="108"/>
                  </a:lnTo>
                  <a:lnTo>
                    <a:pt x="891" y="107"/>
                  </a:lnTo>
                  <a:lnTo>
                    <a:pt x="889" y="105"/>
                  </a:lnTo>
                  <a:lnTo>
                    <a:pt x="888" y="98"/>
                  </a:lnTo>
                  <a:lnTo>
                    <a:pt x="876" y="90"/>
                  </a:lnTo>
                  <a:lnTo>
                    <a:pt x="851" y="74"/>
                  </a:lnTo>
                  <a:lnTo>
                    <a:pt x="827" y="60"/>
                  </a:lnTo>
                  <a:lnTo>
                    <a:pt x="802" y="47"/>
                  </a:lnTo>
                  <a:lnTo>
                    <a:pt x="777" y="35"/>
                  </a:lnTo>
                  <a:lnTo>
                    <a:pt x="752" y="25"/>
                  </a:lnTo>
                  <a:lnTo>
                    <a:pt x="728" y="18"/>
                  </a:lnTo>
                  <a:lnTo>
                    <a:pt x="703" y="10"/>
                  </a:lnTo>
                  <a:lnTo>
                    <a:pt x="678" y="6"/>
                  </a:lnTo>
                  <a:lnTo>
                    <a:pt x="676" y="0"/>
                  </a:lnTo>
                  <a:lnTo>
                    <a:pt x="674" y="6"/>
                  </a:lnTo>
                  <a:lnTo>
                    <a:pt x="655" y="3"/>
                  </a:lnTo>
                  <a:lnTo>
                    <a:pt x="638" y="2"/>
                  </a:lnTo>
                  <a:lnTo>
                    <a:pt x="619" y="2"/>
                  </a:lnTo>
                  <a:lnTo>
                    <a:pt x="602" y="2"/>
                  </a:lnTo>
                  <a:lnTo>
                    <a:pt x="583" y="3"/>
                  </a:lnTo>
                  <a:lnTo>
                    <a:pt x="566" y="5"/>
                  </a:lnTo>
                  <a:lnTo>
                    <a:pt x="547" y="7"/>
                  </a:lnTo>
                  <a:lnTo>
                    <a:pt x="530" y="12"/>
                  </a:lnTo>
                  <a:lnTo>
                    <a:pt x="507" y="19"/>
                  </a:lnTo>
                  <a:lnTo>
                    <a:pt x="484" y="26"/>
                  </a:lnTo>
                  <a:lnTo>
                    <a:pt x="465" y="37"/>
                  </a:lnTo>
                  <a:lnTo>
                    <a:pt x="446" y="48"/>
                  </a:lnTo>
                  <a:lnTo>
                    <a:pt x="429" y="61"/>
                  </a:lnTo>
                  <a:lnTo>
                    <a:pt x="412" y="74"/>
                  </a:lnTo>
                  <a:lnTo>
                    <a:pt x="396" y="88"/>
                  </a:lnTo>
                  <a:lnTo>
                    <a:pt x="381" y="101"/>
                  </a:lnTo>
                  <a:lnTo>
                    <a:pt x="360" y="120"/>
                  </a:lnTo>
                  <a:lnTo>
                    <a:pt x="341" y="136"/>
                  </a:lnTo>
                  <a:lnTo>
                    <a:pt x="322" y="149"/>
                  </a:lnTo>
                  <a:lnTo>
                    <a:pt x="303" y="159"/>
                  </a:lnTo>
                  <a:lnTo>
                    <a:pt x="284" y="166"/>
                  </a:lnTo>
                  <a:lnTo>
                    <a:pt x="265" y="169"/>
                  </a:lnTo>
                  <a:lnTo>
                    <a:pt x="242" y="169"/>
                  </a:lnTo>
                  <a:lnTo>
                    <a:pt x="219" y="166"/>
                  </a:lnTo>
                  <a:lnTo>
                    <a:pt x="116" y="160"/>
                  </a:lnTo>
                  <a:lnTo>
                    <a:pt x="136" y="178"/>
                  </a:lnTo>
                  <a:lnTo>
                    <a:pt x="155" y="195"/>
                  </a:lnTo>
                  <a:lnTo>
                    <a:pt x="174" y="213"/>
                  </a:lnTo>
                  <a:lnTo>
                    <a:pt x="195" y="229"/>
                  </a:lnTo>
                  <a:lnTo>
                    <a:pt x="217" y="245"/>
                  </a:lnTo>
                  <a:lnTo>
                    <a:pt x="240" y="261"/>
                  </a:lnTo>
                  <a:lnTo>
                    <a:pt x="263" y="274"/>
                  </a:lnTo>
                  <a:lnTo>
                    <a:pt x="288" y="286"/>
                  </a:lnTo>
                  <a:lnTo>
                    <a:pt x="313" y="296"/>
                  </a:lnTo>
                  <a:lnTo>
                    <a:pt x="339" y="303"/>
                  </a:lnTo>
                  <a:lnTo>
                    <a:pt x="366" y="309"/>
                  </a:lnTo>
                  <a:lnTo>
                    <a:pt x="394" y="310"/>
                  </a:lnTo>
                  <a:lnTo>
                    <a:pt x="423" y="309"/>
                  </a:lnTo>
                  <a:lnTo>
                    <a:pt x="453" y="305"/>
                  </a:lnTo>
                  <a:lnTo>
                    <a:pt x="484" y="296"/>
                  </a:lnTo>
                  <a:lnTo>
                    <a:pt x="516" y="283"/>
                  </a:lnTo>
                  <a:lnTo>
                    <a:pt x="528" y="280"/>
                  </a:lnTo>
                  <a:lnTo>
                    <a:pt x="537" y="277"/>
                  </a:lnTo>
                  <a:lnTo>
                    <a:pt x="547" y="273"/>
                  </a:lnTo>
                  <a:lnTo>
                    <a:pt x="558" y="270"/>
                  </a:lnTo>
                  <a:lnTo>
                    <a:pt x="568" y="265"/>
                  </a:lnTo>
                  <a:lnTo>
                    <a:pt x="577" y="261"/>
                  </a:lnTo>
                  <a:lnTo>
                    <a:pt x="587" y="257"/>
                  </a:lnTo>
                  <a:lnTo>
                    <a:pt x="596" y="251"/>
                  </a:lnTo>
                  <a:lnTo>
                    <a:pt x="583" y="277"/>
                  </a:lnTo>
                  <a:lnTo>
                    <a:pt x="581" y="302"/>
                  </a:lnTo>
                  <a:lnTo>
                    <a:pt x="587" y="324"/>
                  </a:lnTo>
                  <a:lnTo>
                    <a:pt x="594" y="343"/>
                  </a:lnTo>
                  <a:lnTo>
                    <a:pt x="600" y="354"/>
                  </a:lnTo>
                  <a:lnTo>
                    <a:pt x="602" y="360"/>
                  </a:lnTo>
                  <a:lnTo>
                    <a:pt x="602" y="364"/>
                  </a:lnTo>
                  <a:lnTo>
                    <a:pt x="598" y="366"/>
                  </a:lnTo>
                  <a:lnTo>
                    <a:pt x="589" y="373"/>
                  </a:lnTo>
                  <a:lnTo>
                    <a:pt x="568" y="372"/>
                  </a:lnTo>
                  <a:lnTo>
                    <a:pt x="545" y="370"/>
                  </a:lnTo>
                  <a:lnTo>
                    <a:pt x="522" y="370"/>
                  </a:lnTo>
                  <a:lnTo>
                    <a:pt x="501" y="370"/>
                  </a:lnTo>
                  <a:lnTo>
                    <a:pt x="478" y="372"/>
                  </a:lnTo>
                  <a:lnTo>
                    <a:pt x="457" y="373"/>
                  </a:lnTo>
                  <a:lnTo>
                    <a:pt x="434" y="376"/>
                  </a:lnTo>
                  <a:lnTo>
                    <a:pt x="413" y="379"/>
                  </a:lnTo>
                  <a:lnTo>
                    <a:pt x="391" y="383"/>
                  </a:lnTo>
                  <a:lnTo>
                    <a:pt x="370" y="388"/>
                  </a:lnTo>
                  <a:lnTo>
                    <a:pt x="349" y="394"/>
                  </a:lnTo>
                  <a:lnTo>
                    <a:pt x="330" y="401"/>
                  </a:lnTo>
                  <a:lnTo>
                    <a:pt x="309" y="408"/>
                  </a:lnTo>
                  <a:lnTo>
                    <a:pt x="290" y="417"/>
                  </a:lnTo>
                  <a:lnTo>
                    <a:pt x="271" y="427"/>
                  </a:lnTo>
                  <a:lnTo>
                    <a:pt x="252" y="437"/>
                  </a:lnTo>
                  <a:lnTo>
                    <a:pt x="219" y="431"/>
                  </a:lnTo>
                  <a:lnTo>
                    <a:pt x="187" y="429"/>
                  </a:lnTo>
                  <a:lnTo>
                    <a:pt x="156" y="429"/>
                  </a:lnTo>
                  <a:lnTo>
                    <a:pt x="128" y="431"/>
                  </a:lnTo>
                  <a:lnTo>
                    <a:pt x="101" y="437"/>
                  </a:lnTo>
                  <a:lnTo>
                    <a:pt x="77" y="445"/>
                  </a:lnTo>
                  <a:lnTo>
                    <a:pt x="54" y="455"/>
                  </a:lnTo>
                  <a:lnTo>
                    <a:pt x="35" y="468"/>
                  </a:lnTo>
                  <a:lnTo>
                    <a:pt x="29" y="474"/>
                  </a:lnTo>
                  <a:lnTo>
                    <a:pt x="17" y="488"/>
                  </a:lnTo>
                  <a:lnTo>
                    <a:pt x="6" y="504"/>
                  </a:lnTo>
                  <a:lnTo>
                    <a:pt x="0" y="525"/>
                  </a:lnTo>
                  <a:lnTo>
                    <a:pt x="2" y="548"/>
                  </a:lnTo>
                  <a:lnTo>
                    <a:pt x="6" y="564"/>
                  </a:lnTo>
                  <a:lnTo>
                    <a:pt x="16" y="580"/>
                  </a:lnTo>
                  <a:lnTo>
                    <a:pt x="27" y="593"/>
                  </a:lnTo>
                  <a:lnTo>
                    <a:pt x="40" y="606"/>
                  </a:lnTo>
                  <a:lnTo>
                    <a:pt x="56" y="618"/>
                  </a:lnTo>
                  <a:lnTo>
                    <a:pt x="73" y="628"/>
                  </a:lnTo>
                  <a:lnTo>
                    <a:pt x="92" y="635"/>
                  </a:lnTo>
                  <a:lnTo>
                    <a:pt x="111" y="643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6"/>
                  </a:lnTo>
                  <a:lnTo>
                    <a:pt x="113" y="662"/>
                  </a:lnTo>
                  <a:lnTo>
                    <a:pt x="118" y="681"/>
                  </a:lnTo>
                  <a:lnTo>
                    <a:pt x="128" y="701"/>
                  </a:lnTo>
                  <a:lnTo>
                    <a:pt x="145" y="724"/>
                  </a:lnTo>
                  <a:lnTo>
                    <a:pt x="170" y="746"/>
                  </a:lnTo>
                  <a:lnTo>
                    <a:pt x="210" y="768"/>
                  </a:lnTo>
                  <a:lnTo>
                    <a:pt x="263" y="788"/>
                  </a:lnTo>
                  <a:lnTo>
                    <a:pt x="332" y="807"/>
                  </a:lnTo>
                  <a:lnTo>
                    <a:pt x="334" y="807"/>
                  </a:lnTo>
                  <a:lnTo>
                    <a:pt x="334" y="807"/>
                  </a:lnTo>
                  <a:lnTo>
                    <a:pt x="356" y="810"/>
                  </a:lnTo>
                  <a:lnTo>
                    <a:pt x="379" y="810"/>
                  </a:lnTo>
                  <a:lnTo>
                    <a:pt x="400" y="809"/>
                  </a:lnTo>
                  <a:lnTo>
                    <a:pt x="423" y="806"/>
                  </a:lnTo>
                  <a:lnTo>
                    <a:pt x="446" y="802"/>
                  </a:lnTo>
                  <a:lnTo>
                    <a:pt x="469" y="796"/>
                  </a:lnTo>
                  <a:lnTo>
                    <a:pt x="492" y="788"/>
                  </a:lnTo>
                  <a:lnTo>
                    <a:pt x="512" y="781"/>
                  </a:lnTo>
                  <a:lnTo>
                    <a:pt x="564" y="788"/>
                  </a:lnTo>
                  <a:lnTo>
                    <a:pt x="575" y="790"/>
                  </a:lnTo>
                  <a:lnTo>
                    <a:pt x="587" y="791"/>
                  </a:lnTo>
                  <a:lnTo>
                    <a:pt x="600" y="793"/>
                  </a:lnTo>
                  <a:lnTo>
                    <a:pt x="613" y="794"/>
                  </a:lnTo>
                  <a:lnTo>
                    <a:pt x="627" y="794"/>
                  </a:lnTo>
                  <a:lnTo>
                    <a:pt x="642" y="794"/>
                  </a:lnTo>
                  <a:lnTo>
                    <a:pt x="655" y="793"/>
                  </a:lnTo>
                  <a:lnTo>
                    <a:pt x="671" y="791"/>
                  </a:lnTo>
                  <a:lnTo>
                    <a:pt x="665" y="799"/>
                  </a:lnTo>
                  <a:lnTo>
                    <a:pt x="657" y="806"/>
                  </a:lnTo>
                  <a:lnTo>
                    <a:pt x="648" y="813"/>
                  </a:lnTo>
                  <a:lnTo>
                    <a:pt x="638" y="822"/>
                  </a:lnTo>
                  <a:lnTo>
                    <a:pt x="627" y="829"/>
                  </a:lnTo>
                  <a:lnTo>
                    <a:pt x="617" y="836"/>
                  </a:lnTo>
                  <a:lnTo>
                    <a:pt x="606" y="844"/>
                  </a:lnTo>
                  <a:lnTo>
                    <a:pt x="596" y="853"/>
                  </a:lnTo>
                  <a:lnTo>
                    <a:pt x="592" y="855"/>
                  </a:lnTo>
                  <a:lnTo>
                    <a:pt x="591" y="858"/>
                  </a:lnTo>
                  <a:lnTo>
                    <a:pt x="575" y="890"/>
                  </a:lnTo>
                  <a:lnTo>
                    <a:pt x="570" y="925"/>
                  </a:lnTo>
                  <a:lnTo>
                    <a:pt x="572" y="957"/>
                  </a:lnTo>
                  <a:lnTo>
                    <a:pt x="577" y="988"/>
                  </a:lnTo>
                  <a:lnTo>
                    <a:pt x="577" y="988"/>
                  </a:lnTo>
                  <a:lnTo>
                    <a:pt x="568" y="987"/>
                  </a:lnTo>
                  <a:lnTo>
                    <a:pt x="556" y="985"/>
                  </a:lnTo>
                  <a:lnTo>
                    <a:pt x="547" y="984"/>
                  </a:lnTo>
                  <a:lnTo>
                    <a:pt x="535" y="982"/>
                  </a:lnTo>
                  <a:lnTo>
                    <a:pt x="524" y="981"/>
                  </a:lnTo>
                  <a:lnTo>
                    <a:pt x="512" y="981"/>
                  </a:lnTo>
                  <a:lnTo>
                    <a:pt x="501" y="981"/>
                  </a:lnTo>
                  <a:lnTo>
                    <a:pt x="490" y="981"/>
                  </a:lnTo>
                  <a:lnTo>
                    <a:pt x="488" y="981"/>
                  </a:lnTo>
                  <a:lnTo>
                    <a:pt x="488" y="981"/>
                  </a:lnTo>
                  <a:lnTo>
                    <a:pt x="465" y="984"/>
                  </a:lnTo>
                  <a:lnTo>
                    <a:pt x="442" y="989"/>
                  </a:lnTo>
                  <a:lnTo>
                    <a:pt x="421" y="997"/>
                  </a:lnTo>
                  <a:lnTo>
                    <a:pt x="402" y="1007"/>
                  </a:lnTo>
                  <a:lnTo>
                    <a:pt x="383" y="1019"/>
                  </a:lnTo>
                  <a:lnTo>
                    <a:pt x="366" y="1032"/>
                  </a:lnTo>
                  <a:lnTo>
                    <a:pt x="351" y="1048"/>
                  </a:lnTo>
                  <a:lnTo>
                    <a:pt x="339" y="1064"/>
                  </a:lnTo>
                  <a:lnTo>
                    <a:pt x="337" y="1067"/>
                  </a:lnTo>
                  <a:lnTo>
                    <a:pt x="328" y="1105"/>
                  </a:lnTo>
                  <a:lnTo>
                    <a:pt x="332" y="1134"/>
                  </a:lnTo>
                  <a:lnTo>
                    <a:pt x="343" y="1157"/>
                  </a:lnTo>
                  <a:lnTo>
                    <a:pt x="358" y="1175"/>
                  </a:lnTo>
                  <a:lnTo>
                    <a:pt x="379" y="1189"/>
                  </a:lnTo>
                  <a:lnTo>
                    <a:pt x="383" y="1188"/>
                  </a:lnTo>
                  <a:lnTo>
                    <a:pt x="393" y="1183"/>
                  </a:lnTo>
                  <a:lnTo>
                    <a:pt x="402" y="1180"/>
                  </a:lnTo>
                  <a:lnTo>
                    <a:pt x="408" y="1179"/>
                  </a:lnTo>
                  <a:lnTo>
                    <a:pt x="412" y="1180"/>
                  </a:lnTo>
                  <a:lnTo>
                    <a:pt x="415" y="1183"/>
                  </a:lnTo>
                  <a:lnTo>
                    <a:pt x="419" y="1186"/>
                  </a:lnTo>
                  <a:lnTo>
                    <a:pt x="423" y="1189"/>
                  </a:lnTo>
                  <a:lnTo>
                    <a:pt x="429" y="1193"/>
                  </a:lnTo>
                  <a:lnTo>
                    <a:pt x="436" y="1198"/>
                  </a:lnTo>
                  <a:lnTo>
                    <a:pt x="444" y="1202"/>
                  </a:lnTo>
                  <a:lnTo>
                    <a:pt x="452" y="1207"/>
                  </a:lnTo>
                  <a:lnTo>
                    <a:pt x="461" y="1209"/>
                  </a:lnTo>
                  <a:lnTo>
                    <a:pt x="471" y="1212"/>
                  </a:lnTo>
                  <a:lnTo>
                    <a:pt x="482" y="1215"/>
                  </a:lnTo>
                  <a:lnTo>
                    <a:pt x="495" y="1215"/>
                  </a:lnTo>
                  <a:lnTo>
                    <a:pt x="511" y="1214"/>
                  </a:lnTo>
                  <a:lnTo>
                    <a:pt x="522" y="1211"/>
                  </a:lnTo>
                  <a:lnTo>
                    <a:pt x="533" y="1207"/>
                  </a:lnTo>
                  <a:lnTo>
                    <a:pt x="543" y="1201"/>
                  </a:lnTo>
                  <a:lnTo>
                    <a:pt x="551" y="1195"/>
                  </a:lnTo>
                  <a:lnTo>
                    <a:pt x="556" y="1189"/>
                  </a:lnTo>
                  <a:lnTo>
                    <a:pt x="560" y="1183"/>
                  </a:lnTo>
                  <a:lnTo>
                    <a:pt x="564" y="1177"/>
                  </a:lnTo>
                  <a:lnTo>
                    <a:pt x="564" y="1177"/>
                  </a:lnTo>
                  <a:lnTo>
                    <a:pt x="564" y="1176"/>
                  </a:lnTo>
                  <a:lnTo>
                    <a:pt x="564" y="1176"/>
                  </a:lnTo>
                  <a:lnTo>
                    <a:pt x="566" y="1176"/>
                  </a:lnTo>
                  <a:lnTo>
                    <a:pt x="587" y="1173"/>
                  </a:lnTo>
                  <a:lnTo>
                    <a:pt x="608" y="1167"/>
                  </a:lnTo>
                  <a:lnTo>
                    <a:pt x="625" y="1158"/>
                  </a:lnTo>
                  <a:lnTo>
                    <a:pt x="640" y="1150"/>
                  </a:lnTo>
                  <a:lnTo>
                    <a:pt x="655" y="1140"/>
                  </a:lnTo>
                  <a:lnTo>
                    <a:pt x="667" y="1129"/>
                  </a:lnTo>
                  <a:lnTo>
                    <a:pt x="676" y="1121"/>
                  </a:lnTo>
                  <a:lnTo>
                    <a:pt x="684" y="1112"/>
                  </a:lnTo>
                  <a:lnTo>
                    <a:pt x="695" y="1107"/>
                  </a:lnTo>
                  <a:lnTo>
                    <a:pt x="707" y="1106"/>
                  </a:lnTo>
                  <a:lnTo>
                    <a:pt x="716" y="1106"/>
                  </a:lnTo>
                  <a:lnTo>
                    <a:pt x="728" y="1107"/>
                  </a:lnTo>
                  <a:lnTo>
                    <a:pt x="741" y="1112"/>
                  </a:lnTo>
                  <a:lnTo>
                    <a:pt x="754" y="1116"/>
                  </a:lnTo>
                  <a:lnTo>
                    <a:pt x="771" y="1124"/>
                  </a:lnTo>
                  <a:lnTo>
                    <a:pt x="789" y="1132"/>
                  </a:lnTo>
                  <a:lnTo>
                    <a:pt x="796" y="1137"/>
                  </a:lnTo>
                  <a:lnTo>
                    <a:pt x="804" y="1140"/>
                  </a:lnTo>
                  <a:lnTo>
                    <a:pt x="811" y="1144"/>
                  </a:lnTo>
                  <a:lnTo>
                    <a:pt x="819" y="1147"/>
                  </a:lnTo>
                  <a:lnTo>
                    <a:pt x="798" y="1161"/>
                  </a:lnTo>
                  <a:lnTo>
                    <a:pt x="779" y="1177"/>
                  </a:lnTo>
                  <a:lnTo>
                    <a:pt x="762" y="1195"/>
                  </a:lnTo>
                  <a:lnTo>
                    <a:pt x="747" y="1214"/>
                  </a:lnTo>
                  <a:lnTo>
                    <a:pt x="731" y="1234"/>
                  </a:lnTo>
                  <a:lnTo>
                    <a:pt x="720" y="1256"/>
                  </a:lnTo>
                  <a:lnTo>
                    <a:pt x="709" y="1281"/>
                  </a:lnTo>
                  <a:lnTo>
                    <a:pt x="697" y="1306"/>
                  </a:lnTo>
                  <a:lnTo>
                    <a:pt x="697" y="1311"/>
                  </a:lnTo>
                  <a:lnTo>
                    <a:pt x="697" y="1316"/>
                  </a:lnTo>
                  <a:lnTo>
                    <a:pt x="699" y="1332"/>
                  </a:lnTo>
                  <a:lnTo>
                    <a:pt x="705" y="1349"/>
                  </a:lnTo>
                  <a:lnTo>
                    <a:pt x="716" y="1370"/>
                  </a:lnTo>
                  <a:lnTo>
                    <a:pt x="733" y="1389"/>
                  </a:lnTo>
                  <a:lnTo>
                    <a:pt x="735" y="1390"/>
                  </a:lnTo>
                  <a:lnTo>
                    <a:pt x="739" y="1392"/>
                  </a:lnTo>
                  <a:lnTo>
                    <a:pt x="745" y="1395"/>
                  </a:lnTo>
                  <a:lnTo>
                    <a:pt x="750" y="1397"/>
                  </a:lnTo>
                  <a:lnTo>
                    <a:pt x="758" y="1400"/>
                  </a:lnTo>
                  <a:lnTo>
                    <a:pt x="768" y="1402"/>
                  </a:lnTo>
                  <a:lnTo>
                    <a:pt x="779" y="1402"/>
                  </a:lnTo>
                  <a:lnTo>
                    <a:pt x="789" y="1402"/>
                  </a:lnTo>
                  <a:lnTo>
                    <a:pt x="802" y="1399"/>
                  </a:lnTo>
                  <a:lnTo>
                    <a:pt x="813" y="1403"/>
                  </a:lnTo>
                  <a:lnTo>
                    <a:pt x="825" y="1408"/>
                  </a:lnTo>
                  <a:lnTo>
                    <a:pt x="834" y="1409"/>
                  </a:lnTo>
                  <a:lnTo>
                    <a:pt x="846" y="1409"/>
                  </a:lnTo>
                  <a:lnTo>
                    <a:pt x="855" y="1409"/>
                  </a:lnTo>
                  <a:lnTo>
                    <a:pt x="865" y="1408"/>
                  </a:lnTo>
                  <a:lnTo>
                    <a:pt x="874" y="1406"/>
                  </a:lnTo>
                  <a:lnTo>
                    <a:pt x="880" y="1405"/>
                  </a:lnTo>
                  <a:lnTo>
                    <a:pt x="886" y="1403"/>
                  </a:lnTo>
                  <a:lnTo>
                    <a:pt x="891" y="1402"/>
                  </a:lnTo>
                  <a:lnTo>
                    <a:pt x="897" y="1402"/>
                  </a:lnTo>
                  <a:lnTo>
                    <a:pt x="901" y="1402"/>
                  </a:lnTo>
                  <a:lnTo>
                    <a:pt x="916" y="1403"/>
                  </a:lnTo>
                  <a:lnTo>
                    <a:pt x="929" y="1396"/>
                  </a:lnTo>
                  <a:lnTo>
                    <a:pt x="941" y="1387"/>
                  </a:lnTo>
                  <a:lnTo>
                    <a:pt x="950" y="1376"/>
                  </a:lnTo>
                  <a:lnTo>
                    <a:pt x="956" y="1365"/>
                  </a:lnTo>
                  <a:lnTo>
                    <a:pt x="962" y="1357"/>
                  </a:lnTo>
                  <a:lnTo>
                    <a:pt x="962" y="1357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71" y="1354"/>
                  </a:lnTo>
                  <a:lnTo>
                    <a:pt x="981" y="1352"/>
                  </a:lnTo>
                  <a:lnTo>
                    <a:pt x="990" y="1349"/>
                  </a:lnTo>
                  <a:lnTo>
                    <a:pt x="998" y="1346"/>
                  </a:lnTo>
                  <a:lnTo>
                    <a:pt x="1013" y="1335"/>
                  </a:lnTo>
                  <a:lnTo>
                    <a:pt x="1021" y="1320"/>
                  </a:lnTo>
                  <a:lnTo>
                    <a:pt x="1025" y="1306"/>
                  </a:lnTo>
                  <a:lnTo>
                    <a:pt x="1027" y="1293"/>
                  </a:lnTo>
                  <a:lnTo>
                    <a:pt x="1028" y="1288"/>
                  </a:lnTo>
                  <a:lnTo>
                    <a:pt x="1028" y="1285"/>
                  </a:lnTo>
                  <a:lnTo>
                    <a:pt x="1028" y="1281"/>
                  </a:lnTo>
                  <a:lnTo>
                    <a:pt x="1030" y="1278"/>
                  </a:lnTo>
                  <a:lnTo>
                    <a:pt x="1042" y="1276"/>
                  </a:lnTo>
                  <a:lnTo>
                    <a:pt x="1055" y="1276"/>
                  </a:lnTo>
                  <a:lnTo>
                    <a:pt x="1067" y="1278"/>
                  </a:lnTo>
                  <a:lnTo>
                    <a:pt x="1080" y="1281"/>
                  </a:lnTo>
                  <a:lnTo>
                    <a:pt x="1091" y="1285"/>
                  </a:lnTo>
                  <a:lnTo>
                    <a:pt x="1103" y="1290"/>
                  </a:lnTo>
                  <a:lnTo>
                    <a:pt x="1114" y="1294"/>
                  </a:lnTo>
                  <a:lnTo>
                    <a:pt x="1124" y="1298"/>
                  </a:lnTo>
                  <a:lnTo>
                    <a:pt x="1148" y="1313"/>
                  </a:lnTo>
                  <a:lnTo>
                    <a:pt x="1177" y="1329"/>
                  </a:lnTo>
                  <a:lnTo>
                    <a:pt x="1207" y="1348"/>
                  </a:lnTo>
                  <a:lnTo>
                    <a:pt x="1242" y="1368"/>
                  </a:lnTo>
                  <a:lnTo>
                    <a:pt x="1276" y="1389"/>
                  </a:lnTo>
                  <a:lnTo>
                    <a:pt x="1312" y="1409"/>
                  </a:lnTo>
                  <a:lnTo>
                    <a:pt x="1348" y="1429"/>
                  </a:lnTo>
                  <a:lnTo>
                    <a:pt x="1384" y="1450"/>
                  </a:lnTo>
                  <a:lnTo>
                    <a:pt x="1419" y="1470"/>
                  </a:lnTo>
                  <a:lnTo>
                    <a:pt x="1451" y="1488"/>
                  </a:lnTo>
                  <a:lnTo>
                    <a:pt x="1482" y="1505"/>
                  </a:lnTo>
                  <a:lnTo>
                    <a:pt x="1506" y="1520"/>
                  </a:lnTo>
                  <a:lnTo>
                    <a:pt x="1527" y="1531"/>
                  </a:lnTo>
                  <a:lnTo>
                    <a:pt x="1544" y="1542"/>
                  </a:lnTo>
                  <a:lnTo>
                    <a:pt x="1554" y="1548"/>
                  </a:lnTo>
                  <a:lnTo>
                    <a:pt x="1558" y="1549"/>
                  </a:lnTo>
                  <a:lnTo>
                    <a:pt x="1560" y="1527"/>
                  </a:lnTo>
                  <a:lnTo>
                    <a:pt x="1562" y="1476"/>
                  </a:lnTo>
                  <a:lnTo>
                    <a:pt x="1563" y="1425"/>
                  </a:lnTo>
                  <a:lnTo>
                    <a:pt x="1565" y="1397"/>
                  </a:lnTo>
                  <a:lnTo>
                    <a:pt x="1596" y="1365"/>
                  </a:lnTo>
                  <a:lnTo>
                    <a:pt x="1615" y="1327"/>
                  </a:lnTo>
                  <a:lnTo>
                    <a:pt x="1624" y="1285"/>
                  </a:lnTo>
                  <a:lnTo>
                    <a:pt x="1626" y="1240"/>
                  </a:lnTo>
                  <a:lnTo>
                    <a:pt x="1619" y="1193"/>
                  </a:lnTo>
                  <a:lnTo>
                    <a:pt x="1603" y="1150"/>
                  </a:lnTo>
                  <a:lnTo>
                    <a:pt x="1581" y="1107"/>
                  </a:lnTo>
                  <a:lnTo>
                    <a:pt x="1550" y="1071"/>
                  </a:lnTo>
                  <a:lnTo>
                    <a:pt x="1539" y="1059"/>
                  </a:lnTo>
                  <a:lnTo>
                    <a:pt x="1527" y="1048"/>
                  </a:lnTo>
                  <a:lnTo>
                    <a:pt x="1514" y="1036"/>
                  </a:lnTo>
                  <a:lnTo>
                    <a:pt x="1503" y="1026"/>
                  </a:lnTo>
                  <a:lnTo>
                    <a:pt x="1491" y="1016"/>
                  </a:lnTo>
                  <a:lnTo>
                    <a:pt x="1478" y="1004"/>
                  </a:lnTo>
                  <a:lnTo>
                    <a:pt x="1466" y="994"/>
                  </a:lnTo>
                  <a:lnTo>
                    <a:pt x="1455" y="984"/>
                  </a:lnTo>
                  <a:lnTo>
                    <a:pt x="1419" y="953"/>
                  </a:lnTo>
                  <a:lnTo>
                    <a:pt x="1386" y="922"/>
                  </a:lnTo>
                  <a:lnTo>
                    <a:pt x="1356" y="892"/>
                  </a:lnTo>
                  <a:lnTo>
                    <a:pt x="1331" y="861"/>
                  </a:lnTo>
                  <a:lnTo>
                    <a:pt x="1310" y="828"/>
                  </a:lnTo>
                  <a:lnTo>
                    <a:pt x="1297" y="791"/>
                  </a:lnTo>
                  <a:lnTo>
                    <a:pt x="1289" y="752"/>
                  </a:lnTo>
                  <a:lnTo>
                    <a:pt x="1287" y="708"/>
                  </a:lnTo>
                  <a:lnTo>
                    <a:pt x="1287" y="704"/>
                  </a:lnTo>
                  <a:lnTo>
                    <a:pt x="1287" y="669"/>
                  </a:lnTo>
                  <a:lnTo>
                    <a:pt x="1291" y="634"/>
                  </a:lnTo>
                  <a:lnTo>
                    <a:pt x="1301" y="598"/>
                  </a:lnTo>
                  <a:lnTo>
                    <a:pt x="1312" y="560"/>
                  </a:lnTo>
                  <a:lnTo>
                    <a:pt x="1320" y="535"/>
                  </a:lnTo>
                  <a:lnTo>
                    <a:pt x="1327" y="509"/>
                  </a:lnTo>
                  <a:lnTo>
                    <a:pt x="1333" y="484"/>
                  </a:lnTo>
                  <a:lnTo>
                    <a:pt x="1337" y="45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9338" y="2927350"/>
              <a:ext cx="2681288" cy="2262187"/>
            </a:xfrm>
            <a:custGeom>
              <a:avLst/>
              <a:gdLst>
                <a:gd name="T0" fmla="*/ 787 w 1689"/>
                <a:gd name="T1" fmla="*/ 116 h 1425"/>
                <a:gd name="T2" fmla="*/ 794 w 1689"/>
                <a:gd name="T3" fmla="*/ 132 h 1425"/>
                <a:gd name="T4" fmla="*/ 1029 w 1689"/>
                <a:gd name="T5" fmla="*/ 116 h 1425"/>
                <a:gd name="T6" fmla="*/ 1152 w 1689"/>
                <a:gd name="T7" fmla="*/ 144 h 1425"/>
                <a:gd name="T8" fmla="*/ 1314 w 1689"/>
                <a:gd name="T9" fmla="*/ 99 h 1425"/>
                <a:gd name="T10" fmla="*/ 1510 w 1689"/>
                <a:gd name="T11" fmla="*/ 145 h 1425"/>
                <a:gd name="T12" fmla="*/ 1604 w 1689"/>
                <a:gd name="T13" fmla="*/ 360 h 1425"/>
                <a:gd name="T14" fmla="*/ 1664 w 1689"/>
                <a:gd name="T15" fmla="*/ 543 h 1425"/>
                <a:gd name="T16" fmla="*/ 1474 w 1689"/>
                <a:gd name="T17" fmla="*/ 513 h 1425"/>
                <a:gd name="T18" fmla="*/ 1326 w 1689"/>
                <a:gd name="T19" fmla="*/ 396 h 1425"/>
                <a:gd name="T20" fmla="*/ 1286 w 1689"/>
                <a:gd name="T21" fmla="*/ 231 h 1425"/>
                <a:gd name="T22" fmla="*/ 1217 w 1689"/>
                <a:gd name="T23" fmla="*/ 249 h 1425"/>
                <a:gd name="T24" fmla="*/ 1236 w 1689"/>
                <a:gd name="T25" fmla="*/ 526 h 1425"/>
                <a:gd name="T26" fmla="*/ 1337 w 1689"/>
                <a:gd name="T27" fmla="*/ 926 h 1425"/>
                <a:gd name="T28" fmla="*/ 1524 w 1689"/>
                <a:gd name="T29" fmla="*/ 1257 h 1425"/>
                <a:gd name="T30" fmla="*/ 1465 w 1689"/>
                <a:gd name="T31" fmla="*/ 1423 h 1425"/>
                <a:gd name="T32" fmla="*/ 1306 w 1689"/>
                <a:gd name="T33" fmla="*/ 1333 h 1425"/>
                <a:gd name="T34" fmla="*/ 1097 w 1689"/>
                <a:gd name="T35" fmla="*/ 1216 h 1425"/>
                <a:gd name="T36" fmla="*/ 960 w 1689"/>
                <a:gd name="T37" fmla="*/ 1231 h 1425"/>
                <a:gd name="T38" fmla="*/ 893 w 1689"/>
                <a:gd name="T39" fmla="*/ 1305 h 1425"/>
                <a:gd name="T40" fmla="*/ 804 w 1689"/>
                <a:gd name="T41" fmla="*/ 1349 h 1425"/>
                <a:gd name="T42" fmla="*/ 712 w 1689"/>
                <a:gd name="T43" fmla="*/ 1326 h 1425"/>
                <a:gd name="T44" fmla="*/ 751 w 1689"/>
                <a:gd name="T45" fmla="*/ 1186 h 1425"/>
                <a:gd name="T46" fmla="*/ 996 w 1689"/>
                <a:gd name="T47" fmla="*/ 1119 h 1425"/>
                <a:gd name="T48" fmla="*/ 1013 w 1689"/>
                <a:gd name="T49" fmla="*/ 1098 h 1425"/>
                <a:gd name="T50" fmla="*/ 1008 w 1689"/>
                <a:gd name="T51" fmla="*/ 1069 h 1425"/>
                <a:gd name="T52" fmla="*/ 931 w 1689"/>
                <a:gd name="T53" fmla="*/ 1072 h 1425"/>
                <a:gd name="T54" fmla="*/ 737 w 1689"/>
                <a:gd name="T55" fmla="*/ 1062 h 1425"/>
                <a:gd name="T56" fmla="*/ 573 w 1689"/>
                <a:gd name="T57" fmla="*/ 1100 h 1425"/>
                <a:gd name="T58" fmla="*/ 455 w 1689"/>
                <a:gd name="T59" fmla="*/ 1155 h 1425"/>
                <a:gd name="T60" fmla="*/ 349 w 1689"/>
                <a:gd name="T61" fmla="*/ 1123 h 1425"/>
                <a:gd name="T62" fmla="*/ 385 w 1689"/>
                <a:gd name="T63" fmla="*/ 1001 h 1425"/>
                <a:gd name="T64" fmla="*/ 541 w 1689"/>
                <a:gd name="T65" fmla="*/ 988 h 1425"/>
                <a:gd name="T66" fmla="*/ 642 w 1689"/>
                <a:gd name="T67" fmla="*/ 963 h 1425"/>
                <a:gd name="T68" fmla="*/ 732 w 1689"/>
                <a:gd name="T69" fmla="*/ 963 h 1425"/>
                <a:gd name="T70" fmla="*/ 602 w 1689"/>
                <a:gd name="T71" fmla="*/ 947 h 1425"/>
                <a:gd name="T72" fmla="*/ 615 w 1689"/>
                <a:gd name="T73" fmla="*/ 820 h 1425"/>
                <a:gd name="T74" fmla="*/ 718 w 1689"/>
                <a:gd name="T75" fmla="*/ 738 h 1425"/>
                <a:gd name="T76" fmla="*/ 829 w 1689"/>
                <a:gd name="T77" fmla="*/ 632 h 1425"/>
                <a:gd name="T78" fmla="*/ 572 w 1689"/>
                <a:gd name="T79" fmla="*/ 733 h 1425"/>
                <a:gd name="T80" fmla="*/ 606 w 1689"/>
                <a:gd name="T81" fmla="*/ 655 h 1425"/>
                <a:gd name="T82" fmla="*/ 558 w 1689"/>
                <a:gd name="T83" fmla="*/ 673 h 1425"/>
                <a:gd name="T84" fmla="*/ 356 w 1689"/>
                <a:gd name="T85" fmla="*/ 750 h 1425"/>
                <a:gd name="T86" fmla="*/ 111 w 1689"/>
                <a:gd name="T87" fmla="*/ 615 h 1425"/>
                <a:gd name="T88" fmla="*/ 14 w 1689"/>
                <a:gd name="T89" fmla="*/ 537 h 1425"/>
                <a:gd name="T90" fmla="*/ 67 w 1689"/>
                <a:gd name="T91" fmla="*/ 435 h 1425"/>
                <a:gd name="T92" fmla="*/ 278 w 1689"/>
                <a:gd name="T93" fmla="*/ 408 h 1425"/>
                <a:gd name="T94" fmla="*/ 549 w 1689"/>
                <a:gd name="T95" fmla="*/ 371 h 1425"/>
                <a:gd name="T96" fmla="*/ 732 w 1689"/>
                <a:gd name="T97" fmla="*/ 415 h 1425"/>
                <a:gd name="T98" fmla="*/ 600 w 1689"/>
                <a:gd name="T99" fmla="*/ 323 h 1425"/>
                <a:gd name="T100" fmla="*/ 629 w 1689"/>
                <a:gd name="T101" fmla="*/ 140 h 1425"/>
                <a:gd name="T102" fmla="*/ 524 w 1689"/>
                <a:gd name="T103" fmla="*/ 202 h 1425"/>
                <a:gd name="T104" fmla="*/ 235 w 1689"/>
                <a:gd name="T105" fmla="*/ 201 h 1425"/>
                <a:gd name="T106" fmla="*/ 311 w 1689"/>
                <a:gd name="T107" fmla="*/ 138 h 1425"/>
                <a:gd name="T108" fmla="*/ 457 w 1689"/>
                <a:gd name="T109" fmla="*/ 26 h 1425"/>
                <a:gd name="T110" fmla="*/ 631 w 1689"/>
                <a:gd name="T111" fmla="*/ 3 h 1425"/>
                <a:gd name="T112" fmla="*/ 781 w 1689"/>
                <a:gd name="T113" fmla="*/ 6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9" h="1425">
                  <a:moveTo>
                    <a:pt x="813" y="81"/>
                  </a:moveTo>
                  <a:lnTo>
                    <a:pt x="815" y="86"/>
                  </a:lnTo>
                  <a:lnTo>
                    <a:pt x="819" y="90"/>
                  </a:lnTo>
                  <a:lnTo>
                    <a:pt x="823" y="94"/>
                  </a:lnTo>
                  <a:lnTo>
                    <a:pt x="827" y="99"/>
                  </a:lnTo>
                  <a:lnTo>
                    <a:pt x="813" y="105"/>
                  </a:lnTo>
                  <a:lnTo>
                    <a:pt x="800" y="110"/>
                  </a:lnTo>
                  <a:lnTo>
                    <a:pt x="787" y="116"/>
                  </a:lnTo>
                  <a:lnTo>
                    <a:pt x="773" y="124"/>
                  </a:lnTo>
                  <a:lnTo>
                    <a:pt x="762" y="131"/>
                  </a:lnTo>
                  <a:lnTo>
                    <a:pt x="751" y="138"/>
                  </a:lnTo>
                  <a:lnTo>
                    <a:pt x="741" y="147"/>
                  </a:lnTo>
                  <a:lnTo>
                    <a:pt x="732" y="157"/>
                  </a:lnTo>
                  <a:lnTo>
                    <a:pt x="733" y="159"/>
                  </a:lnTo>
                  <a:lnTo>
                    <a:pt x="764" y="144"/>
                  </a:lnTo>
                  <a:lnTo>
                    <a:pt x="794" y="132"/>
                  </a:lnTo>
                  <a:lnTo>
                    <a:pt x="825" y="121"/>
                  </a:lnTo>
                  <a:lnTo>
                    <a:pt x="857" y="110"/>
                  </a:lnTo>
                  <a:lnTo>
                    <a:pt x="891" y="105"/>
                  </a:lnTo>
                  <a:lnTo>
                    <a:pt x="926" y="100"/>
                  </a:lnTo>
                  <a:lnTo>
                    <a:pt x="960" y="100"/>
                  </a:lnTo>
                  <a:lnTo>
                    <a:pt x="996" y="105"/>
                  </a:lnTo>
                  <a:lnTo>
                    <a:pt x="1013" y="110"/>
                  </a:lnTo>
                  <a:lnTo>
                    <a:pt x="1029" y="116"/>
                  </a:lnTo>
                  <a:lnTo>
                    <a:pt x="1046" y="122"/>
                  </a:lnTo>
                  <a:lnTo>
                    <a:pt x="1061" y="129"/>
                  </a:lnTo>
                  <a:lnTo>
                    <a:pt x="1076" y="137"/>
                  </a:lnTo>
                  <a:lnTo>
                    <a:pt x="1091" y="145"/>
                  </a:lnTo>
                  <a:lnTo>
                    <a:pt x="1105" y="154"/>
                  </a:lnTo>
                  <a:lnTo>
                    <a:pt x="1118" y="163"/>
                  </a:lnTo>
                  <a:lnTo>
                    <a:pt x="1135" y="153"/>
                  </a:lnTo>
                  <a:lnTo>
                    <a:pt x="1152" y="144"/>
                  </a:lnTo>
                  <a:lnTo>
                    <a:pt x="1171" y="135"/>
                  </a:lnTo>
                  <a:lnTo>
                    <a:pt x="1190" y="128"/>
                  </a:lnTo>
                  <a:lnTo>
                    <a:pt x="1209" y="121"/>
                  </a:lnTo>
                  <a:lnTo>
                    <a:pt x="1230" y="113"/>
                  </a:lnTo>
                  <a:lnTo>
                    <a:pt x="1251" y="109"/>
                  </a:lnTo>
                  <a:lnTo>
                    <a:pt x="1272" y="105"/>
                  </a:lnTo>
                  <a:lnTo>
                    <a:pt x="1293" y="100"/>
                  </a:lnTo>
                  <a:lnTo>
                    <a:pt x="1314" y="99"/>
                  </a:lnTo>
                  <a:lnTo>
                    <a:pt x="1335" y="97"/>
                  </a:lnTo>
                  <a:lnTo>
                    <a:pt x="1356" y="99"/>
                  </a:lnTo>
                  <a:lnTo>
                    <a:pt x="1377" y="100"/>
                  </a:lnTo>
                  <a:lnTo>
                    <a:pt x="1400" y="103"/>
                  </a:lnTo>
                  <a:lnTo>
                    <a:pt x="1421" y="108"/>
                  </a:lnTo>
                  <a:lnTo>
                    <a:pt x="1442" y="113"/>
                  </a:lnTo>
                  <a:lnTo>
                    <a:pt x="1478" y="128"/>
                  </a:lnTo>
                  <a:lnTo>
                    <a:pt x="1510" y="145"/>
                  </a:lnTo>
                  <a:lnTo>
                    <a:pt x="1539" y="167"/>
                  </a:lnTo>
                  <a:lnTo>
                    <a:pt x="1565" y="191"/>
                  </a:lnTo>
                  <a:lnTo>
                    <a:pt x="1584" y="217"/>
                  </a:lnTo>
                  <a:lnTo>
                    <a:pt x="1602" y="246"/>
                  </a:lnTo>
                  <a:lnTo>
                    <a:pt x="1611" y="275"/>
                  </a:lnTo>
                  <a:lnTo>
                    <a:pt x="1613" y="306"/>
                  </a:lnTo>
                  <a:lnTo>
                    <a:pt x="1611" y="332"/>
                  </a:lnTo>
                  <a:lnTo>
                    <a:pt x="1604" y="360"/>
                  </a:lnTo>
                  <a:lnTo>
                    <a:pt x="1598" y="387"/>
                  </a:lnTo>
                  <a:lnTo>
                    <a:pt x="1592" y="415"/>
                  </a:lnTo>
                  <a:lnTo>
                    <a:pt x="1592" y="443"/>
                  </a:lnTo>
                  <a:lnTo>
                    <a:pt x="1598" y="469"/>
                  </a:lnTo>
                  <a:lnTo>
                    <a:pt x="1615" y="492"/>
                  </a:lnTo>
                  <a:lnTo>
                    <a:pt x="1643" y="513"/>
                  </a:lnTo>
                  <a:lnTo>
                    <a:pt x="1689" y="545"/>
                  </a:lnTo>
                  <a:lnTo>
                    <a:pt x="1664" y="543"/>
                  </a:lnTo>
                  <a:lnTo>
                    <a:pt x="1640" y="543"/>
                  </a:lnTo>
                  <a:lnTo>
                    <a:pt x="1615" y="540"/>
                  </a:lnTo>
                  <a:lnTo>
                    <a:pt x="1590" y="539"/>
                  </a:lnTo>
                  <a:lnTo>
                    <a:pt x="1565" y="534"/>
                  </a:lnTo>
                  <a:lnTo>
                    <a:pt x="1543" y="532"/>
                  </a:lnTo>
                  <a:lnTo>
                    <a:pt x="1520" y="526"/>
                  </a:lnTo>
                  <a:lnTo>
                    <a:pt x="1497" y="520"/>
                  </a:lnTo>
                  <a:lnTo>
                    <a:pt x="1474" y="513"/>
                  </a:lnTo>
                  <a:lnTo>
                    <a:pt x="1453" y="505"/>
                  </a:lnTo>
                  <a:lnTo>
                    <a:pt x="1432" y="497"/>
                  </a:lnTo>
                  <a:lnTo>
                    <a:pt x="1413" y="486"/>
                  </a:lnTo>
                  <a:lnTo>
                    <a:pt x="1394" y="475"/>
                  </a:lnTo>
                  <a:lnTo>
                    <a:pt x="1377" y="462"/>
                  </a:lnTo>
                  <a:lnTo>
                    <a:pt x="1360" y="447"/>
                  </a:lnTo>
                  <a:lnTo>
                    <a:pt x="1345" y="431"/>
                  </a:lnTo>
                  <a:lnTo>
                    <a:pt x="1326" y="396"/>
                  </a:lnTo>
                  <a:lnTo>
                    <a:pt x="1320" y="358"/>
                  </a:lnTo>
                  <a:lnTo>
                    <a:pt x="1322" y="319"/>
                  </a:lnTo>
                  <a:lnTo>
                    <a:pt x="1327" y="279"/>
                  </a:lnTo>
                  <a:lnTo>
                    <a:pt x="1326" y="266"/>
                  </a:lnTo>
                  <a:lnTo>
                    <a:pt x="1320" y="252"/>
                  </a:lnTo>
                  <a:lnTo>
                    <a:pt x="1310" y="240"/>
                  </a:lnTo>
                  <a:lnTo>
                    <a:pt x="1295" y="233"/>
                  </a:lnTo>
                  <a:lnTo>
                    <a:pt x="1286" y="231"/>
                  </a:lnTo>
                  <a:lnTo>
                    <a:pt x="1278" y="231"/>
                  </a:lnTo>
                  <a:lnTo>
                    <a:pt x="1268" y="231"/>
                  </a:lnTo>
                  <a:lnTo>
                    <a:pt x="1259" y="231"/>
                  </a:lnTo>
                  <a:lnTo>
                    <a:pt x="1251" y="233"/>
                  </a:lnTo>
                  <a:lnTo>
                    <a:pt x="1244" y="234"/>
                  </a:lnTo>
                  <a:lnTo>
                    <a:pt x="1236" y="237"/>
                  </a:lnTo>
                  <a:lnTo>
                    <a:pt x="1228" y="242"/>
                  </a:lnTo>
                  <a:lnTo>
                    <a:pt x="1217" y="249"/>
                  </a:lnTo>
                  <a:lnTo>
                    <a:pt x="1215" y="259"/>
                  </a:lnTo>
                  <a:lnTo>
                    <a:pt x="1215" y="272"/>
                  </a:lnTo>
                  <a:lnTo>
                    <a:pt x="1217" y="282"/>
                  </a:lnTo>
                  <a:lnTo>
                    <a:pt x="1249" y="330"/>
                  </a:lnTo>
                  <a:lnTo>
                    <a:pt x="1263" y="379"/>
                  </a:lnTo>
                  <a:lnTo>
                    <a:pt x="1261" y="427"/>
                  </a:lnTo>
                  <a:lnTo>
                    <a:pt x="1251" y="476"/>
                  </a:lnTo>
                  <a:lnTo>
                    <a:pt x="1236" y="526"/>
                  </a:lnTo>
                  <a:lnTo>
                    <a:pt x="1221" y="575"/>
                  </a:lnTo>
                  <a:lnTo>
                    <a:pt x="1211" y="626"/>
                  </a:lnTo>
                  <a:lnTo>
                    <a:pt x="1211" y="676"/>
                  </a:lnTo>
                  <a:lnTo>
                    <a:pt x="1215" y="738"/>
                  </a:lnTo>
                  <a:lnTo>
                    <a:pt x="1230" y="792"/>
                  </a:lnTo>
                  <a:lnTo>
                    <a:pt x="1259" y="840"/>
                  </a:lnTo>
                  <a:lnTo>
                    <a:pt x="1295" y="886"/>
                  </a:lnTo>
                  <a:lnTo>
                    <a:pt x="1337" y="926"/>
                  </a:lnTo>
                  <a:lnTo>
                    <a:pt x="1385" y="969"/>
                  </a:lnTo>
                  <a:lnTo>
                    <a:pt x="1432" y="1011"/>
                  </a:lnTo>
                  <a:lnTo>
                    <a:pt x="1482" y="1058"/>
                  </a:lnTo>
                  <a:lnTo>
                    <a:pt x="1506" y="1091"/>
                  </a:lnTo>
                  <a:lnTo>
                    <a:pt x="1524" y="1130"/>
                  </a:lnTo>
                  <a:lnTo>
                    <a:pt x="1531" y="1173"/>
                  </a:lnTo>
                  <a:lnTo>
                    <a:pt x="1531" y="1216"/>
                  </a:lnTo>
                  <a:lnTo>
                    <a:pt x="1524" y="1257"/>
                  </a:lnTo>
                  <a:lnTo>
                    <a:pt x="1512" y="1295"/>
                  </a:lnTo>
                  <a:lnTo>
                    <a:pt x="1495" y="1327"/>
                  </a:lnTo>
                  <a:lnTo>
                    <a:pt x="1474" y="1349"/>
                  </a:lnTo>
                  <a:lnTo>
                    <a:pt x="1470" y="1371"/>
                  </a:lnTo>
                  <a:lnTo>
                    <a:pt x="1470" y="1388"/>
                  </a:lnTo>
                  <a:lnTo>
                    <a:pt x="1468" y="1404"/>
                  </a:lnTo>
                  <a:lnTo>
                    <a:pt x="1466" y="1425"/>
                  </a:lnTo>
                  <a:lnTo>
                    <a:pt x="1465" y="1423"/>
                  </a:lnTo>
                  <a:lnTo>
                    <a:pt x="1457" y="1419"/>
                  </a:lnTo>
                  <a:lnTo>
                    <a:pt x="1444" y="1412"/>
                  </a:lnTo>
                  <a:lnTo>
                    <a:pt x="1428" y="1403"/>
                  </a:lnTo>
                  <a:lnTo>
                    <a:pt x="1407" y="1391"/>
                  </a:lnTo>
                  <a:lnTo>
                    <a:pt x="1386" y="1380"/>
                  </a:lnTo>
                  <a:lnTo>
                    <a:pt x="1360" y="1365"/>
                  </a:lnTo>
                  <a:lnTo>
                    <a:pt x="1333" y="1349"/>
                  </a:lnTo>
                  <a:lnTo>
                    <a:pt x="1306" y="1333"/>
                  </a:lnTo>
                  <a:lnTo>
                    <a:pt x="1276" y="1317"/>
                  </a:lnTo>
                  <a:lnTo>
                    <a:pt x="1247" y="1301"/>
                  </a:lnTo>
                  <a:lnTo>
                    <a:pt x="1219" y="1283"/>
                  </a:lnTo>
                  <a:lnTo>
                    <a:pt x="1190" y="1267"/>
                  </a:lnTo>
                  <a:lnTo>
                    <a:pt x="1162" y="1251"/>
                  </a:lnTo>
                  <a:lnTo>
                    <a:pt x="1137" y="1235"/>
                  </a:lnTo>
                  <a:lnTo>
                    <a:pt x="1114" y="1222"/>
                  </a:lnTo>
                  <a:lnTo>
                    <a:pt x="1097" y="1216"/>
                  </a:lnTo>
                  <a:lnTo>
                    <a:pt x="1080" y="1212"/>
                  </a:lnTo>
                  <a:lnTo>
                    <a:pt x="1061" y="1211"/>
                  </a:lnTo>
                  <a:lnTo>
                    <a:pt x="1042" y="1211"/>
                  </a:lnTo>
                  <a:lnTo>
                    <a:pt x="1023" y="1212"/>
                  </a:lnTo>
                  <a:lnTo>
                    <a:pt x="1004" y="1213"/>
                  </a:lnTo>
                  <a:lnTo>
                    <a:pt x="987" y="1218"/>
                  </a:lnTo>
                  <a:lnTo>
                    <a:pt x="970" y="1222"/>
                  </a:lnTo>
                  <a:lnTo>
                    <a:pt x="960" y="1231"/>
                  </a:lnTo>
                  <a:lnTo>
                    <a:pt x="954" y="1243"/>
                  </a:lnTo>
                  <a:lnTo>
                    <a:pt x="952" y="1256"/>
                  </a:lnTo>
                  <a:lnTo>
                    <a:pt x="950" y="1269"/>
                  </a:lnTo>
                  <a:lnTo>
                    <a:pt x="947" y="1280"/>
                  </a:lnTo>
                  <a:lnTo>
                    <a:pt x="939" y="1291"/>
                  </a:lnTo>
                  <a:lnTo>
                    <a:pt x="926" y="1295"/>
                  </a:lnTo>
                  <a:lnTo>
                    <a:pt x="903" y="1294"/>
                  </a:lnTo>
                  <a:lnTo>
                    <a:pt x="893" y="1305"/>
                  </a:lnTo>
                  <a:lnTo>
                    <a:pt x="886" y="1318"/>
                  </a:lnTo>
                  <a:lnTo>
                    <a:pt x="880" y="1331"/>
                  </a:lnTo>
                  <a:lnTo>
                    <a:pt x="869" y="1342"/>
                  </a:lnTo>
                  <a:lnTo>
                    <a:pt x="855" y="1342"/>
                  </a:lnTo>
                  <a:lnTo>
                    <a:pt x="842" y="1343"/>
                  </a:lnTo>
                  <a:lnTo>
                    <a:pt x="829" y="1346"/>
                  </a:lnTo>
                  <a:lnTo>
                    <a:pt x="815" y="1349"/>
                  </a:lnTo>
                  <a:lnTo>
                    <a:pt x="804" y="1349"/>
                  </a:lnTo>
                  <a:lnTo>
                    <a:pt x="792" y="1347"/>
                  </a:lnTo>
                  <a:lnTo>
                    <a:pt x="783" y="1342"/>
                  </a:lnTo>
                  <a:lnTo>
                    <a:pt x="773" y="1331"/>
                  </a:lnTo>
                  <a:lnTo>
                    <a:pt x="762" y="1337"/>
                  </a:lnTo>
                  <a:lnTo>
                    <a:pt x="749" y="1342"/>
                  </a:lnTo>
                  <a:lnTo>
                    <a:pt x="735" y="1343"/>
                  </a:lnTo>
                  <a:lnTo>
                    <a:pt x="724" y="1337"/>
                  </a:lnTo>
                  <a:lnTo>
                    <a:pt x="712" y="1326"/>
                  </a:lnTo>
                  <a:lnTo>
                    <a:pt x="705" y="1313"/>
                  </a:lnTo>
                  <a:lnTo>
                    <a:pt x="699" y="1298"/>
                  </a:lnTo>
                  <a:lnTo>
                    <a:pt x="697" y="1282"/>
                  </a:lnTo>
                  <a:lnTo>
                    <a:pt x="705" y="1262"/>
                  </a:lnTo>
                  <a:lnTo>
                    <a:pt x="714" y="1243"/>
                  </a:lnTo>
                  <a:lnTo>
                    <a:pt x="726" y="1224"/>
                  </a:lnTo>
                  <a:lnTo>
                    <a:pt x="737" y="1205"/>
                  </a:lnTo>
                  <a:lnTo>
                    <a:pt x="751" y="1186"/>
                  </a:lnTo>
                  <a:lnTo>
                    <a:pt x="768" y="1168"/>
                  </a:lnTo>
                  <a:lnTo>
                    <a:pt x="785" y="1152"/>
                  </a:lnTo>
                  <a:lnTo>
                    <a:pt x="806" y="1138"/>
                  </a:lnTo>
                  <a:lnTo>
                    <a:pt x="840" y="1126"/>
                  </a:lnTo>
                  <a:lnTo>
                    <a:pt x="876" y="1120"/>
                  </a:lnTo>
                  <a:lnTo>
                    <a:pt x="916" y="1116"/>
                  </a:lnTo>
                  <a:lnTo>
                    <a:pt x="956" y="1116"/>
                  </a:lnTo>
                  <a:lnTo>
                    <a:pt x="996" y="1119"/>
                  </a:lnTo>
                  <a:lnTo>
                    <a:pt x="1036" y="1125"/>
                  </a:lnTo>
                  <a:lnTo>
                    <a:pt x="1072" y="1133"/>
                  </a:lnTo>
                  <a:lnTo>
                    <a:pt x="1105" y="1144"/>
                  </a:lnTo>
                  <a:lnTo>
                    <a:pt x="1091" y="1129"/>
                  </a:lnTo>
                  <a:lnTo>
                    <a:pt x="1074" y="1119"/>
                  </a:lnTo>
                  <a:lnTo>
                    <a:pt x="1055" y="1110"/>
                  </a:lnTo>
                  <a:lnTo>
                    <a:pt x="1034" y="1103"/>
                  </a:lnTo>
                  <a:lnTo>
                    <a:pt x="1013" y="1098"/>
                  </a:lnTo>
                  <a:lnTo>
                    <a:pt x="990" y="1095"/>
                  </a:lnTo>
                  <a:lnTo>
                    <a:pt x="966" y="1094"/>
                  </a:lnTo>
                  <a:lnTo>
                    <a:pt x="943" y="1094"/>
                  </a:lnTo>
                  <a:lnTo>
                    <a:pt x="954" y="1087"/>
                  </a:lnTo>
                  <a:lnTo>
                    <a:pt x="968" y="1081"/>
                  </a:lnTo>
                  <a:lnTo>
                    <a:pt x="981" y="1075"/>
                  </a:lnTo>
                  <a:lnTo>
                    <a:pt x="994" y="1072"/>
                  </a:lnTo>
                  <a:lnTo>
                    <a:pt x="1008" y="1069"/>
                  </a:lnTo>
                  <a:lnTo>
                    <a:pt x="1023" y="1066"/>
                  </a:lnTo>
                  <a:lnTo>
                    <a:pt x="1036" y="1063"/>
                  </a:lnTo>
                  <a:lnTo>
                    <a:pt x="1049" y="1060"/>
                  </a:lnTo>
                  <a:lnTo>
                    <a:pt x="1025" y="1058"/>
                  </a:lnTo>
                  <a:lnTo>
                    <a:pt x="1000" y="1056"/>
                  </a:lnTo>
                  <a:lnTo>
                    <a:pt x="977" y="1059"/>
                  </a:lnTo>
                  <a:lnTo>
                    <a:pt x="954" y="1065"/>
                  </a:lnTo>
                  <a:lnTo>
                    <a:pt x="931" y="1072"/>
                  </a:lnTo>
                  <a:lnTo>
                    <a:pt x="910" y="1082"/>
                  </a:lnTo>
                  <a:lnTo>
                    <a:pt x="891" y="1093"/>
                  </a:lnTo>
                  <a:lnTo>
                    <a:pt x="872" y="1104"/>
                  </a:lnTo>
                  <a:lnTo>
                    <a:pt x="851" y="1107"/>
                  </a:lnTo>
                  <a:lnTo>
                    <a:pt x="823" y="1100"/>
                  </a:lnTo>
                  <a:lnTo>
                    <a:pt x="794" y="1088"/>
                  </a:lnTo>
                  <a:lnTo>
                    <a:pt x="766" y="1074"/>
                  </a:lnTo>
                  <a:lnTo>
                    <a:pt x="737" y="1062"/>
                  </a:lnTo>
                  <a:lnTo>
                    <a:pt x="709" y="1052"/>
                  </a:lnTo>
                  <a:lnTo>
                    <a:pt x="680" y="1046"/>
                  </a:lnTo>
                  <a:lnTo>
                    <a:pt x="650" y="1049"/>
                  </a:lnTo>
                  <a:lnTo>
                    <a:pt x="619" y="1060"/>
                  </a:lnTo>
                  <a:lnTo>
                    <a:pt x="610" y="1071"/>
                  </a:lnTo>
                  <a:lnTo>
                    <a:pt x="598" y="1081"/>
                  </a:lnTo>
                  <a:lnTo>
                    <a:pt x="587" y="1091"/>
                  </a:lnTo>
                  <a:lnTo>
                    <a:pt x="573" y="1100"/>
                  </a:lnTo>
                  <a:lnTo>
                    <a:pt x="558" y="1107"/>
                  </a:lnTo>
                  <a:lnTo>
                    <a:pt x="543" y="1113"/>
                  </a:lnTo>
                  <a:lnTo>
                    <a:pt x="526" y="1114"/>
                  </a:lnTo>
                  <a:lnTo>
                    <a:pt x="509" y="1114"/>
                  </a:lnTo>
                  <a:lnTo>
                    <a:pt x="497" y="1126"/>
                  </a:lnTo>
                  <a:lnTo>
                    <a:pt x="488" y="1141"/>
                  </a:lnTo>
                  <a:lnTo>
                    <a:pt x="474" y="1151"/>
                  </a:lnTo>
                  <a:lnTo>
                    <a:pt x="455" y="1155"/>
                  </a:lnTo>
                  <a:lnTo>
                    <a:pt x="440" y="1154"/>
                  </a:lnTo>
                  <a:lnTo>
                    <a:pt x="427" y="1148"/>
                  </a:lnTo>
                  <a:lnTo>
                    <a:pt x="415" y="1141"/>
                  </a:lnTo>
                  <a:lnTo>
                    <a:pt x="406" y="1132"/>
                  </a:lnTo>
                  <a:lnTo>
                    <a:pt x="395" y="1126"/>
                  </a:lnTo>
                  <a:lnTo>
                    <a:pt x="381" y="1120"/>
                  </a:lnTo>
                  <a:lnTo>
                    <a:pt x="366" y="1119"/>
                  </a:lnTo>
                  <a:lnTo>
                    <a:pt x="349" y="1123"/>
                  </a:lnTo>
                  <a:lnTo>
                    <a:pt x="334" y="1106"/>
                  </a:lnTo>
                  <a:lnTo>
                    <a:pt x="328" y="1085"/>
                  </a:lnTo>
                  <a:lnTo>
                    <a:pt x="330" y="1065"/>
                  </a:lnTo>
                  <a:lnTo>
                    <a:pt x="336" y="1044"/>
                  </a:lnTo>
                  <a:lnTo>
                    <a:pt x="345" y="1033"/>
                  </a:lnTo>
                  <a:lnTo>
                    <a:pt x="356" y="1021"/>
                  </a:lnTo>
                  <a:lnTo>
                    <a:pt x="370" y="1009"/>
                  </a:lnTo>
                  <a:lnTo>
                    <a:pt x="385" y="1001"/>
                  </a:lnTo>
                  <a:lnTo>
                    <a:pt x="400" y="992"/>
                  </a:lnTo>
                  <a:lnTo>
                    <a:pt x="417" y="986"/>
                  </a:lnTo>
                  <a:lnTo>
                    <a:pt x="435" y="982"/>
                  </a:lnTo>
                  <a:lnTo>
                    <a:pt x="454" y="979"/>
                  </a:lnTo>
                  <a:lnTo>
                    <a:pt x="476" y="979"/>
                  </a:lnTo>
                  <a:lnTo>
                    <a:pt x="499" y="980"/>
                  </a:lnTo>
                  <a:lnTo>
                    <a:pt x="520" y="983"/>
                  </a:lnTo>
                  <a:lnTo>
                    <a:pt x="541" y="988"/>
                  </a:lnTo>
                  <a:lnTo>
                    <a:pt x="562" y="993"/>
                  </a:lnTo>
                  <a:lnTo>
                    <a:pt x="583" y="999"/>
                  </a:lnTo>
                  <a:lnTo>
                    <a:pt x="602" y="1004"/>
                  </a:lnTo>
                  <a:lnTo>
                    <a:pt x="621" y="1009"/>
                  </a:lnTo>
                  <a:lnTo>
                    <a:pt x="575" y="976"/>
                  </a:lnTo>
                  <a:lnTo>
                    <a:pt x="596" y="969"/>
                  </a:lnTo>
                  <a:lnTo>
                    <a:pt x="619" y="964"/>
                  </a:lnTo>
                  <a:lnTo>
                    <a:pt x="642" y="963"/>
                  </a:lnTo>
                  <a:lnTo>
                    <a:pt x="665" y="963"/>
                  </a:lnTo>
                  <a:lnTo>
                    <a:pt x="690" y="966"/>
                  </a:lnTo>
                  <a:lnTo>
                    <a:pt x="712" y="970"/>
                  </a:lnTo>
                  <a:lnTo>
                    <a:pt x="733" y="977"/>
                  </a:lnTo>
                  <a:lnTo>
                    <a:pt x="754" y="986"/>
                  </a:lnTo>
                  <a:lnTo>
                    <a:pt x="756" y="983"/>
                  </a:lnTo>
                  <a:lnTo>
                    <a:pt x="745" y="972"/>
                  </a:lnTo>
                  <a:lnTo>
                    <a:pt x="732" y="963"/>
                  </a:lnTo>
                  <a:lnTo>
                    <a:pt x="716" y="956"/>
                  </a:lnTo>
                  <a:lnTo>
                    <a:pt x="699" y="950"/>
                  </a:lnTo>
                  <a:lnTo>
                    <a:pt x="682" y="947"/>
                  </a:lnTo>
                  <a:lnTo>
                    <a:pt x="663" y="944"/>
                  </a:lnTo>
                  <a:lnTo>
                    <a:pt x="644" y="944"/>
                  </a:lnTo>
                  <a:lnTo>
                    <a:pt x="625" y="944"/>
                  </a:lnTo>
                  <a:lnTo>
                    <a:pt x="613" y="945"/>
                  </a:lnTo>
                  <a:lnTo>
                    <a:pt x="602" y="947"/>
                  </a:lnTo>
                  <a:lnTo>
                    <a:pt x="589" y="948"/>
                  </a:lnTo>
                  <a:lnTo>
                    <a:pt x="577" y="951"/>
                  </a:lnTo>
                  <a:lnTo>
                    <a:pt x="572" y="925"/>
                  </a:lnTo>
                  <a:lnTo>
                    <a:pt x="570" y="896"/>
                  </a:lnTo>
                  <a:lnTo>
                    <a:pt x="575" y="867"/>
                  </a:lnTo>
                  <a:lnTo>
                    <a:pt x="587" y="842"/>
                  </a:lnTo>
                  <a:lnTo>
                    <a:pt x="600" y="830"/>
                  </a:lnTo>
                  <a:lnTo>
                    <a:pt x="615" y="820"/>
                  </a:lnTo>
                  <a:lnTo>
                    <a:pt x="631" y="808"/>
                  </a:lnTo>
                  <a:lnTo>
                    <a:pt x="644" y="797"/>
                  </a:lnTo>
                  <a:lnTo>
                    <a:pt x="657" y="785"/>
                  </a:lnTo>
                  <a:lnTo>
                    <a:pt x="667" y="772"/>
                  </a:lnTo>
                  <a:lnTo>
                    <a:pt x="674" y="759"/>
                  </a:lnTo>
                  <a:lnTo>
                    <a:pt x="678" y="744"/>
                  </a:lnTo>
                  <a:lnTo>
                    <a:pt x="699" y="743"/>
                  </a:lnTo>
                  <a:lnTo>
                    <a:pt x="718" y="738"/>
                  </a:lnTo>
                  <a:lnTo>
                    <a:pt x="737" y="731"/>
                  </a:lnTo>
                  <a:lnTo>
                    <a:pt x="754" y="722"/>
                  </a:lnTo>
                  <a:lnTo>
                    <a:pt x="770" y="714"/>
                  </a:lnTo>
                  <a:lnTo>
                    <a:pt x="785" y="702"/>
                  </a:lnTo>
                  <a:lnTo>
                    <a:pt x="796" y="689"/>
                  </a:lnTo>
                  <a:lnTo>
                    <a:pt x="808" y="676"/>
                  </a:lnTo>
                  <a:lnTo>
                    <a:pt x="819" y="655"/>
                  </a:lnTo>
                  <a:lnTo>
                    <a:pt x="829" y="632"/>
                  </a:lnTo>
                  <a:lnTo>
                    <a:pt x="831" y="609"/>
                  </a:lnTo>
                  <a:lnTo>
                    <a:pt x="827" y="585"/>
                  </a:lnTo>
                  <a:lnTo>
                    <a:pt x="800" y="644"/>
                  </a:lnTo>
                  <a:lnTo>
                    <a:pt x="760" y="685"/>
                  </a:lnTo>
                  <a:lnTo>
                    <a:pt x="711" y="711"/>
                  </a:lnTo>
                  <a:lnTo>
                    <a:pt x="661" y="725"/>
                  </a:lnTo>
                  <a:lnTo>
                    <a:pt x="613" y="733"/>
                  </a:lnTo>
                  <a:lnTo>
                    <a:pt x="572" y="733"/>
                  </a:lnTo>
                  <a:lnTo>
                    <a:pt x="545" y="731"/>
                  </a:lnTo>
                  <a:lnTo>
                    <a:pt x="534" y="730"/>
                  </a:lnTo>
                  <a:lnTo>
                    <a:pt x="549" y="718"/>
                  </a:lnTo>
                  <a:lnTo>
                    <a:pt x="562" y="706"/>
                  </a:lnTo>
                  <a:lnTo>
                    <a:pt x="575" y="695"/>
                  </a:lnTo>
                  <a:lnTo>
                    <a:pt x="587" y="682"/>
                  </a:lnTo>
                  <a:lnTo>
                    <a:pt x="596" y="669"/>
                  </a:lnTo>
                  <a:lnTo>
                    <a:pt x="606" y="655"/>
                  </a:lnTo>
                  <a:lnTo>
                    <a:pt x="615" y="642"/>
                  </a:lnTo>
                  <a:lnTo>
                    <a:pt x="625" y="629"/>
                  </a:lnTo>
                  <a:lnTo>
                    <a:pt x="623" y="631"/>
                  </a:lnTo>
                  <a:lnTo>
                    <a:pt x="617" y="635"/>
                  </a:lnTo>
                  <a:lnTo>
                    <a:pt x="606" y="642"/>
                  </a:lnTo>
                  <a:lnTo>
                    <a:pt x="594" y="651"/>
                  </a:lnTo>
                  <a:lnTo>
                    <a:pt x="577" y="661"/>
                  </a:lnTo>
                  <a:lnTo>
                    <a:pt x="558" y="673"/>
                  </a:lnTo>
                  <a:lnTo>
                    <a:pt x="537" y="686"/>
                  </a:lnTo>
                  <a:lnTo>
                    <a:pt x="514" y="698"/>
                  </a:lnTo>
                  <a:lnTo>
                    <a:pt x="490" y="709"/>
                  </a:lnTo>
                  <a:lnTo>
                    <a:pt x="465" y="721"/>
                  </a:lnTo>
                  <a:lnTo>
                    <a:pt x="438" y="731"/>
                  </a:lnTo>
                  <a:lnTo>
                    <a:pt x="412" y="740"/>
                  </a:lnTo>
                  <a:lnTo>
                    <a:pt x="383" y="746"/>
                  </a:lnTo>
                  <a:lnTo>
                    <a:pt x="356" y="750"/>
                  </a:lnTo>
                  <a:lnTo>
                    <a:pt x="330" y="752"/>
                  </a:lnTo>
                  <a:lnTo>
                    <a:pt x="305" y="749"/>
                  </a:lnTo>
                  <a:lnTo>
                    <a:pt x="229" y="727"/>
                  </a:lnTo>
                  <a:lnTo>
                    <a:pt x="176" y="703"/>
                  </a:lnTo>
                  <a:lnTo>
                    <a:pt x="141" y="680"/>
                  </a:lnTo>
                  <a:lnTo>
                    <a:pt x="122" y="655"/>
                  </a:lnTo>
                  <a:lnTo>
                    <a:pt x="115" y="634"/>
                  </a:lnTo>
                  <a:lnTo>
                    <a:pt x="111" y="615"/>
                  </a:lnTo>
                  <a:lnTo>
                    <a:pt x="109" y="599"/>
                  </a:lnTo>
                  <a:lnTo>
                    <a:pt x="103" y="588"/>
                  </a:lnTo>
                  <a:lnTo>
                    <a:pt x="86" y="584"/>
                  </a:lnTo>
                  <a:lnTo>
                    <a:pt x="69" y="578"/>
                  </a:lnTo>
                  <a:lnTo>
                    <a:pt x="52" y="569"/>
                  </a:lnTo>
                  <a:lnTo>
                    <a:pt x="37" y="561"/>
                  </a:lnTo>
                  <a:lnTo>
                    <a:pt x="23" y="550"/>
                  </a:lnTo>
                  <a:lnTo>
                    <a:pt x="14" y="537"/>
                  </a:lnTo>
                  <a:lnTo>
                    <a:pt x="6" y="524"/>
                  </a:lnTo>
                  <a:lnTo>
                    <a:pt x="2" y="511"/>
                  </a:lnTo>
                  <a:lnTo>
                    <a:pt x="0" y="495"/>
                  </a:lnTo>
                  <a:lnTo>
                    <a:pt x="4" y="482"/>
                  </a:lnTo>
                  <a:lnTo>
                    <a:pt x="14" y="469"/>
                  </a:lnTo>
                  <a:lnTo>
                    <a:pt x="23" y="457"/>
                  </a:lnTo>
                  <a:lnTo>
                    <a:pt x="44" y="444"/>
                  </a:lnTo>
                  <a:lnTo>
                    <a:pt x="67" y="435"/>
                  </a:lnTo>
                  <a:lnTo>
                    <a:pt x="92" y="430"/>
                  </a:lnTo>
                  <a:lnTo>
                    <a:pt x="118" y="427"/>
                  </a:lnTo>
                  <a:lnTo>
                    <a:pt x="145" y="427"/>
                  </a:lnTo>
                  <a:lnTo>
                    <a:pt x="172" y="428"/>
                  </a:lnTo>
                  <a:lnTo>
                    <a:pt x="198" y="432"/>
                  </a:lnTo>
                  <a:lnTo>
                    <a:pt x="223" y="438"/>
                  </a:lnTo>
                  <a:lnTo>
                    <a:pt x="250" y="421"/>
                  </a:lnTo>
                  <a:lnTo>
                    <a:pt x="278" y="408"/>
                  </a:lnTo>
                  <a:lnTo>
                    <a:pt x="311" y="395"/>
                  </a:lnTo>
                  <a:lnTo>
                    <a:pt x="341" y="386"/>
                  </a:lnTo>
                  <a:lnTo>
                    <a:pt x="375" y="379"/>
                  </a:lnTo>
                  <a:lnTo>
                    <a:pt x="410" y="373"/>
                  </a:lnTo>
                  <a:lnTo>
                    <a:pt x="444" y="370"/>
                  </a:lnTo>
                  <a:lnTo>
                    <a:pt x="478" y="368"/>
                  </a:lnTo>
                  <a:lnTo>
                    <a:pt x="514" y="368"/>
                  </a:lnTo>
                  <a:lnTo>
                    <a:pt x="549" y="371"/>
                  </a:lnTo>
                  <a:lnTo>
                    <a:pt x="583" y="376"/>
                  </a:lnTo>
                  <a:lnTo>
                    <a:pt x="617" y="383"/>
                  </a:lnTo>
                  <a:lnTo>
                    <a:pt x="650" y="390"/>
                  </a:lnTo>
                  <a:lnTo>
                    <a:pt x="682" y="400"/>
                  </a:lnTo>
                  <a:lnTo>
                    <a:pt x="712" y="411"/>
                  </a:lnTo>
                  <a:lnTo>
                    <a:pt x="741" y="424"/>
                  </a:lnTo>
                  <a:lnTo>
                    <a:pt x="739" y="421"/>
                  </a:lnTo>
                  <a:lnTo>
                    <a:pt x="732" y="415"/>
                  </a:lnTo>
                  <a:lnTo>
                    <a:pt x="720" y="405"/>
                  </a:lnTo>
                  <a:lnTo>
                    <a:pt x="703" y="393"/>
                  </a:lnTo>
                  <a:lnTo>
                    <a:pt x="680" y="381"/>
                  </a:lnTo>
                  <a:lnTo>
                    <a:pt x="653" y="371"/>
                  </a:lnTo>
                  <a:lnTo>
                    <a:pt x="623" y="363"/>
                  </a:lnTo>
                  <a:lnTo>
                    <a:pt x="587" y="357"/>
                  </a:lnTo>
                  <a:lnTo>
                    <a:pt x="600" y="341"/>
                  </a:lnTo>
                  <a:lnTo>
                    <a:pt x="600" y="323"/>
                  </a:lnTo>
                  <a:lnTo>
                    <a:pt x="594" y="304"/>
                  </a:lnTo>
                  <a:lnTo>
                    <a:pt x="585" y="284"/>
                  </a:lnTo>
                  <a:lnTo>
                    <a:pt x="581" y="263"/>
                  </a:lnTo>
                  <a:lnTo>
                    <a:pt x="587" y="240"/>
                  </a:lnTo>
                  <a:lnTo>
                    <a:pt x="608" y="215"/>
                  </a:lnTo>
                  <a:lnTo>
                    <a:pt x="652" y="189"/>
                  </a:lnTo>
                  <a:lnTo>
                    <a:pt x="629" y="166"/>
                  </a:lnTo>
                  <a:lnTo>
                    <a:pt x="629" y="140"/>
                  </a:lnTo>
                  <a:lnTo>
                    <a:pt x="636" y="110"/>
                  </a:lnTo>
                  <a:lnTo>
                    <a:pt x="636" y="81"/>
                  </a:lnTo>
                  <a:lnTo>
                    <a:pt x="627" y="103"/>
                  </a:lnTo>
                  <a:lnTo>
                    <a:pt x="612" y="126"/>
                  </a:lnTo>
                  <a:lnTo>
                    <a:pt x="594" y="148"/>
                  </a:lnTo>
                  <a:lnTo>
                    <a:pt x="573" y="167"/>
                  </a:lnTo>
                  <a:lnTo>
                    <a:pt x="549" y="186"/>
                  </a:lnTo>
                  <a:lnTo>
                    <a:pt x="524" y="202"/>
                  </a:lnTo>
                  <a:lnTo>
                    <a:pt x="495" y="215"/>
                  </a:lnTo>
                  <a:lnTo>
                    <a:pt x="465" y="224"/>
                  </a:lnTo>
                  <a:lnTo>
                    <a:pt x="425" y="231"/>
                  </a:lnTo>
                  <a:lnTo>
                    <a:pt x="385" y="234"/>
                  </a:lnTo>
                  <a:lnTo>
                    <a:pt x="345" y="233"/>
                  </a:lnTo>
                  <a:lnTo>
                    <a:pt x="307" y="226"/>
                  </a:lnTo>
                  <a:lnTo>
                    <a:pt x="269" y="215"/>
                  </a:lnTo>
                  <a:lnTo>
                    <a:pt x="235" y="201"/>
                  </a:lnTo>
                  <a:lnTo>
                    <a:pt x="200" y="183"/>
                  </a:lnTo>
                  <a:lnTo>
                    <a:pt x="170" y="163"/>
                  </a:lnTo>
                  <a:lnTo>
                    <a:pt x="198" y="167"/>
                  </a:lnTo>
                  <a:lnTo>
                    <a:pt x="225" y="167"/>
                  </a:lnTo>
                  <a:lnTo>
                    <a:pt x="248" y="164"/>
                  </a:lnTo>
                  <a:lnTo>
                    <a:pt x="271" y="159"/>
                  </a:lnTo>
                  <a:lnTo>
                    <a:pt x="290" y="148"/>
                  </a:lnTo>
                  <a:lnTo>
                    <a:pt x="311" y="138"/>
                  </a:lnTo>
                  <a:lnTo>
                    <a:pt x="328" y="125"/>
                  </a:lnTo>
                  <a:lnTo>
                    <a:pt x="347" y="110"/>
                  </a:lnTo>
                  <a:lnTo>
                    <a:pt x="364" y="96"/>
                  </a:lnTo>
                  <a:lnTo>
                    <a:pt x="381" y="80"/>
                  </a:lnTo>
                  <a:lnTo>
                    <a:pt x="400" y="65"/>
                  </a:lnTo>
                  <a:lnTo>
                    <a:pt x="417" y="51"/>
                  </a:lnTo>
                  <a:lnTo>
                    <a:pt x="436" y="38"/>
                  </a:lnTo>
                  <a:lnTo>
                    <a:pt x="457" y="26"/>
                  </a:lnTo>
                  <a:lnTo>
                    <a:pt x="480" y="16"/>
                  </a:lnTo>
                  <a:lnTo>
                    <a:pt x="503" y="8"/>
                  </a:lnTo>
                  <a:lnTo>
                    <a:pt x="524" y="4"/>
                  </a:lnTo>
                  <a:lnTo>
                    <a:pt x="547" y="1"/>
                  </a:lnTo>
                  <a:lnTo>
                    <a:pt x="568" y="0"/>
                  </a:lnTo>
                  <a:lnTo>
                    <a:pt x="589" y="0"/>
                  </a:lnTo>
                  <a:lnTo>
                    <a:pt x="610" y="1"/>
                  </a:lnTo>
                  <a:lnTo>
                    <a:pt x="631" y="3"/>
                  </a:lnTo>
                  <a:lnTo>
                    <a:pt x="650" y="7"/>
                  </a:lnTo>
                  <a:lnTo>
                    <a:pt x="671" y="11"/>
                  </a:lnTo>
                  <a:lnTo>
                    <a:pt x="690" y="19"/>
                  </a:lnTo>
                  <a:lnTo>
                    <a:pt x="709" y="25"/>
                  </a:lnTo>
                  <a:lnTo>
                    <a:pt x="728" y="33"/>
                  </a:lnTo>
                  <a:lnTo>
                    <a:pt x="745" y="41"/>
                  </a:lnTo>
                  <a:lnTo>
                    <a:pt x="762" y="51"/>
                  </a:lnTo>
                  <a:lnTo>
                    <a:pt x="781" y="61"/>
                  </a:lnTo>
                  <a:lnTo>
                    <a:pt x="796" y="71"/>
                  </a:lnTo>
                  <a:lnTo>
                    <a:pt x="81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7501" y="3024188"/>
              <a:ext cx="377825" cy="168275"/>
            </a:xfrm>
            <a:custGeom>
              <a:avLst/>
              <a:gdLst>
                <a:gd name="T0" fmla="*/ 238 w 238"/>
                <a:gd name="T1" fmla="*/ 6 h 106"/>
                <a:gd name="T2" fmla="*/ 204 w 238"/>
                <a:gd name="T3" fmla="*/ 12 h 106"/>
                <a:gd name="T4" fmla="*/ 175 w 238"/>
                <a:gd name="T5" fmla="*/ 25 h 106"/>
                <a:gd name="T6" fmla="*/ 149 w 238"/>
                <a:gd name="T7" fmla="*/ 44 h 106"/>
                <a:gd name="T8" fmla="*/ 124 w 238"/>
                <a:gd name="T9" fmla="*/ 64 h 106"/>
                <a:gd name="T10" fmla="*/ 99 w 238"/>
                <a:gd name="T11" fmla="*/ 84 h 106"/>
                <a:gd name="T12" fmla="*/ 71 w 238"/>
                <a:gd name="T13" fmla="*/ 99 h 106"/>
                <a:gd name="T14" fmla="*/ 38 w 238"/>
                <a:gd name="T15" fmla="*/ 106 h 106"/>
                <a:gd name="T16" fmla="*/ 0 w 238"/>
                <a:gd name="T17" fmla="*/ 102 h 106"/>
                <a:gd name="T18" fmla="*/ 33 w 238"/>
                <a:gd name="T19" fmla="*/ 92 h 106"/>
                <a:gd name="T20" fmla="*/ 59 w 238"/>
                <a:gd name="T21" fmla="*/ 74 h 106"/>
                <a:gd name="T22" fmla="*/ 86 w 238"/>
                <a:gd name="T23" fmla="*/ 55 h 106"/>
                <a:gd name="T24" fmla="*/ 113 w 238"/>
                <a:gd name="T25" fmla="*/ 35 h 106"/>
                <a:gd name="T26" fmla="*/ 139 w 238"/>
                <a:gd name="T27" fmla="*/ 17 h 106"/>
                <a:gd name="T28" fmla="*/ 168 w 238"/>
                <a:gd name="T29" fmla="*/ 4 h 106"/>
                <a:gd name="T30" fmla="*/ 200 w 238"/>
                <a:gd name="T31" fmla="*/ 0 h 106"/>
                <a:gd name="T32" fmla="*/ 238 w 238"/>
                <a:gd name="T33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06">
                  <a:moveTo>
                    <a:pt x="238" y="6"/>
                  </a:moveTo>
                  <a:lnTo>
                    <a:pt x="204" y="12"/>
                  </a:lnTo>
                  <a:lnTo>
                    <a:pt x="175" y="25"/>
                  </a:lnTo>
                  <a:lnTo>
                    <a:pt x="149" y="44"/>
                  </a:lnTo>
                  <a:lnTo>
                    <a:pt x="124" y="64"/>
                  </a:lnTo>
                  <a:lnTo>
                    <a:pt x="99" y="84"/>
                  </a:lnTo>
                  <a:lnTo>
                    <a:pt x="71" y="99"/>
                  </a:lnTo>
                  <a:lnTo>
                    <a:pt x="38" y="106"/>
                  </a:lnTo>
                  <a:lnTo>
                    <a:pt x="0" y="102"/>
                  </a:lnTo>
                  <a:lnTo>
                    <a:pt x="33" y="92"/>
                  </a:lnTo>
                  <a:lnTo>
                    <a:pt x="59" y="74"/>
                  </a:lnTo>
                  <a:lnTo>
                    <a:pt x="86" y="55"/>
                  </a:lnTo>
                  <a:lnTo>
                    <a:pt x="113" y="35"/>
                  </a:lnTo>
                  <a:lnTo>
                    <a:pt x="139" y="17"/>
                  </a:lnTo>
                  <a:lnTo>
                    <a:pt x="168" y="4"/>
                  </a:lnTo>
                  <a:lnTo>
                    <a:pt x="200" y="0"/>
                  </a:lnTo>
                  <a:lnTo>
                    <a:pt x="238" y="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54676" y="3206750"/>
              <a:ext cx="250825" cy="436562"/>
            </a:xfrm>
            <a:custGeom>
              <a:avLst/>
              <a:gdLst>
                <a:gd name="T0" fmla="*/ 127 w 158"/>
                <a:gd name="T1" fmla="*/ 66 h 275"/>
                <a:gd name="T2" fmla="*/ 133 w 158"/>
                <a:gd name="T3" fmla="*/ 92 h 275"/>
                <a:gd name="T4" fmla="*/ 133 w 158"/>
                <a:gd name="T5" fmla="*/ 120 h 275"/>
                <a:gd name="T6" fmla="*/ 129 w 158"/>
                <a:gd name="T7" fmla="*/ 146 h 275"/>
                <a:gd name="T8" fmla="*/ 125 w 158"/>
                <a:gd name="T9" fmla="*/ 173 h 275"/>
                <a:gd name="T10" fmla="*/ 125 w 158"/>
                <a:gd name="T11" fmla="*/ 201 h 275"/>
                <a:gd name="T12" fmla="*/ 127 w 158"/>
                <a:gd name="T13" fmla="*/ 227 h 275"/>
                <a:gd name="T14" fmla="*/ 139 w 158"/>
                <a:gd name="T15" fmla="*/ 252 h 275"/>
                <a:gd name="T16" fmla="*/ 158 w 158"/>
                <a:gd name="T17" fmla="*/ 275 h 275"/>
                <a:gd name="T18" fmla="*/ 120 w 158"/>
                <a:gd name="T19" fmla="*/ 248 h 275"/>
                <a:gd name="T20" fmla="*/ 99 w 158"/>
                <a:gd name="T21" fmla="*/ 213 h 275"/>
                <a:gd name="T22" fmla="*/ 91 w 158"/>
                <a:gd name="T23" fmla="*/ 173 h 275"/>
                <a:gd name="T24" fmla="*/ 89 w 158"/>
                <a:gd name="T25" fmla="*/ 131 h 275"/>
                <a:gd name="T26" fmla="*/ 85 w 158"/>
                <a:gd name="T27" fmla="*/ 92 h 275"/>
                <a:gd name="T28" fmla="*/ 74 w 158"/>
                <a:gd name="T29" fmla="*/ 54 h 275"/>
                <a:gd name="T30" fmla="*/ 47 w 158"/>
                <a:gd name="T31" fmla="*/ 23 h 275"/>
                <a:gd name="T32" fmla="*/ 0 w 158"/>
                <a:gd name="T33" fmla="*/ 0 h 275"/>
                <a:gd name="T34" fmla="*/ 19 w 158"/>
                <a:gd name="T35" fmla="*/ 4 h 275"/>
                <a:gd name="T36" fmla="*/ 36 w 158"/>
                <a:gd name="T37" fmla="*/ 10 h 275"/>
                <a:gd name="T38" fmla="*/ 55 w 158"/>
                <a:gd name="T39" fmla="*/ 16 h 275"/>
                <a:gd name="T40" fmla="*/ 72 w 158"/>
                <a:gd name="T41" fmla="*/ 22 h 275"/>
                <a:gd name="T42" fmla="*/ 89 w 158"/>
                <a:gd name="T43" fmla="*/ 29 h 275"/>
                <a:gd name="T44" fmla="*/ 104 w 158"/>
                <a:gd name="T45" fmla="*/ 39 h 275"/>
                <a:gd name="T46" fmla="*/ 118 w 158"/>
                <a:gd name="T47" fmla="*/ 51 h 275"/>
                <a:gd name="T48" fmla="*/ 127 w 158"/>
                <a:gd name="T49" fmla="*/ 6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75">
                  <a:moveTo>
                    <a:pt x="127" y="66"/>
                  </a:moveTo>
                  <a:lnTo>
                    <a:pt x="133" y="92"/>
                  </a:lnTo>
                  <a:lnTo>
                    <a:pt x="133" y="120"/>
                  </a:lnTo>
                  <a:lnTo>
                    <a:pt x="129" y="146"/>
                  </a:lnTo>
                  <a:lnTo>
                    <a:pt x="125" y="173"/>
                  </a:lnTo>
                  <a:lnTo>
                    <a:pt x="125" y="201"/>
                  </a:lnTo>
                  <a:lnTo>
                    <a:pt x="127" y="227"/>
                  </a:lnTo>
                  <a:lnTo>
                    <a:pt x="139" y="252"/>
                  </a:lnTo>
                  <a:lnTo>
                    <a:pt x="158" y="275"/>
                  </a:lnTo>
                  <a:lnTo>
                    <a:pt x="120" y="248"/>
                  </a:lnTo>
                  <a:lnTo>
                    <a:pt x="99" y="213"/>
                  </a:lnTo>
                  <a:lnTo>
                    <a:pt x="91" y="173"/>
                  </a:lnTo>
                  <a:lnTo>
                    <a:pt x="89" y="131"/>
                  </a:lnTo>
                  <a:lnTo>
                    <a:pt x="85" y="92"/>
                  </a:lnTo>
                  <a:lnTo>
                    <a:pt x="74" y="54"/>
                  </a:lnTo>
                  <a:lnTo>
                    <a:pt x="47" y="23"/>
                  </a:lnTo>
                  <a:lnTo>
                    <a:pt x="0" y="0"/>
                  </a:lnTo>
                  <a:lnTo>
                    <a:pt x="19" y="4"/>
                  </a:lnTo>
                  <a:lnTo>
                    <a:pt x="36" y="10"/>
                  </a:lnTo>
                  <a:lnTo>
                    <a:pt x="55" y="16"/>
                  </a:lnTo>
                  <a:lnTo>
                    <a:pt x="72" y="22"/>
                  </a:lnTo>
                  <a:lnTo>
                    <a:pt x="89" y="29"/>
                  </a:lnTo>
                  <a:lnTo>
                    <a:pt x="104" y="39"/>
                  </a:lnTo>
                  <a:lnTo>
                    <a:pt x="118" y="51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980113" y="3363913"/>
              <a:ext cx="76200" cy="147637"/>
            </a:xfrm>
            <a:custGeom>
              <a:avLst/>
              <a:gdLst>
                <a:gd name="T0" fmla="*/ 44 w 48"/>
                <a:gd name="T1" fmla="*/ 55 h 93"/>
                <a:gd name="T2" fmla="*/ 0 w 48"/>
                <a:gd name="T3" fmla="*/ 93 h 93"/>
                <a:gd name="T4" fmla="*/ 8 w 48"/>
                <a:gd name="T5" fmla="*/ 77 h 93"/>
                <a:gd name="T6" fmla="*/ 14 w 48"/>
                <a:gd name="T7" fmla="*/ 60 h 93"/>
                <a:gd name="T8" fmla="*/ 18 w 48"/>
                <a:gd name="T9" fmla="*/ 42 h 93"/>
                <a:gd name="T10" fmla="*/ 16 w 48"/>
                <a:gd name="T11" fmla="*/ 23 h 93"/>
                <a:gd name="T12" fmla="*/ 0 w 48"/>
                <a:gd name="T13" fmla="*/ 0 h 93"/>
                <a:gd name="T14" fmla="*/ 8 w 48"/>
                <a:gd name="T15" fmla="*/ 6 h 93"/>
                <a:gd name="T16" fmla="*/ 18 w 48"/>
                <a:gd name="T17" fmla="*/ 12 h 93"/>
                <a:gd name="T18" fmla="*/ 27 w 48"/>
                <a:gd name="T19" fmla="*/ 18 h 93"/>
                <a:gd name="T20" fmla="*/ 37 w 48"/>
                <a:gd name="T21" fmla="*/ 23 h 93"/>
                <a:gd name="T22" fmla="*/ 42 w 48"/>
                <a:gd name="T23" fmla="*/ 29 h 93"/>
                <a:gd name="T24" fmla="*/ 46 w 48"/>
                <a:gd name="T25" fmla="*/ 37 h 93"/>
                <a:gd name="T26" fmla="*/ 48 w 48"/>
                <a:gd name="T27" fmla="*/ 45 h 93"/>
                <a:gd name="T28" fmla="*/ 44 w 48"/>
                <a:gd name="T2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3">
                  <a:moveTo>
                    <a:pt x="44" y="55"/>
                  </a:moveTo>
                  <a:lnTo>
                    <a:pt x="0" y="93"/>
                  </a:lnTo>
                  <a:lnTo>
                    <a:pt x="8" y="77"/>
                  </a:lnTo>
                  <a:lnTo>
                    <a:pt x="14" y="60"/>
                  </a:lnTo>
                  <a:lnTo>
                    <a:pt x="18" y="42"/>
                  </a:lnTo>
                  <a:lnTo>
                    <a:pt x="16" y="2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7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6" y="37"/>
                  </a:lnTo>
                  <a:lnTo>
                    <a:pt x="48" y="45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10188" y="3443288"/>
              <a:ext cx="163513" cy="608012"/>
            </a:xfrm>
            <a:custGeom>
              <a:avLst/>
              <a:gdLst>
                <a:gd name="T0" fmla="*/ 74 w 103"/>
                <a:gd name="T1" fmla="*/ 205 h 383"/>
                <a:gd name="T2" fmla="*/ 59 w 103"/>
                <a:gd name="T3" fmla="*/ 224 h 383"/>
                <a:gd name="T4" fmla="*/ 44 w 103"/>
                <a:gd name="T5" fmla="*/ 246 h 383"/>
                <a:gd name="T6" fmla="*/ 30 w 103"/>
                <a:gd name="T7" fmla="*/ 266 h 383"/>
                <a:gd name="T8" fmla="*/ 21 w 103"/>
                <a:gd name="T9" fmla="*/ 290 h 383"/>
                <a:gd name="T10" fmla="*/ 13 w 103"/>
                <a:gd name="T11" fmla="*/ 311 h 383"/>
                <a:gd name="T12" fmla="*/ 11 w 103"/>
                <a:gd name="T13" fmla="*/ 335 h 383"/>
                <a:gd name="T14" fmla="*/ 15 w 103"/>
                <a:gd name="T15" fmla="*/ 360 h 383"/>
                <a:gd name="T16" fmla="*/ 24 w 103"/>
                <a:gd name="T17" fmla="*/ 383 h 383"/>
                <a:gd name="T18" fmla="*/ 2 w 103"/>
                <a:gd name="T19" fmla="*/ 333 h 383"/>
                <a:gd name="T20" fmla="*/ 0 w 103"/>
                <a:gd name="T21" fmla="*/ 285 h 383"/>
                <a:gd name="T22" fmla="*/ 13 w 103"/>
                <a:gd name="T23" fmla="*/ 240 h 383"/>
                <a:gd name="T24" fmla="*/ 34 w 103"/>
                <a:gd name="T25" fmla="*/ 193 h 383"/>
                <a:gd name="T26" fmla="*/ 57 w 103"/>
                <a:gd name="T27" fmla="*/ 148 h 383"/>
                <a:gd name="T28" fmla="*/ 76 w 103"/>
                <a:gd name="T29" fmla="*/ 102 h 383"/>
                <a:gd name="T30" fmla="*/ 80 w 103"/>
                <a:gd name="T31" fmla="*/ 52 h 383"/>
                <a:gd name="T32" fmla="*/ 66 w 103"/>
                <a:gd name="T33" fmla="*/ 0 h 383"/>
                <a:gd name="T34" fmla="*/ 76 w 103"/>
                <a:gd name="T35" fmla="*/ 24 h 383"/>
                <a:gd name="T36" fmla="*/ 85 w 103"/>
                <a:gd name="T37" fmla="*/ 51 h 383"/>
                <a:gd name="T38" fmla="*/ 93 w 103"/>
                <a:gd name="T39" fmla="*/ 77 h 383"/>
                <a:gd name="T40" fmla="*/ 99 w 103"/>
                <a:gd name="T41" fmla="*/ 103 h 383"/>
                <a:gd name="T42" fmla="*/ 103 w 103"/>
                <a:gd name="T43" fmla="*/ 129 h 383"/>
                <a:gd name="T44" fmla="*/ 99 w 103"/>
                <a:gd name="T45" fmla="*/ 156 h 383"/>
                <a:gd name="T46" fmla="*/ 91 w 103"/>
                <a:gd name="T47" fmla="*/ 180 h 383"/>
                <a:gd name="T48" fmla="*/ 74 w 103"/>
                <a:gd name="T49" fmla="*/ 2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383">
                  <a:moveTo>
                    <a:pt x="74" y="205"/>
                  </a:moveTo>
                  <a:lnTo>
                    <a:pt x="59" y="224"/>
                  </a:lnTo>
                  <a:lnTo>
                    <a:pt x="44" y="246"/>
                  </a:lnTo>
                  <a:lnTo>
                    <a:pt x="30" y="266"/>
                  </a:lnTo>
                  <a:lnTo>
                    <a:pt x="21" y="290"/>
                  </a:lnTo>
                  <a:lnTo>
                    <a:pt x="13" y="311"/>
                  </a:lnTo>
                  <a:lnTo>
                    <a:pt x="11" y="335"/>
                  </a:lnTo>
                  <a:lnTo>
                    <a:pt x="15" y="360"/>
                  </a:lnTo>
                  <a:lnTo>
                    <a:pt x="24" y="383"/>
                  </a:lnTo>
                  <a:lnTo>
                    <a:pt x="2" y="333"/>
                  </a:lnTo>
                  <a:lnTo>
                    <a:pt x="0" y="285"/>
                  </a:lnTo>
                  <a:lnTo>
                    <a:pt x="13" y="240"/>
                  </a:lnTo>
                  <a:lnTo>
                    <a:pt x="34" y="193"/>
                  </a:lnTo>
                  <a:lnTo>
                    <a:pt x="57" y="148"/>
                  </a:lnTo>
                  <a:lnTo>
                    <a:pt x="76" y="102"/>
                  </a:lnTo>
                  <a:lnTo>
                    <a:pt x="80" y="52"/>
                  </a:lnTo>
                  <a:lnTo>
                    <a:pt x="66" y="0"/>
                  </a:lnTo>
                  <a:lnTo>
                    <a:pt x="76" y="24"/>
                  </a:lnTo>
                  <a:lnTo>
                    <a:pt x="85" y="51"/>
                  </a:lnTo>
                  <a:lnTo>
                    <a:pt x="93" y="77"/>
                  </a:lnTo>
                  <a:lnTo>
                    <a:pt x="99" y="103"/>
                  </a:lnTo>
                  <a:lnTo>
                    <a:pt x="103" y="129"/>
                  </a:lnTo>
                  <a:lnTo>
                    <a:pt x="99" y="156"/>
                  </a:lnTo>
                  <a:lnTo>
                    <a:pt x="91" y="180"/>
                  </a:lnTo>
                  <a:lnTo>
                    <a:pt x="74" y="20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9351" y="3648075"/>
              <a:ext cx="230188" cy="144462"/>
            </a:xfrm>
            <a:custGeom>
              <a:avLst/>
              <a:gdLst>
                <a:gd name="T0" fmla="*/ 128 w 145"/>
                <a:gd name="T1" fmla="*/ 15 h 91"/>
                <a:gd name="T2" fmla="*/ 132 w 145"/>
                <a:gd name="T3" fmla="*/ 21 h 91"/>
                <a:gd name="T4" fmla="*/ 137 w 145"/>
                <a:gd name="T5" fmla="*/ 27 h 91"/>
                <a:gd name="T6" fmla="*/ 141 w 145"/>
                <a:gd name="T7" fmla="*/ 32 h 91"/>
                <a:gd name="T8" fmla="*/ 145 w 145"/>
                <a:gd name="T9" fmla="*/ 40 h 91"/>
                <a:gd name="T10" fmla="*/ 134 w 145"/>
                <a:gd name="T11" fmla="*/ 40 h 91"/>
                <a:gd name="T12" fmla="*/ 122 w 145"/>
                <a:gd name="T13" fmla="*/ 38 h 91"/>
                <a:gd name="T14" fmla="*/ 109 w 145"/>
                <a:gd name="T15" fmla="*/ 37 h 91"/>
                <a:gd name="T16" fmla="*/ 97 w 145"/>
                <a:gd name="T17" fmla="*/ 35 h 91"/>
                <a:gd name="T18" fmla="*/ 86 w 145"/>
                <a:gd name="T19" fmla="*/ 35 h 91"/>
                <a:gd name="T20" fmla="*/ 75 w 145"/>
                <a:gd name="T21" fmla="*/ 38 h 91"/>
                <a:gd name="T22" fmla="*/ 65 w 145"/>
                <a:gd name="T23" fmla="*/ 43 h 91"/>
                <a:gd name="T24" fmla="*/ 57 w 145"/>
                <a:gd name="T25" fmla="*/ 50 h 91"/>
                <a:gd name="T26" fmla="*/ 57 w 145"/>
                <a:gd name="T27" fmla="*/ 59 h 91"/>
                <a:gd name="T28" fmla="*/ 63 w 145"/>
                <a:gd name="T29" fmla="*/ 64 h 91"/>
                <a:gd name="T30" fmla="*/ 75 w 145"/>
                <a:gd name="T31" fmla="*/ 69 h 91"/>
                <a:gd name="T32" fmla="*/ 84 w 145"/>
                <a:gd name="T33" fmla="*/ 72 h 91"/>
                <a:gd name="T34" fmla="*/ 124 w 145"/>
                <a:gd name="T35" fmla="*/ 72 h 91"/>
                <a:gd name="T36" fmla="*/ 118 w 145"/>
                <a:gd name="T37" fmla="*/ 76 h 91"/>
                <a:gd name="T38" fmla="*/ 113 w 145"/>
                <a:gd name="T39" fmla="*/ 80 h 91"/>
                <a:gd name="T40" fmla="*/ 105 w 145"/>
                <a:gd name="T41" fmla="*/ 83 h 91"/>
                <a:gd name="T42" fmla="*/ 99 w 145"/>
                <a:gd name="T43" fmla="*/ 86 h 91"/>
                <a:gd name="T44" fmla="*/ 92 w 145"/>
                <a:gd name="T45" fmla="*/ 88 h 91"/>
                <a:gd name="T46" fmla="*/ 84 w 145"/>
                <a:gd name="T47" fmla="*/ 89 h 91"/>
                <a:gd name="T48" fmla="*/ 75 w 145"/>
                <a:gd name="T49" fmla="*/ 91 h 91"/>
                <a:gd name="T50" fmla="*/ 67 w 145"/>
                <a:gd name="T51" fmla="*/ 91 h 91"/>
                <a:gd name="T52" fmla="*/ 57 w 145"/>
                <a:gd name="T53" fmla="*/ 89 h 91"/>
                <a:gd name="T54" fmla="*/ 48 w 145"/>
                <a:gd name="T55" fmla="*/ 88 h 91"/>
                <a:gd name="T56" fmla="*/ 38 w 145"/>
                <a:gd name="T57" fmla="*/ 86 h 91"/>
                <a:gd name="T58" fmla="*/ 31 w 145"/>
                <a:gd name="T59" fmla="*/ 83 h 91"/>
                <a:gd name="T60" fmla="*/ 21 w 145"/>
                <a:gd name="T61" fmla="*/ 79 h 91"/>
                <a:gd name="T62" fmla="*/ 14 w 145"/>
                <a:gd name="T63" fmla="*/ 75 h 91"/>
                <a:gd name="T64" fmla="*/ 8 w 145"/>
                <a:gd name="T65" fmla="*/ 69 h 91"/>
                <a:gd name="T66" fmla="*/ 2 w 145"/>
                <a:gd name="T67" fmla="*/ 63 h 91"/>
                <a:gd name="T68" fmla="*/ 0 w 145"/>
                <a:gd name="T69" fmla="*/ 51 h 91"/>
                <a:gd name="T70" fmla="*/ 2 w 145"/>
                <a:gd name="T71" fmla="*/ 40 h 91"/>
                <a:gd name="T72" fmla="*/ 8 w 145"/>
                <a:gd name="T73" fmla="*/ 29 h 91"/>
                <a:gd name="T74" fmla="*/ 15 w 145"/>
                <a:gd name="T75" fmla="*/ 19 h 91"/>
                <a:gd name="T76" fmla="*/ 27 w 145"/>
                <a:gd name="T77" fmla="*/ 11 h 91"/>
                <a:gd name="T78" fmla="*/ 40 w 145"/>
                <a:gd name="T79" fmla="*/ 5 h 91"/>
                <a:gd name="T80" fmla="*/ 55 w 145"/>
                <a:gd name="T81" fmla="*/ 2 h 91"/>
                <a:gd name="T82" fmla="*/ 71 w 145"/>
                <a:gd name="T83" fmla="*/ 0 h 91"/>
                <a:gd name="T84" fmla="*/ 86 w 145"/>
                <a:gd name="T85" fmla="*/ 0 h 91"/>
                <a:gd name="T86" fmla="*/ 101 w 145"/>
                <a:gd name="T87" fmla="*/ 3 h 91"/>
                <a:gd name="T88" fmla="*/ 114 w 145"/>
                <a:gd name="T89" fmla="*/ 9 h 91"/>
                <a:gd name="T90" fmla="*/ 128 w 145"/>
                <a:gd name="T9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91">
                  <a:moveTo>
                    <a:pt x="128" y="15"/>
                  </a:moveTo>
                  <a:lnTo>
                    <a:pt x="132" y="21"/>
                  </a:lnTo>
                  <a:lnTo>
                    <a:pt x="137" y="27"/>
                  </a:lnTo>
                  <a:lnTo>
                    <a:pt x="141" y="32"/>
                  </a:lnTo>
                  <a:lnTo>
                    <a:pt x="145" y="40"/>
                  </a:lnTo>
                  <a:lnTo>
                    <a:pt x="134" y="40"/>
                  </a:lnTo>
                  <a:lnTo>
                    <a:pt x="122" y="38"/>
                  </a:lnTo>
                  <a:lnTo>
                    <a:pt x="109" y="37"/>
                  </a:lnTo>
                  <a:lnTo>
                    <a:pt x="97" y="35"/>
                  </a:lnTo>
                  <a:lnTo>
                    <a:pt x="86" y="35"/>
                  </a:lnTo>
                  <a:lnTo>
                    <a:pt x="75" y="38"/>
                  </a:lnTo>
                  <a:lnTo>
                    <a:pt x="65" y="43"/>
                  </a:lnTo>
                  <a:lnTo>
                    <a:pt x="57" y="50"/>
                  </a:lnTo>
                  <a:lnTo>
                    <a:pt x="57" y="59"/>
                  </a:lnTo>
                  <a:lnTo>
                    <a:pt x="63" y="64"/>
                  </a:lnTo>
                  <a:lnTo>
                    <a:pt x="75" y="69"/>
                  </a:lnTo>
                  <a:lnTo>
                    <a:pt x="84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3" y="80"/>
                  </a:lnTo>
                  <a:lnTo>
                    <a:pt x="105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4" y="89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7" y="89"/>
                  </a:lnTo>
                  <a:lnTo>
                    <a:pt x="48" y="88"/>
                  </a:lnTo>
                  <a:lnTo>
                    <a:pt x="38" y="86"/>
                  </a:lnTo>
                  <a:lnTo>
                    <a:pt x="31" y="83"/>
                  </a:lnTo>
                  <a:lnTo>
                    <a:pt x="21" y="79"/>
                  </a:lnTo>
                  <a:lnTo>
                    <a:pt x="14" y="75"/>
                  </a:lnTo>
                  <a:lnTo>
                    <a:pt x="8" y="69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5" y="19"/>
                  </a:lnTo>
                  <a:lnTo>
                    <a:pt x="27" y="11"/>
                  </a:lnTo>
                  <a:lnTo>
                    <a:pt x="40" y="5"/>
                  </a:lnTo>
                  <a:lnTo>
                    <a:pt x="55" y="2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3"/>
                  </a:lnTo>
                  <a:lnTo>
                    <a:pt x="114" y="9"/>
                  </a:lnTo>
                  <a:lnTo>
                    <a:pt x="128" y="1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73526" y="3702050"/>
              <a:ext cx="46038" cy="26987"/>
            </a:xfrm>
            <a:custGeom>
              <a:avLst/>
              <a:gdLst>
                <a:gd name="T0" fmla="*/ 29 w 29"/>
                <a:gd name="T1" fmla="*/ 7 h 17"/>
                <a:gd name="T2" fmla="*/ 29 w 29"/>
                <a:gd name="T3" fmla="*/ 16 h 17"/>
                <a:gd name="T4" fmla="*/ 21 w 29"/>
                <a:gd name="T5" fmla="*/ 17 h 17"/>
                <a:gd name="T6" fmla="*/ 13 w 29"/>
                <a:gd name="T7" fmla="*/ 17 h 17"/>
                <a:gd name="T8" fmla="*/ 6 w 29"/>
                <a:gd name="T9" fmla="*/ 16 h 17"/>
                <a:gd name="T10" fmla="*/ 0 w 29"/>
                <a:gd name="T11" fmla="*/ 11 h 17"/>
                <a:gd name="T12" fmla="*/ 4 w 29"/>
                <a:gd name="T13" fmla="*/ 4 h 17"/>
                <a:gd name="T14" fmla="*/ 11 w 29"/>
                <a:gd name="T15" fmla="*/ 0 h 17"/>
                <a:gd name="T16" fmla="*/ 21 w 29"/>
                <a:gd name="T17" fmla="*/ 1 h 17"/>
                <a:gd name="T18" fmla="*/ 29 w 29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29" y="7"/>
                  </a:moveTo>
                  <a:lnTo>
                    <a:pt x="29" y="16"/>
                  </a:lnTo>
                  <a:lnTo>
                    <a:pt x="21" y="17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1" y="1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06888" y="3711575"/>
              <a:ext cx="50800" cy="31750"/>
            </a:xfrm>
            <a:custGeom>
              <a:avLst/>
              <a:gdLst>
                <a:gd name="T0" fmla="*/ 32 w 32"/>
                <a:gd name="T1" fmla="*/ 11 h 20"/>
                <a:gd name="T2" fmla="*/ 26 w 32"/>
                <a:gd name="T3" fmla="*/ 17 h 20"/>
                <a:gd name="T4" fmla="*/ 19 w 32"/>
                <a:gd name="T5" fmla="*/ 20 h 20"/>
                <a:gd name="T6" fmla="*/ 9 w 32"/>
                <a:gd name="T7" fmla="*/ 20 h 20"/>
                <a:gd name="T8" fmla="*/ 2 w 32"/>
                <a:gd name="T9" fmla="*/ 20 h 20"/>
                <a:gd name="T10" fmla="*/ 0 w 32"/>
                <a:gd name="T11" fmla="*/ 14 h 20"/>
                <a:gd name="T12" fmla="*/ 0 w 32"/>
                <a:gd name="T13" fmla="*/ 10 h 20"/>
                <a:gd name="T14" fmla="*/ 5 w 32"/>
                <a:gd name="T15" fmla="*/ 4 h 20"/>
                <a:gd name="T16" fmla="*/ 9 w 32"/>
                <a:gd name="T17" fmla="*/ 0 h 20"/>
                <a:gd name="T18" fmla="*/ 15 w 32"/>
                <a:gd name="T19" fmla="*/ 1 h 20"/>
                <a:gd name="T20" fmla="*/ 22 w 32"/>
                <a:gd name="T21" fmla="*/ 3 h 20"/>
                <a:gd name="T22" fmla="*/ 28 w 32"/>
                <a:gd name="T23" fmla="*/ 7 h 20"/>
                <a:gd name="T24" fmla="*/ 32 w 32"/>
                <a:gd name="T2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32" y="11"/>
                  </a:moveTo>
                  <a:lnTo>
                    <a:pt x="26" y="17"/>
                  </a:lnTo>
                  <a:lnTo>
                    <a:pt x="19" y="20"/>
                  </a:lnTo>
                  <a:lnTo>
                    <a:pt x="9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73538" y="3754438"/>
              <a:ext cx="47625" cy="42862"/>
            </a:xfrm>
            <a:custGeom>
              <a:avLst/>
              <a:gdLst>
                <a:gd name="T0" fmla="*/ 30 w 30"/>
                <a:gd name="T1" fmla="*/ 9 h 27"/>
                <a:gd name="T2" fmla="*/ 30 w 30"/>
                <a:gd name="T3" fmla="*/ 15 h 27"/>
                <a:gd name="T4" fmla="*/ 27 w 30"/>
                <a:gd name="T5" fmla="*/ 19 h 27"/>
                <a:gd name="T6" fmla="*/ 21 w 30"/>
                <a:gd name="T7" fmla="*/ 24 h 27"/>
                <a:gd name="T8" fmla="*/ 13 w 30"/>
                <a:gd name="T9" fmla="*/ 25 h 27"/>
                <a:gd name="T10" fmla="*/ 9 w 30"/>
                <a:gd name="T11" fmla="*/ 27 h 27"/>
                <a:gd name="T12" fmla="*/ 6 w 30"/>
                <a:gd name="T13" fmla="*/ 25 h 27"/>
                <a:gd name="T14" fmla="*/ 2 w 30"/>
                <a:gd name="T15" fmla="*/ 24 h 27"/>
                <a:gd name="T16" fmla="*/ 0 w 30"/>
                <a:gd name="T17" fmla="*/ 21 h 27"/>
                <a:gd name="T18" fmla="*/ 6 w 30"/>
                <a:gd name="T19" fmla="*/ 0 h 27"/>
                <a:gd name="T20" fmla="*/ 11 w 30"/>
                <a:gd name="T21" fmla="*/ 2 h 27"/>
                <a:gd name="T22" fmla="*/ 19 w 30"/>
                <a:gd name="T23" fmla="*/ 3 h 27"/>
                <a:gd name="T24" fmla="*/ 25 w 30"/>
                <a:gd name="T25" fmla="*/ 6 h 27"/>
                <a:gd name="T26" fmla="*/ 30 w 30"/>
                <a:gd name="T2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30" y="9"/>
                  </a:moveTo>
                  <a:lnTo>
                    <a:pt x="30" y="15"/>
                  </a:lnTo>
                  <a:lnTo>
                    <a:pt x="27" y="19"/>
                  </a:lnTo>
                  <a:lnTo>
                    <a:pt x="21" y="24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81488" y="3817938"/>
              <a:ext cx="39688" cy="41275"/>
            </a:xfrm>
            <a:custGeom>
              <a:avLst/>
              <a:gdLst>
                <a:gd name="T0" fmla="*/ 25 w 25"/>
                <a:gd name="T1" fmla="*/ 10 h 26"/>
                <a:gd name="T2" fmla="*/ 25 w 25"/>
                <a:gd name="T3" fmla="*/ 14 h 26"/>
                <a:gd name="T4" fmla="*/ 23 w 25"/>
                <a:gd name="T5" fmla="*/ 19 h 26"/>
                <a:gd name="T6" fmla="*/ 21 w 25"/>
                <a:gd name="T7" fmla="*/ 23 h 26"/>
                <a:gd name="T8" fmla="*/ 18 w 25"/>
                <a:gd name="T9" fmla="*/ 26 h 26"/>
                <a:gd name="T10" fmla="*/ 10 w 25"/>
                <a:gd name="T11" fmla="*/ 24 h 26"/>
                <a:gd name="T12" fmla="*/ 6 w 25"/>
                <a:gd name="T13" fmla="*/ 22 h 26"/>
                <a:gd name="T14" fmla="*/ 4 w 25"/>
                <a:gd name="T15" fmla="*/ 17 h 26"/>
                <a:gd name="T16" fmla="*/ 0 w 25"/>
                <a:gd name="T17" fmla="*/ 13 h 26"/>
                <a:gd name="T18" fmla="*/ 4 w 25"/>
                <a:gd name="T19" fmla="*/ 0 h 26"/>
                <a:gd name="T20" fmla="*/ 12 w 25"/>
                <a:gd name="T21" fmla="*/ 1 h 26"/>
                <a:gd name="T22" fmla="*/ 18 w 25"/>
                <a:gd name="T23" fmla="*/ 3 h 26"/>
                <a:gd name="T24" fmla="*/ 21 w 25"/>
                <a:gd name="T25" fmla="*/ 6 h 26"/>
                <a:gd name="T26" fmla="*/ 25 w 25"/>
                <a:gd name="T2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6">
                  <a:moveTo>
                    <a:pt x="25" y="10"/>
                  </a:moveTo>
                  <a:lnTo>
                    <a:pt x="25" y="14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59238" y="3838575"/>
              <a:ext cx="34925" cy="26987"/>
            </a:xfrm>
            <a:custGeom>
              <a:avLst/>
              <a:gdLst>
                <a:gd name="T0" fmla="*/ 22 w 22"/>
                <a:gd name="T1" fmla="*/ 9 h 17"/>
                <a:gd name="T2" fmla="*/ 22 w 22"/>
                <a:gd name="T3" fmla="*/ 11 h 17"/>
                <a:gd name="T4" fmla="*/ 20 w 22"/>
                <a:gd name="T5" fmla="*/ 13 h 17"/>
                <a:gd name="T6" fmla="*/ 17 w 22"/>
                <a:gd name="T7" fmla="*/ 16 h 17"/>
                <a:gd name="T8" fmla="*/ 13 w 22"/>
                <a:gd name="T9" fmla="*/ 17 h 17"/>
                <a:gd name="T10" fmla="*/ 9 w 22"/>
                <a:gd name="T11" fmla="*/ 17 h 17"/>
                <a:gd name="T12" fmla="*/ 5 w 22"/>
                <a:gd name="T13" fmla="*/ 16 h 17"/>
                <a:gd name="T14" fmla="*/ 1 w 22"/>
                <a:gd name="T15" fmla="*/ 16 h 17"/>
                <a:gd name="T16" fmla="*/ 0 w 22"/>
                <a:gd name="T17" fmla="*/ 13 h 17"/>
                <a:gd name="T18" fmla="*/ 3 w 22"/>
                <a:gd name="T19" fmla="*/ 0 h 17"/>
                <a:gd name="T20" fmla="*/ 9 w 22"/>
                <a:gd name="T21" fmla="*/ 1 h 17"/>
                <a:gd name="T22" fmla="*/ 15 w 22"/>
                <a:gd name="T23" fmla="*/ 3 h 17"/>
                <a:gd name="T24" fmla="*/ 19 w 22"/>
                <a:gd name="T25" fmla="*/ 6 h 17"/>
                <a:gd name="T26" fmla="*/ 22 w 22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7">
                  <a:moveTo>
                    <a:pt x="22" y="9"/>
                  </a:moveTo>
                  <a:lnTo>
                    <a:pt x="22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70363" y="3889375"/>
              <a:ext cx="53975" cy="46037"/>
            </a:xfrm>
            <a:custGeom>
              <a:avLst/>
              <a:gdLst>
                <a:gd name="T0" fmla="*/ 34 w 34"/>
                <a:gd name="T1" fmla="*/ 17 h 29"/>
                <a:gd name="T2" fmla="*/ 34 w 34"/>
                <a:gd name="T3" fmla="*/ 20 h 29"/>
                <a:gd name="T4" fmla="*/ 32 w 34"/>
                <a:gd name="T5" fmla="*/ 23 h 29"/>
                <a:gd name="T6" fmla="*/ 27 w 34"/>
                <a:gd name="T7" fmla="*/ 26 h 29"/>
                <a:gd name="T8" fmla="*/ 23 w 34"/>
                <a:gd name="T9" fmla="*/ 29 h 29"/>
                <a:gd name="T10" fmla="*/ 2 w 34"/>
                <a:gd name="T11" fmla="*/ 26 h 29"/>
                <a:gd name="T12" fmla="*/ 0 w 34"/>
                <a:gd name="T13" fmla="*/ 19 h 29"/>
                <a:gd name="T14" fmla="*/ 0 w 34"/>
                <a:gd name="T15" fmla="*/ 12 h 29"/>
                <a:gd name="T16" fmla="*/ 4 w 34"/>
                <a:gd name="T17" fmla="*/ 6 h 29"/>
                <a:gd name="T18" fmla="*/ 9 w 34"/>
                <a:gd name="T19" fmla="*/ 0 h 29"/>
                <a:gd name="T20" fmla="*/ 17 w 34"/>
                <a:gd name="T21" fmla="*/ 3 h 29"/>
                <a:gd name="T22" fmla="*/ 25 w 34"/>
                <a:gd name="T23" fmla="*/ 6 h 29"/>
                <a:gd name="T24" fmla="*/ 30 w 34"/>
                <a:gd name="T25" fmla="*/ 12 h 29"/>
                <a:gd name="T26" fmla="*/ 34 w 34"/>
                <a:gd name="T2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9">
                  <a:moveTo>
                    <a:pt x="34" y="17"/>
                  </a:moveTo>
                  <a:lnTo>
                    <a:pt x="34" y="20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6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30" y="12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10026" y="3919538"/>
              <a:ext cx="49213" cy="39687"/>
            </a:xfrm>
            <a:custGeom>
              <a:avLst/>
              <a:gdLst>
                <a:gd name="T0" fmla="*/ 31 w 31"/>
                <a:gd name="T1" fmla="*/ 11 h 25"/>
                <a:gd name="T2" fmla="*/ 31 w 31"/>
                <a:gd name="T3" fmla="*/ 16 h 25"/>
                <a:gd name="T4" fmla="*/ 27 w 31"/>
                <a:gd name="T5" fmla="*/ 20 h 25"/>
                <a:gd name="T6" fmla="*/ 23 w 31"/>
                <a:gd name="T7" fmla="*/ 23 h 25"/>
                <a:gd name="T8" fmla="*/ 17 w 31"/>
                <a:gd name="T9" fmla="*/ 25 h 25"/>
                <a:gd name="T10" fmla="*/ 11 w 31"/>
                <a:gd name="T11" fmla="*/ 25 h 25"/>
                <a:gd name="T12" fmla="*/ 6 w 31"/>
                <a:gd name="T13" fmla="*/ 22 h 25"/>
                <a:gd name="T14" fmla="*/ 0 w 31"/>
                <a:gd name="T15" fmla="*/ 20 h 25"/>
                <a:gd name="T16" fmla="*/ 0 w 31"/>
                <a:gd name="T17" fmla="*/ 16 h 25"/>
                <a:gd name="T18" fmla="*/ 10 w 31"/>
                <a:gd name="T19" fmla="*/ 0 h 25"/>
                <a:gd name="T20" fmla="*/ 13 w 31"/>
                <a:gd name="T21" fmla="*/ 3 h 25"/>
                <a:gd name="T22" fmla="*/ 19 w 31"/>
                <a:gd name="T23" fmla="*/ 6 h 25"/>
                <a:gd name="T24" fmla="*/ 25 w 31"/>
                <a:gd name="T25" fmla="*/ 7 h 25"/>
                <a:gd name="T26" fmla="*/ 31 w 31"/>
                <a:gd name="T2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31" y="11"/>
                  </a:moveTo>
                  <a:lnTo>
                    <a:pt x="31" y="16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25" y="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52901" y="3976688"/>
              <a:ext cx="38100" cy="39687"/>
            </a:xfrm>
            <a:custGeom>
              <a:avLst/>
              <a:gdLst>
                <a:gd name="T0" fmla="*/ 24 w 24"/>
                <a:gd name="T1" fmla="*/ 19 h 25"/>
                <a:gd name="T2" fmla="*/ 19 w 24"/>
                <a:gd name="T3" fmla="*/ 22 h 25"/>
                <a:gd name="T4" fmla="*/ 13 w 24"/>
                <a:gd name="T5" fmla="*/ 24 h 25"/>
                <a:gd name="T6" fmla="*/ 7 w 24"/>
                <a:gd name="T7" fmla="*/ 25 h 25"/>
                <a:gd name="T8" fmla="*/ 1 w 24"/>
                <a:gd name="T9" fmla="*/ 24 h 25"/>
                <a:gd name="T10" fmla="*/ 0 w 24"/>
                <a:gd name="T11" fmla="*/ 18 h 25"/>
                <a:gd name="T12" fmla="*/ 0 w 24"/>
                <a:gd name="T13" fmla="*/ 10 h 25"/>
                <a:gd name="T14" fmla="*/ 3 w 24"/>
                <a:gd name="T15" fmla="*/ 5 h 25"/>
                <a:gd name="T16" fmla="*/ 9 w 24"/>
                <a:gd name="T17" fmla="*/ 0 h 25"/>
                <a:gd name="T18" fmla="*/ 17 w 24"/>
                <a:gd name="T19" fmla="*/ 3 h 25"/>
                <a:gd name="T20" fmla="*/ 22 w 24"/>
                <a:gd name="T21" fmla="*/ 8 h 25"/>
                <a:gd name="T22" fmla="*/ 24 w 24"/>
                <a:gd name="T23" fmla="*/ 13 h 25"/>
                <a:gd name="T24" fmla="*/ 24 w 24"/>
                <a:gd name="T2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9"/>
                  </a:moveTo>
                  <a:lnTo>
                    <a:pt x="19" y="22"/>
                  </a:lnTo>
                  <a:lnTo>
                    <a:pt x="13" y="24"/>
                  </a:lnTo>
                  <a:lnTo>
                    <a:pt x="7" y="25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89488" y="4021138"/>
              <a:ext cx="366713" cy="157162"/>
            </a:xfrm>
            <a:custGeom>
              <a:avLst/>
              <a:gdLst>
                <a:gd name="T0" fmla="*/ 149 w 231"/>
                <a:gd name="T1" fmla="*/ 90 h 99"/>
                <a:gd name="T2" fmla="*/ 132 w 231"/>
                <a:gd name="T3" fmla="*/ 95 h 99"/>
                <a:gd name="T4" fmla="*/ 113 w 231"/>
                <a:gd name="T5" fmla="*/ 98 h 99"/>
                <a:gd name="T6" fmla="*/ 95 w 231"/>
                <a:gd name="T7" fmla="*/ 99 h 99"/>
                <a:gd name="T8" fmla="*/ 75 w 231"/>
                <a:gd name="T9" fmla="*/ 99 h 99"/>
                <a:gd name="T10" fmla="*/ 55 w 231"/>
                <a:gd name="T11" fmla="*/ 99 h 99"/>
                <a:gd name="T12" fmla="*/ 36 w 231"/>
                <a:gd name="T13" fmla="*/ 96 h 99"/>
                <a:gd name="T14" fmla="*/ 17 w 231"/>
                <a:gd name="T15" fmla="*/ 93 h 99"/>
                <a:gd name="T16" fmla="*/ 0 w 231"/>
                <a:gd name="T17" fmla="*/ 90 h 99"/>
                <a:gd name="T18" fmla="*/ 31 w 231"/>
                <a:gd name="T19" fmla="*/ 87 h 99"/>
                <a:gd name="T20" fmla="*/ 57 w 231"/>
                <a:gd name="T21" fmla="*/ 86 h 99"/>
                <a:gd name="T22" fmla="*/ 84 w 231"/>
                <a:gd name="T23" fmla="*/ 84 h 99"/>
                <a:gd name="T24" fmla="*/ 111 w 231"/>
                <a:gd name="T25" fmla="*/ 80 h 99"/>
                <a:gd name="T26" fmla="*/ 137 w 231"/>
                <a:gd name="T27" fmla="*/ 71 h 99"/>
                <a:gd name="T28" fmla="*/ 166 w 231"/>
                <a:gd name="T29" fmla="*/ 57 h 99"/>
                <a:gd name="T30" fmla="*/ 196 w 231"/>
                <a:gd name="T31" fmla="*/ 33 h 99"/>
                <a:gd name="T32" fmla="*/ 231 w 231"/>
                <a:gd name="T33" fmla="*/ 0 h 99"/>
                <a:gd name="T34" fmla="*/ 229 w 231"/>
                <a:gd name="T35" fmla="*/ 14 h 99"/>
                <a:gd name="T36" fmla="*/ 223 w 231"/>
                <a:gd name="T37" fmla="*/ 28 h 99"/>
                <a:gd name="T38" fmla="*/ 215 w 231"/>
                <a:gd name="T39" fmla="*/ 41 h 99"/>
                <a:gd name="T40" fmla="*/ 204 w 231"/>
                <a:gd name="T41" fmla="*/ 51 h 99"/>
                <a:gd name="T42" fmla="*/ 193 w 231"/>
                <a:gd name="T43" fmla="*/ 63 h 99"/>
                <a:gd name="T44" fmla="*/ 179 w 231"/>
                <a:gd name="T45" fmla="*/ 71 h 99"/>
                <a:gd name="T46" fmla="*/ 164 w 231"/>
                <a:gd name="T47" fmla="*/ 82 h 99"/>
                <a:gd name="T48" fmla="*/ 149 w 231"/>
                <a:gd name="T4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99">
                  <a:moveTo>
                    <a:pt x="149" y="90"/>
                  </a:moveTo>
                  <a:lnTo>
                    <a:pt x="132" y="95"/>
                  </a:lnTo>
                  <a:lnTo>
                    <a:pt x="113" y="98"/>
                  </a:lnTo>
                  <a:lnTo>
                    <a:pt x="95" y="99"/>
                  </a:lnTo>
                  <a:lnTo>
                    <a:pt x="75" y="99"/>
                  </a:lnTo>
                  <a:lnTo>
                    <a:pt x="55" y="99"/>
                  </a:lnTo>
                  <a:lnTo>
                    <a:pt x="36" y="96"/>
                  </a:lnTo>
                  <a:lnTo>
                    <a:pt x="17" y="93"/>
                  </a:lnTo>
                  <a:lnTo>
                    <a:pt x="0" y="90"/>
                  </a:lnTo>
                  <a:lnTo>
                    <a:pt x="31" y="87"/>
                  </a:lnTo>
                  <a:lnTo>
                    <a:pt x="57" y="86"/>
                  </a:lnTo>
                  <a:lnTo>
                    <a:pt x="84" y="84"/>
                  </a:lnTo>
                  <a:lnTo>
                    <a:pt x="111" y="80"/>
                  </a:lnTo>
                  <a:lnTo>
                    <a:pt x="137" y="71"/>
                  </a:lnTo>
                  <a:lnTo>
                    <a:pt x="166" y="57"/>
                  </a:lnTo>
                  <a:lnTo>
                    <a:pt x="196" y="33"/>
                  </a:lnTo>
                  <a:lnTo>
                    <a:pt x="231" y="0"/>
                  </a:lnTo>
                  <a:lnTo>
                    <a:pt x="229" y="14"/>
                  </a:lnTo>
                  <a:lnTo>
                    <a:pt x="223" y="28"/>
                  </a:lnTo>
                  <a:lnTo>
                    <a:pt x="215" y="41"/>
                  </a:lnTo>
                  <a:lnTo>
                    <a:pt x="204" y="51"/>
                  </a:lnTo>
                  <a:lnTo>
                    <a:pt x="193" y="63"/>
                  </a:lnTo>
                  <a:lnTo>
                    <a:pt x="179" y="71"/>
                  </a:lnTo>
                  <a:lnTo>
                    <a:pt x="164" y="82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37151" y="4432300"/>
              <a:ext cx="601663" cy="200025"/>
            </a:xfrm>
            <a:custGeom>
              <a:avLst/>
              <a:gdLst>
                <a:gd name="T0" fmla="*/ 330 w 379"/>
                <a:gd name="T1" fmla="*/ 64 h 126"/>
                <a:gd name="T2" fmla="*/ 379 w 379"/>
                <a:gd name="T3" fmla="*/ 126 h 126"/>
                <a:gd name="T4" fmla="*/ 364 w 379"/>
                <a:gd name="T5" fmla="*/ 114 h 126"/>
                <a:gd name="T6" fmla="*/ 349 w 379"/>
                <a:gd name="T7" fmla="*/ 101 h 126"/>
                <a:gd name="T8" fmla="*/ 331 w 379"/>
                <a:gd name="T9" fmla="*/ 86 h 126"/>
                <a:gd name="T10" fmla="*/ 314 w 379"/>
                <a:gd name="T11" fmla="*/ 73 h 126"/>
                <a:gd name="T12" fmla="*/ 295 w 379"/>
                <a:gd name="T13" fmla="*/ 60 h 126"/>
                <a:gd name="T14" fmla="*/ 276 w 379"/>
                <a:gd name="T15" fmla="*/ 48 h 126"/>
                <a:gd name="T16" fmla="*/ 255 w 379"/>
                <a:gd name="T17" fmla="*/ 40 h 126"/>
                <a:gd name="T18" fmla="*/ 232 w 379"/>
                <a:gd name="T19" fmla="*/ 34 h 126"/>
                <a:gd name="T20" fmla="*/ 204 w 379"/>
                <a:gd name="T21" fmla="*/ 28 h 126"/>
                <a:gd name="T22" fmla="*/ 175 w 379"/>
                <a:gd name="T23" fmla="*/ 25 h 126"/>
                <a:gd name="T24" fmla="*/ 145 w 379"/>
                <a:gd name="T25" fmla="*/ 24 h 126"/>
                <a:gd name="T26" fmla="*/ 116 w 379"/>
                <a:gd name="T27" fmla="*/ 25 h 126"/>
                <a:gd name="T28" fmla="*/ 86 w 379"/>
                <a:gd name="T29" fmla="*/ 26 h 126"/>
                <a:gd name="T30" fmla="*/ 55 w 379"/>
                <a:gd name="T31" fmla="*/ 31 h 126"/>
                <a:gd name="T32" fmla="*/ 27 w 379"/>
                <a:gd name="T33" fmla="*/ 35 h 126"/>
                <a:gd name="T34" fmla="*/ 0 w 379"/>
                <a:gd name="T35" fmla="*/ 41 h 126"/>
                <a:gd name="T36" fmla="*/ 17 w 379"/>
                <a:gd name="T37" fmla="*/ 31 h 126"/>
                <a:gd name="T38" fmla="*/ 34 w 379"/>
                <a:gd name="T39" fmla="*/ 22 h 126"/>
                <a:gd name="T40" fmla="*/ 55 w 379"/>
                <a:gd name="T41" fmla="*/ 15 h 126"/>
                <a:gd name="T42" fmla="*/ 76 w 379"/>
                <a:gd name="T43" fmla="*/ 9 h 126"/>
                <a:gd name="T44" fmla="*/ 97 w 379"/>
                <a:gd name="T45" fmla="*/ 5 h 126"/>
                <a:gd name="T46" fmla="*/ 120 w 379"/>
                <a:gd name="T47" fmla="*/ 2 h 126"/>
                <a:gd name="T48" fmla="*/ 143 w 379"/>
                <a:gd name="T49" fmla="*/ 0 h 126"/>
                <a:gd name="T50" fmla="*/ 168 w 379"/>
                <a:gd name="T51" fmla="*/ 0 h 126"/>
                <a:gd name="T52" fmla="*/ 191 w 379"/>
                <a:gd name="T53" fmla="*/ 3 h 126"/>
                <a:gd name="T54" fmla="*/ 213 w 379"/>
                <a:gd name="T55" fmla="*/ 6 h 126"/>
                <a:gd name="T56" fmla="*/ 236 w 379"/>
                <a:gd name="T57" fmla="*/ 12 h 126"/>
                <a:gd name="T58" fmla="*/ 257 w 379"/>
                <a:gd name="T59" fmla="*/ 18 h 126"/>
                <a:gd name="T60" fmla="*/ 278 w 379"/>
                <a:gd name="T61" fmla="*/ 26 h 126"/>
                <a:gd name="T62" fmla="*/ 297 w 379"/>
                <a:gd name="T63" fmla="*/ 38 h 126"/>
                <a:gd name="T64" fmla="*/ 314 w 379"/>
                <a:gd name="T65" fmla="*/ 50 h 126"/>
                <a:gd name="T66" fmla="*/ 330 w 379"/>
                <a:gd name="T67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9" h="126">
                  <a:moveTo>
                    <a:pt x="330" y="64"/>
                  </a:moveTo>
                  <a:lnTo>
                    <a:pt x="379" y="126"/>
                  </a:lnTo>
                  <a:lnTo>
                    <a:pt x="364" y="114"/>
                  </a:lnTo>
                  <a:lnTo>
                    <a:pt x="349" y="101"/>
                  </a:lnTo>
                  <a:lnTo>
                    <a:pt x="331" y="86"/>
                  </a:lnTo>
                  <a:lnTo>
                    <a:pt x="314" y="73"/>
                  </a:lnTo>
                  <a:lnTo>
                    <a:pt x="295" y="60"/>
                  </a:lnTo>
                  <a:lnTo>
                    <a:pt x="276" y="48"/>
                  </a:lnTo>
                  <a:lnTo>
                    <a:pt x="255" y="40"/>
                  </a:lnTo>
                  <a:lnTo>
                    <a:pt x="232" y="34"/>
                  </a:lnTo>
                  <a:lnTo>
                    <a:pt x="204" y="28"/>
                  </a:lnTo>
                  <a:lnTo>
                    <a:pt x="175" y="25"/>
                  </a:lnTo>
                  <a:lnTo>
                    <a:pt x="145" y="24"/>
                  </a:lnTo>
                  <a:lnTo>
                    <a:pt x="116" y="25"/>
                  </a:lnTo>
                  <a:lnTo>
                    <a:pt x="86" y="26"/>
                  </a:lnTo>
                  <a:lnTo>
                    <a:pt x="55" y="31"/>
                  </a:lnTo>
                  <a:lnTo>
                    <a:pt x="27" y="35"/>
                  </a:lnTo>
                  <a:lnTo>
                    <a:pt x="0" y="41"/>
                  </a:lnTo>
                  <a:lnTo>
                    <a:pt x="17" y="31"/>
                  </a:lnTo>
                  <a:lnTo>
                    <a:pt x="34" y="22"/>
                  </a:lnTo>
                  <a:lnTo>
                    <a:pt x="55" y="15"/>
                  </a:lnTo>
                  <a:lnTo>
                    <a:pt x="76" y="9"/>
                  </a:lnTo>
                  <a:lnTo>
                    <a:pt x="97" y="5"/>
                  </a:lnTo>
                  <a:lnTo>
                    <a:pt x="120" y="2"/>
                  </a:lnTo>
                  <a:lnTo>
                    <a:pt x="143" y="0"/>
                  </a:lnTo>
                  <a:lnTo>
                    <a:pt x="168" y="0"/>
                  </a:lnTo>
                  <a:lnTo>
                    <a:pt x="191" y="3"/>
                  </a:lnTo>
                  <a:lnTo>
                    <a:pt x="213" y="6"/>
                  </a:lnTo>
                  <a:lnTo>
                    <a:pt x="236" y="12"/>
                  </a:lnTo>
                  <a:lnTo>
                    <a:pt x="257" y="18"/>
                  </a:lnTo>
                  <a:lnTo>
                    <a:pt x="278" y="26"/>
                  </a:lnTo>
                  <a:lnTo>
                    <a:pt x="297" y="38"/>
                  </a:lnTo>
                  <a:lnTo>
                    <a:pt x="314" y="50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14976" y="4779963"/>
              <a:ext cx="300038" cy="147637"/>
            </a:xfrm>
            <a:custGeom>
              <a:avLst/>
              <a:gdLst>
                <a:gd name="T0" fmla="*/ 181 w 189"/>
                <a:gd name="T1" fmla="*/ 57 h 93"/>
                <a:gd name="T2" fmla="*/ 168 w 189"/>
                <a:gd name="T3" fmla="*/ 68 h 93"/>
                <a:gd name="T4" fmla="*/ 153 w 189"/>
                <a:gd name="T5" fmla="*/ 77 h 93"/>
                <a:gd name="T6" fmla="*/ 135 w 189"/>
                <a:gd name="T7" fmla="*/ 83 h 93"/>
                <a:gd name="T8" fmla="*/ 118 w 189"/>
                <a:gd name="T9" fmla="*/ 89 h 93"/>
                <a:gd name="T10" fmla="*/ 99 w 189"/>
                <a:gd name="T11" fmla="*/ 92 h 93"/>
                <a:gd name="T12" fmla="*/ 80 w 189"/>
                <a:gd name="T13" fmla="*/ 93 h 93"/>
                <a:gd name="T14" fmla="*/ 59 w 189"/>
                <a:gd name="T15" fmla="*/ 92 h 93"/>
                <a:gd name="T16" fmla="*/ 40 w 189"/>
                <a:gd name="T17" fmla="*/ 89 h 93"/>
                <a:gd name="T18" fmla="*/ 0 w 189"/>
                <a:gd name="T19" fmla="*/ 71 h 93"/>
                <a:gd name="T20" fmla="*/ 23 w 189"/>
                <a:gd name="T21" fmla="*/ 73 h 93"/>
                <a:gd name="T22" fmla="*/ 46 w 189"/>
                <a:gd name="T23" fmla="*/ 73 h 93"/>
                <a:gd name="T24" fmla="*/ 69 w 189"/>
                <a:gd name="T25" fmla="*/ 71 h 93"/>
                <a:gd name="T26" fmla="*/ 90 w 189"/>
                <a:gd name="T27" fmla="*/ 68 h 93"/>
                <a:gd name="T28" fmla="*/ 111 w 189"/>
                <a:gd name="T29" fmla="*/ 64 h 93"/>
                <a:gd name="T30" fmla="*/ 130 w 189"/>
                <a:gd name="T31" fmla="*/ 58 h 93"/>
                <a:gd name="T32" fmla="*/ 147 w 189"/>
                <a:gd name="T33" fmla="*/ 49 h 93"/>
                <a:gd name="T34" fmla="*/ 164 w 189"/>
                <a:gd name="T35" fmla="*/ 39 h 93"/>
                <a:gd name="T36" fmla="*/ 172 w 189"/>
                <a:gd name="T37" fmla="*/ 30 h 93"/>
                <a:gd name="T38" fmla="*/ 177 w 189"/>
                <a:gd name="T39" fmla="*/ 20 h 93"/>
                <a:gd name="T40" fmla="*/ 181 w 189"/>
                <a:gd name="T41" fmla="*/ 10 h 93"/>
                <a:gd name="T42" fmla="*/ 183 w 189"/>
                <a:gd name="T43" fmla="*/ 0 h 93"/>
                <a:gd name="T44" fmla="*/ 187 w 189"/>
                <a:gd name="T45" fmla="*/ 14 h 93"/>
                <a:gd name="T46" fmla="*/ 189 w 189"/>
                <a:gd name="T47" fmla="*/ 29 h 93"/>
                <a:gd name="T48" fmla="*/ 187 w 189"/>
                <a:gd name="T49" fmla="*/ 44 h 93"/>
                <a:gd name="T50" fmla="*/ 181 w 189"/>
                <a:gd name="T51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93">
                  <a:moveTo>
                    <a:pt x="181" y="57"/>
                  </a:moveTo>
                  <a:lnTo>
                    <a:pt x="168" y="68"/>
                  </a:lnTo>
                  <a:lnTo>
                    <a:pt x="153" y="77"/>
                  </a:lnTo>
                  <a:lnTo>
                    <a:pt x="135" y="83"/>
                  </a:lnTo>
                  <a:lnTo>
                    <a:pt x="118" y="89"/>
                  </a:lnTo>
                  <a:lnTo>
                    <a:pt x="99" y="92"/>
                  </a:lnTo>
                  <a:lnTo>
                    <a:pt x="80" y="93"/>
                  </a:lnTo>
                  <a:lnTo>
                    <a:pt x="59" y="92"/>
                  </a:lnTo>
                  <a:lnTo>
                    <a:pt x="40" y="89"/>
                  </a:lnTo>
                  <a:lnTo>
                    <a:pt x="0" y="71"/>
                  </a:lnTo>
                  <a:lnTo>
                    <a:pt x="23" y="73"/>
                  </a:lnTo>
                  <a:lnTo>
                    <a:pt x="46" y="73"/>
                  </a:lnTo>
                  <a:lnTo>
                    <a:pt x="69" y="71"/>
                  </a:lnTo>
                  <a:lnTo>
                    <a:pt x="90" y="68"/>
                  </a:lnTo>
                  <a:lnTo>
                    <a:pt x="111" y="64"/>
                  </a:lnTo>
                  <a:lnTo>
                    <a:pt x="130" y="58"/>
                  </a:lnTo>
                  <a:lnTo>
                    <a:pt x="147" y="49"/>
                  </a:lnTo>
                  <a:lnTo>
                    <a:pt x="164" y="39"/>
                  </a:lnTo>
                  <a:lnTo>
                    <a:pt x="172" y="30"/>
                  </a:lnTo>
                  <a:lnTo>
                    <a:pt x="177" y="20"/>
                  </a:lnTo>
                  <a:lnTo>
                    <a:pt x="181" y="10"/>
                  </a:lnTo>
                  <a:lnTo>
                    <a:pt x="183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7" y="44"/>
                  </a:lnTo>
                  <a:lnTo>
                    <a:pt x="181" y="5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8" name="Freeform 31"/>
            <p:cNvSpPr>
              <a:spLocks/>
            </p:cNvSpPr>
            <p:nvPr/>
          </p:nvSpPr>
          <p:spPr bwMode="auto">
            <a:xfrm>
              <a:off x="4772026" y="4946650"/>
              <a:ext cx="36513" cy="68262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9" name="Freeform 32"/>
            <p:cNvSpPr>
              <a:spLocks/>
            </p:cNvSpPr>
            <p:nvPr/>
          </p:nvSpPr>
          <p:spPr bwMode="auto">
            <a:xfrm>
              <a:off x="4868863" y="4956175"/>
              <a:ext cx="36513" cy="68262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1" name="Freeform 33"/>
            <p:cNvSpPr>
              <a:spLocks/>
            </p:cNvSpPr>
            <p:nvPr/>
          </p:nvSpPr>
          <p:spPr bwMode="auto">
            <a:xfrm>
              <a:off x="4956176" y="4903788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2" name="Freeform 34"/>
            <p:cNvSpPr>
              <a:spLocks/>
            </p:cNvSpPr>
            <p:nvPr/>
          </p:nvSpPr>
          <p:spPr bwMode="auto">
            <a:xfrm>
              <a:off x="4321176" y="4629150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3" name="Freeform 35"/>
            <p:cNvSpPr>
              <a:spLocks/>
            </p:cNvSpPr>
            <p:nvPr/>
          </p:nvSpPr>
          <p:spPr bwMode="auto">
            <a:xfrm>
              <a:off x="4233863" y="4633913"/>
              <a:ext cx="33338" cy="69850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4" name="Freeform 36"/>
            <p:cNvSpPr>
              <a:spLocks/>
            </p:cNvSpPr>
            <p:nvPr/>
          </p:nvSpPr>
          <p:spPr bwMode="auto">
            <a:xfrm>
              <a:off x="4160838" y="4624388"/>
              <a:ext cx="33338" cy="50800"/>
            </a:xfrm>
            <a:custGeom>
              <a:avLst/>
              <a:gdLst>
                <a:gd name="T0" fmla="*/ 19 w 21"/>
                <a:gd name="T1" fmla="*/ 24 h 32"/>
                <a:gd name="T2" fmla="*/ 15 w 21"/>
                <a:gd name="T3" fmla="*/ 19 h 32"/>
                <a:gd name="T4" fmla="*/ 14 w 21"/>
                <a:gd name="T5" fmla="*/ 15 h 32"/>
                <a:gd name="T6" fmla="*/ 14 w 21"/>
                <a:gd name="T7" fmla="*/ 10 h 32"/>
                <a:gd name="T8" fmla="*/ 14 w 21"/>
                <a:gd name="T9" fmla="*/ 6 h 32"/>
                <a:gd name="T10" fmla="*/ 14 w 21"/>
                <a:gd name="T11" fmla="*/ 5 h 32"/>
                <a:gd name="T12" fmla="*/ 12 w 21"/>
                <a:gd name="T13" fmla="*/ 2 h 32"/>
                <a:gd name="T14" fmla="*/ 10 w 21"/>
                <a:gd name="T15" fmla="*/ 0 h 32"/>
                <a:gd name="T16" fmla="*/ 8 w 21"/>
                <a:gd name="T17" fmla="*/ 0 h 32"/>
                <a:gd name="T18" fmla="*/ 6 w 21"/>
                <a:gd name="T19" fmla="*/ 0 h 32"/>
                <a:gd name="T20" fmla="*/ 2 w 21"/>
                <a:gd name="T21" fmla="*/ 2 h 32"/>
                <a:gd name="T22" fmla="*/ 0 w 21"/>
                <a:gd name="T23" fmla="*/ 5 h 32"/>
                <a:gd name="T24" fmla="*/ 0 w 21"/>
                <a:gd name="T25" fmla="*/ 6 h 32"/>
                <a:gd name="T26" fmla="*/ 0 w 21"/>
                <a:gd name="T27" fmla="*/ 13 h 32"/>
                <a:gd name="T28" fmla="*/ 0 w 21"/>
                <a:gd name="T29" fmla="*/ 19 h 32"/>
                <a:gd name="T30" fmla="*/ 4 w 21"/>
                <a:gd name="T31" fmla="*/ 25 h 32"/>
                <a:gd name="T32" fmla="*/ 10 w 21"/>
                <a:gd name="T33" fmla="*/ 31 h 32"/>
                <a:gd name="T34" fmla="*/ 12 w 21"/>
                <a:gd name="T35" fmla="*/ 32 h 32"/>
                <a:gd name="T36" fmla="*/ 14 w 21"/>
                <a:gd name="T37" fmla="*/ 32 h 32"/>
                <a:gd name="T38" fmla="*/ 17 w 21"/>
                <a:gd name="T39" fmla="*/ 32 h 32"/>
                <a:gd name="T40" fmla="*/ 19 w 21"/>
                <a:gd name="T41" fmla="*/ 31 h 32"/>
                <a:gd name="T42" fmla="*/ 21 w 21"/>
                <a:gd name="T43" fmla="*/ 29 h 32"/>
                <a:gd name="T44" fmla="*/ 21 w 21"/>
                <a:gd name="T45" fmla="*/ 26 h 32"/>
                <a:gd name="T46" fmla="*/ 21 w 21"/>
                <a:gd name="T47" fmla="*/ 25 h 32"/>
                <a:gd name="T48" fmla="*/ 19 w 21"/>
                <a:gd name="T49" fmla="*/ 24 h 32"/>
                <a:gd name="T50" fmla="*/ 19 w 21"/>
                <a:gd name="T5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lnTo>
                    <a:pt x="15" y="19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5" name="Freeform 37"/>
            <p:cNvSpPr>
              <a:spLocks/>
            </p:cNvSpPr>
            <p:nvPr/>
          </p:nvSpPr>
          <p:spPr bwMode="auto">
            <a:xfrm>
              <a:off x="2828926" y="4397375"/>
              <a:ext cx="1893888" cy="1189037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6" name="Freeform 38"/>
            <p:cNvSpPr>
              <a:spLocks/>
            </p:cNvSpPr>
            <p:nvPr/>
          </p:nvSpPr>
          <p:spPr bwMode="auto">
            <a:xfrm>
              <a:off x="2886076" y="4445000"/>
              <a:ext cx="1755775" cy="1085850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7" name="Freeform 39"/>
            <p:cNvSpPr>
              <a:spLocks/>
            </p:cNvSpPr>
            <p:nvPr/>
          </p:nvSpPr>
          <p:spPr bwMode="auto">
            <a:xfrm>
              <a:off x="519113" y="2832100"/>
              <a:ext cx="2628900" cy="2238375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8" name="Freeform 40"/>
            <p:cNvSpPr>
              <a:spLocks/>
            </p:cNvSpPr>
            <p:nvPr/>
          </p:nvSpPr>
          <p:spPr bwMode="auto">
            <a:xfrm>
              <a:off x="625476" y="2906713"/>
              <a:ext cx="2301875" cy="1646237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9" name="Freeform 41"/>
            <p:cNvSpPr>
              <a:spLocks/>
            </p:cNvSpPr>
            <p:nvPr/>
          </p:nvSpPr>
          <p:spPr bwMode="auto">
            <a:xfrm>
              <a:off x="1304926" y="3119438"/>
              <a:ext cx="1393825" cy="111442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0" name="Freeform 42"/>
            <p:cNvSpPr>
              <a:spLocks/>
            </p:cNvSpPr>
            <p:nvPr/>
          </p:nvSpPr>
          <p:spPr bwMode="auto">
            <a:xfrm>
              <a:off x="1190626" y="3925888"/>
              <a:ext cx="1873250" cy="1082675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1" name="Freeform 43"/>
            <p:cNvSpPr>
              <a:spLocks/>
            </p:cNvSpPr>
            <p:nvPr/>
          </p:nvSpPr>
          <p:spPr bwMode="auto">
            <a:xfrm>
              <a:off x="1822451" y="4713288"/>
              <a:ext cx="138113" cy="88900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2" name="Freeform 44"/>
            <p:cNvSpPr>
              <a:spLocks/>
            </p:cNvSpPr>
            <p:nvPr/>
          </p:nvSpPr>
          <p:spPr bwMode="auto">
            <a:xfrm>
              <a:off x="2087563" y="4546600"/>
              <a:ext cx="139700" cy="88900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3" name="Freeform 45"/>
            <p:cNvSpPr>
              <a:spLocks/>
            </p:cNvSpPr>
            <p:nvPr/>
          </p:nvSpPr>
          <p:spPr bwMode="auto">
            <a:xfrm>
              <a:off x="2451101" y="4092575"/>
              <a:ext cx="392113" cy="307975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4" name="Freeform 46"/>
            <p:cNvSpPr>
              <a:spLocks/>
            </p:cNvSpPr>
            <p:nvPr/>
          </p:nvSpPr>
          <p:spPr bwMode="auto">
            <a:xfrm>
              <a:off x="939801" y="3443288"/>
              <a:ext cx="455613" cy="895350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5" name="Freeform 47"/>
            <p:cNvSpPr>
              <a:spLocks/>
            </p:cNvSpPr>
            <p:nvPr/>
          </p:nvSpPr>
          <p:spPr bwMode="auto">
            <a:xfrm>
              <a:off x="836613" y="3930650"/>
              <a:ext cx="217488" cy="42386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6" name="Freeform 48"/>
            <p:cNvSpPr>
              <a:spLocks/>
            </p:cNvSpPr>
            <p:nvPr/>
          </p:nvSpPr>
          <p:spPr bwMode="auto">
            <a:xfrm>
              <a:off x="3587751" y="5173663"/>
              <a:ext cx="168275" cy="61912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7" name="Freeform 49"/>
            <p:cNvSpPr>
              <a:spLocks/>
            </p:cNvSpPr>
            <p:nvPr/>
          </p:nvSpPr>
          <p:spPr bwMode="auto">
            <a:xfrm>
              <a:off x="3508376" y="5083175"/>
              <a:ext cx="163513" cy="60325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8" name="Freeform 50"/>
            <p:cNvSpPr>
              <a:spLocks/>
            </p:cNvSpPr>
            <p:nvPr/>
          </p:nvSpPr>
          <p:spPr bwMode="auto">
            <a:xfrm>
              <a:off x="3430588" y="4992688"/>
              <a:ext cx="157163" cy="55562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9" name="Freeform 51"/>
            <p:cNvSpPr>
              <a:spLocks/>
            </p:cNvSpPr>
            <p:nvPr/>
          </p:nvSpPr>
          <p:spPr bwMode="auto">
            <a:xfrm>
              <a:off x="3354388" y="4902200"/>
              <a:ext cx="147638" cy="53975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0" name="Freeform 52"/>
            <p:cNvSpPr>
              <a:spLocks/>
            </p:cNvSpPr>
            <p:nvPr/>
          </p:nvSpPr>
          <p:spPr bwMode="auto">
            <a:xfrm>
              <a:off x="3275013" y="4810125"/>
              <a:ext cx="142875" cy="523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1" name="Freeform 53"/>
            <p:cNvSpPr>
              <a:spLocks/>
            </p:cNvSpPr>
            <p:nvPr/>
          </p:nvSpPr>
          <p:spPr bwMode="auto">
            <a:xfrm>
              <a:off x="3197226" y="4719638"/>
              <a:ext cx="136525" cy="50800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2" name="Freeform 54"/>
            <p:cNvSpPr>
              <a:spLocks/>
            </p:cNvSpPr>
            <p:nvPr/>
          </p:nvSpPr>
          <p:spPr bwMode="auto">
            <a:xfrm>
              <a:off x="3117851" y="4629150"/>
              <a:ext cx="130175" cy="49212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3" name="Freeform 55"/>
            <p:cNvSpPr>
              <a:spLocks/>
            </p:cNvSpPr>
            <p:nvPr/>
          </p:nvSpPr>
          <p:spPr bwMode="auto">
            <a:xfrm>
              <a:off x="3040063" y="4538663"/>
              <a:ext cx="123825" cy="4603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4" name="Freeform 56"/>
            <p:cNvSpPr>
              <a:spLocks/>
            </p:cNvSpPr>
            <p:nvPr/>
          </p:nvSpPr>
          <p:spPr bwMode="auto">
            <a:xfrm>
              <a:off x="3906838" y="5119688"/>
              <a:ext cx="176213" cy="60325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5" name="Freeform 57"/>
            <p:cNvSpPr>
              <a:spLocks/>
            </p:cNvSpPr>
            <p:nvPr/>
          </p:nvSpPr>
          <p:spPr bwMode="auto">
            <a:xfrm>
              <a:off x="3813176" y="5033963"/>
              <a:ext cx="169863" cy="5873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6" name="Freeform 58"/>
            <p:cNvSpPr>
              <a:spLocks/>
            </p:cNvSpPr>
            <p:nvPr/>
          </p:nvSpPr>
          <p:spPr bwMode="auto">
            <a:xfrm>
              <a:off x="3719513" y="4948238"/>
              <a:ext cx="163513" cy="55562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7" name="Freeform 59"/>
            <p:cNvSpPr>
              <a:spLocks/>
            </p:cNvSpPr>
            <p:nvPr/>
          </p:nvSpPr>
          <p:spPr bwMode="auto">
            <a:xfrm>
              <a:off x="3625851" y="4862513"/>
              <a:ext cx="157163" cy="53975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8" name="Freeform 60"/>
            <p:cNvSpPr>
              <a:spLocks/>
            </p:cNvSpPr>
            <p:nvPr/>
          </p:nvSpPr>
          <p:spPr bwMode="auto">
            <a:xfrm>
              <a:off x="3532188" y="4775200"/>
              <a:ext cx="149225" cy="523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9" name="Freeform 61"/>
            <p:cNvSpPr>
              <a:spLocks/>
            </p:cNvSpPr>
            <p:nvPr/>
          </p:nvSpPr>
          <p:spPr bwMode="auto">
            <a:xfrm>
              <a:off x="3438526" y="4689475"/>
              <a:ext cx="142875" cy="50800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0" name="Freeform 62"/>
            <p:cNvSpPr>
              <a:spLocks/>
            </p:cNvSpPr>
            <p:nvPr/>
          </p:nvSpPr>
          <p:spPr bwMode="auto">
            <a:xfrm>
              <a:off x="3344863" y="4603750"/>
              <a:ext cx="136525" cy="49212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1" name="Freeform 63"/>
            <p:cNvSpPr>
              <a:spLocks/>
            </p:cNvSpPr>
            <p:nvPr/>
          </p:nvSpPr>
          <p:spPr bwMode="auto">
            <a:xfrm>
              <a:off x="3251201" y="4518025"/>
              <a:ext cx="130175" cy="4603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2" name="Freeform 64"/>
            <p:cNvSpPr>
              <a:spLocks/>
            </p:cNvSpPr>
            <p:nvPr/>
          </p:nvSpPr>
          <p:spPr bwMode="auto">
            <a:xfrm>
              <a:off x="4191001" y="5073650"/>
              <a:ext cx="184150" cy="57150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3" name="Freeform 65"/>
            <p:cNvSpPr>
              <a:spLocks/>
            </p:cNvSpPr>
            <p:nvPr/>
          </p:nvSpPr>
          <p:spPr bwMode="auto">
            <a:xfrm>
              <a:off x="4086226" y="4989513"/>
              <a:ext cx="174625" cy="55562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4" name="Freeform 66"/>
            <p:cNvSpPr>
              <a:spLocks/>
            </p:cNvSpPr>
            <p:nvPr/>
          </p:nvSpPr>
          <p:spPr bwMode="auto">
            <a:xfrm>
              <a:off x="3976688" y="4908550"/>
              <a:ext cx="169863" cy="53975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5" name="Freeform 67"/>
            <p:cNvSpPr>
              <a:spLocks/>
            </p:cNvSpPr>
            <p:nvPr/>
          </p:nvSpPr>
          <p:spPr bwMode="auto">
            <a:xfrm>
              <a:off x="3868738" y="4827588"/>
              <a:ext cx="161925" cy="50800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6" name="Freeform 68"/>
            <p:cNvSpPr>
              <a:spLocks/>
            </p:cNvSpPr>
            <p:nvPr/>
          </p:nvSpPr>
          <p:spPr bwMode="auto">
            <a:xfrm>
              <a:off x="3762376" y="4745038"/>
              <a:ext cx="153988" cy="50800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7" name="Freeform 69"/>
            <p:cNvSpPr>
              <a:spLocks/>
            </p:cNvSpPr>
            <p:nvPr/>
          </p:nvSpPr>
          <p:spPr bwMode="auto">
            <a:xfrm>
              <a:off x="3652838" y="4664075"/>
              <a:ext cx="152400" cy="4603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8" name="Freeform 70"/>
            <p:cNvSpPr>
              <a:spLocks/>
            </p:cNvSpPr>
            <p:nvPr/>
          </p:nvSpPr>
          <p:spPr bwMode="auto">
            <a:xfrm>
              <a:off x="3548063" y="4581525"/>
              <a:ext cx="141288" cy="4603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9" name="Freeform 71"/>
            <p:cNvSpPr>
              <a:spLocks/>
            </p:cNvSpPr>
            <p:nvPr/>
          </p:nvSpPr>
          <p:spPr bwMode="auto">
            <a:xfrm>
              <a:off x="3438526" y="4500563"/>
              <a:ext cx="136525" cy="42862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0" name="Freeform 72"/>
            <p:cNvSpPr>
              <a:spLocks/>
            </p:cNvSpPr>
            <p:nvPr/>
          </p:nvSpPr>
          <p:spPr bwMode="auto">
            <a:xfrm>
              <a:off x="1528763" y="3343275"/>
              <a:ext cx="1000125" cy="571500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1" name="Freeform 73"/>
            <p:cNvSpPr>
              <a:spLocks/>
            </p:cNvSpPr>
            <p:nvPr/>
          </p:nvSpPr>
          <p:spPr bwMode="auto">
            <a:xfrm>
              <a:off x="1598613" y="3382963"/>
              <a:ext cx="879475" cy="485775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2" name="Freeform 74"/>
            <p:cNvSpPr>
              <a:spLocks/>
            </p:cNvSpPr>
            <p:nvPr/>
          </p:nvSpPr>
          <p:spPr bwMode="auto">
            <a:xfrm>
              <a:off x="1552576" y="3478213"/>
              <a:ext cx="169863" cy="5873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3" name="Freeform 75"/>
            <p:cNvSpPr>
              <a:spLocks/>
            </p:cNvSpPr>
            <p:nvPr/>
          </p:nvSpPr>
          <p:spPr bwMode="auto">
            <a:xfrm>
              <a:off x="1816101" y="3354388"/>
              <a:ext cx="114300" cy="120650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4" name="Freeform 76"/>
            <p:cNvSpPr>
              <a:spLocks/>
            </p:cNvSpPr>
            <p:nvPr/>
          </p:nvSpPr>
          <p:spPr bwMode="auto">
            <a:xfrm>
              <a:off x="2057401" y="3294063"/>
              <a:ext cx="60325" cy="13017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5" name="Freeform 97"/>
            <p:cNvSpPr>
              <a:spLocks/>
            </p:cNvSpPr>
            <p:nvPr/>
          </p:nvSpPr>
          <p:spPr bwMode="auto">
            <a:xfrm>
              <a:off x="1655763" y="4908550"/>
              <a:ext cx="1658938" cy="3778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6" name="Freeform 98"/>
            <p:cNvSpPr>
              <a:spLocks/>
            </p:cNvSpPr>
            <p:nvPr/>
          </p:nvSpPr>
          <p:spPr bwMode="auto">
            <a:xfrm>
              <a:off x="4814888" y="3417888"/>
              <a:ext cx="341313" cy="234950"/>
            </a:xfrm>
            <a:custGeom>
              <a:avLst/>
              <a:gdLst>
                <a:gd name="T0" fmla="*/ 106 w 215"/>
                <a:gd name="T1" fmla="*/ 148 h 148"/>
                <a:gd name="T2" fmla="*/ 129 w 215"/>
                <a:gd name="T3" fmla="*/ 147 h 148"/>
                <a:gd name="T4" fmla="*/ 148 w 215"/>
                <a:gd name="T5" fmla="*/ 142 h 148"/>
                <a:gd name="T6" fmla="*/ 167 w 215"/>
                <a:gd name="T7" fmla="*/ 135 h 148"/>
                <a:gd name="T8" fmla="*/ 184 w 215"/>
                <a:gd name="T9" fmla="*/ 126 h 148"/>
                <a:gd name="T10" fmla="*/ 196 w 215"/>
                <a:gd name="T11" fmla="*/ 115 h 148"/>
                <a:gd name="T12" fmla="*/ 207 w 215"/>
                <a:gd name="T13" fmla="*/ 103 h 148"/>
                <a:gd name="T14" fmla="*/ 213 w 215"/>
                <a:gd name="T15" fmla="*/ 89 h 148"/>
                <a:gd name="T16" fmla="*/ 215 w 215"/>
                <a:gd name="T17" fmla="*/ 74 h 148"/>
                <a:gd name="T18" fmla="*/ 213 w 215"/>
                <a:gd name="T19" fmla="*/ 59 h 148"/>
                <a:gd name="T20" fmla="*/ 207 w 215"/>
                <a:gd name="T21" fmla="*/ 45 h 148"/>
                <a:gd name="T22" fmla="*/ 196 w 215"/>
                <a:gd name="T23" fmla="*/ 33 h 148"/>
                <a:gd name="T24" fmla="*/ 184 w 215"/>
                <a:gd name="T25" fmla="*/ 21 h 148"/>
                <a:gd name="T26" fmla="*/ 167 w 215"/>
                <a:gd name="T27" fmla="*/ 13 h 148"/>
                <a:gd name="T28" fmla="*/ 148 w 215"/>
                <a:gd name="T29" fmla="*/ 5 h 148"/>
                <a:gd name="T30" fmla="*/ 129 w 215"/>
                <a:gd name="T31" fmla="*/ 1 h 148"/>
                <a:gd name="T32" fmla="*/ 106 w 215"/>
                <a:gd name="T33" fmla="*/ 0 h 148"/>
                <a:gd name="T34" fmla="*/ 85 w 215"/>
                <a:gd name="T35" fmla="*/ 1 h 148"/>
                <a:gd name="T36" fmla="*/ 64 w 215"/>
                <a:gd name="T37" fmla="*/ 5 h 148"/>
                <a:gd name="T38" fmla="*/ 47 w 215"/>
                <a:gd name="T39" fmla="*/ 13 h 148"/>
                <a:gd name="T40" fmla="*/ 30 w 215"/>
                <a:gd name="T41" fmla="*/ 21 h 148"/>
                <a:gd name="T42" fmla="*/ 19 w 215"/>
                <a:gd name="T43" fmla="*/ 33 h 148"/>
                <a:gd name="T44" fmla="*/ 7 w 215"/>
                <a:gd name="T45" fmla="*/ 45 h 148"/>
                <a:gd name="T46" fmla="*/ 1 w 215"/>
                <a:gd name="T47" fmla="*/ 59 h 148"/>
                <a:gd name="T48" fmla="*/ 0 w 215"/>
                <a:gd name="T49" fmla="*/ 74 h 148"/>
                <a:gd name="T50" fmla="*/ 1 w 215"/>
                <a:gd name="T51" fmla="*/ 89 h 148"/>
                <a:gd name="T52" fmla="*/ 7 w 215"/>
                <a:gd name="T53" fmla="*/ 103 h 148"/>
                <a:gd name="T54" fmla="*/ 19 w 215"/>
                <a:gd name="T55" fmla="*/ 115 h 148"/>
                <a:gd name="T56" fmla="*/ 30 w 215"/>
                <a:gd name="T57" fmla="*/ 126 h 148"/>
                <a:gd name="T58" fmla="*/ 47 w 215"/>
                <a:gd name="T59" fmla="*/ 135 h 148"/>
                <a:gd name="T60" fmla="*/ 64 w 215"/>
                <a:gd name="T61" fmla="*/ 142 h 148"/>
                <a:gd name="T62" fmla="*/ 85 w 215"/>
                <a:gd name="T63" fmla="*/ 147 h 148"/>
                <a:gd name="T64" fmla="*/ 106 w 215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148">
                  <a:moveTo>
                    <a:pt x="106" y="148"/>
                  </a:moveTo>
                  <a:lnTo>
                    <a:pt x="129" y="147"/>
                  </a:lnTo>
                  <a:lnTo>
                    <a:pt x="148" y="142"/>
                  </a:lnTo>
                  <a:lnTo>
                    <a:pt x="167" y="135"/>
                  </a:lnTo>
                  <a:lnTo>
                    <a:pt x="184" y="126"/>
                  </a:lnTo>
                  <a:lnTo>
                    <a:pt x="196" y="115"/>
                  </a:lnTo>
                  <a:lnTo>
                    <a:pt x="207" y="103"/>
                  </a:lnTo>
                  <a:lnTo>
                    <a:pt x="213" y="89"/>
                  </a:lnTo>
                  <a:lnTo>
                    <a:pt x="215" y="74"/>
                  </a:lnTo>
                  <a:lnTo>
                    <a:pt x="213" y="59"/>
                  </a:lnTo>
                  <a:lnTo>
                    <a:pt x="207" y="45"/>
                  </a:lnTo>
                  <a:lnTo>
                    <a:pt x="196" y="33"/>
                  </a:lnTo>
                  <a:lnTo>
                    <a:pt x="184" y="21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4" y="5"/>
                  </a:lnTo>
                  <a:lnTo>
                    <a:pt x="47" y="13"/>
                  </a:lnTo>
                  <a:lnTo>
                    <a:pt x="30" y="21"/>
                  </a:lnTo>
                  <a:lnTo>
                    <a:pt x="19" y="33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1" y="89"/>
                  </a:lnTo>
                  <a:lnTo>
                    <a:pt x="7" y="103"/>
                  </a:lnTo>
                  <a:lnTo>
                    <a:pt x="19" y="115"/>
                  </a:lnTo>
                  <a:lnTo>
                    <a:pt x="30" y="126"/>
                  </a:lnTo>
                  <a:lnTo>
                    <a:pt x="47" y="135"/>
                  </a:lnTo>
                  <a:lnTo>
                    <a:pt x="64" y="142"/>
                  </a:lnTo>
                  <a:lnTo>
                    <a:pt x="85" y="147"/>
                  </a:lnTo>
                  <a:lnTo>
                    <a:pt x="106" y="1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7" name="Freeform 99"/>
            <p:cNvSpPr>
              <a:spLocks/>
            </p:cNvSpPr>
            <p:nvPr/>
          </p:nvSpPr>
          <p:spPr bwMode="auto">
            <a:xfrm>
              <a:off x="4879976" y="3498850"/>
              <a:ext cx="122238" cy="92075"/>
            </a:xfrm>
            <a:custGeom>
              <a:avLst/>
              <a:gdLst>
                <a:gd name="T0" fmla="*/ 38 w 77"/>
                <a:gd name="T1" fmla="*/ 58 h 58"/>
                <a:gd name="T2" fmla="*/ 54 w 77"/>
                <a:gd name="T3" fmla="*/ 55 h 58"/>
                <a:gd name="T4" fmla="*/ 65 w 77"/>
                <a:gd name="T5" fmla="*/ 49 h 58"/>
                <a:gd name="T6" fmla="*/ 73 w 77"/>
                <a:gd name="T7" fmla="*/ 40 h 58"/>
                <a:gd name="T8" fmla="*/ 77 w 77"/>
                <a:gd name="T9" fmla="*/ 29 h 58"/>
                <a:gd name="T10" fmla="*/ 73 w 77"/>
                <a:gd name="T11" fmla="*/ 17 h 58"/>
                <a:gd name="T12" fmla="*/ 65 w 77"/>
                <a:gd name="T13" fmla="*/ 8 h 58"/>
                <a:gd name="T14" fmla="*/ 54 w 77"/>
                <a:gd name="T15" fmla="*/ 3 h 58"/>
                <a:gd name="T16" fmla="*/ 38 w 77"/>
                <a:gd name="T17" fmla="*/ 0 h 58"/>
                <a:gd name="T18" fmla="*/ 23 w 77"/>
                <a:gd name="T19" fmla="*/ 3 h 58"/>
                <a:gd name="T20" fmla="*/ 12 w 77"/>
                <a:gd name="T21" fmla="*/ 8 h 58"/>
                <a:gd name="T22" fmla="*/ 4 w 77"/>
                <a:gd name="T23" fmla="*/ 17 h 58"/>
                <a:gd name="T24" fmla="*/ 0 w 77"/>
                <a:gd name="T25" fmla="*/ 29 h 58"/>
                <a:gd name="T26" fmla="*/ 4 w 77"/>
                <a:gd name="T27" fmla="*/ 40 h 58"/>
                <a:gd name="T28" fmla="*/ 12 w 77"/>
                <a:gd name="T29" fmla="*/ 49 h 58"/>
                <a:gd name="T30" fmla="*/ 23 w 77"/>
                <a:gd name="T31" fmla="*/ 55 h 58"/>
                <a:gd name="T32" fmla="*/ 38 w 7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58">
                  <a:moveTo>
                    <a:pt x="38" y="58"/>
                  </a:moveTo>
                  <a:lnTo>
                    <a:pt x="54" y="55"/>
                  </a:lnTo>
                  <a:lnTo>
                    <a:pt x="65" y="49"/>
                  </a:lnTo>
                  <a:lnTo>
                    <a:pt x="73" y="40"/>
                  </a:lnTo>
                  <a:lnTo>
                    <a:pt x="77" y="29"/>
                  </a:lnTo>
                  <a:lnTo>
                    <a:pt x="73" y="17"/>
                  </a:lnTo>
                  <a:lnTo>
                    <a:pt x="65" y="8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49"/>
                  </a:lnTo>
                  <a:lnTo>
                    <a:pt x="23" y="55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8" name="Freeform 100"/>
            <p:cNvSpPr>
              <a:spLocks/>
            </p:cNvSpPr>
            <p:nvPr/>
          </p:nvSpPr>
          <p:spPr bwMode="auto">
            <a:xfrm>
              <a:off x="4811713" y="3298825"/>
              <a:ext cx="395288" cy="150812"/>
            </a:xfrm>
            <a:custGeom>
              <a:avLst/>
              <a:gdLst>
                <a:gd name="T0" fmla="*/ 0 w 249"/>
                <a:gd name="T1" fmla="*/ 60 h 95"/>
                <a:gd name="T2" fmla="*/ 7 w 249"/>
                <a:gd name="T3" fmla="*/ 54 h 95"/>
                <a:gd name="T4" fmla="*/ 28 w 249"/>
                <a:gd name="T5" fmla="*/ 38 h 95"/>
                <a:gd name="T6" fmla="*/ 59 w 249"/>
                <a:gd name="T7" fmla="*/ 21 h 95"/>
                <a:gd name="T8" fmla="*/ 97 w 249"/>
                <a:gd name="T9" fmla="*/ 6 h 95"/>
                <a:gd name="T10" fmla="*/ 139 w 249"/>
                <a:gd name="T11" fmla="*/ 0 h 95"/>
                <a:gd name="T12" fmla="*/ 180 w 249"/>
                <a:gd name="T13" fmla="*/ 9 h 95"/>
                <a:gd name="T14" fmla="*/ 217 w 249"/>
                <a:gd name="T15" fmla="*/ 40 h 95"/>
                <a:gd name="T16" fmla="*/ 249 w 249"/>
                <a:gd name="T17" fmla="*/ 95 h 95"/>
                <a:gd name="T18" fmla="*/ 245 w 249"/>
                <a:gd name="T19" fmla="*/ 89 h 95"/>
                <a:gd name="T20" fmla="*/ 236 w 249"/>
                <a:gd name="T21" fmla="*/ 76 h 95"/>
                <a:gd name="T22" fmla="*/ 220 w 249"/>
                <a:gd name="T23" fmla="*/ 59 h 95"/>
                <a:gd name="T24" fmla="*/ 196 w 249"/>
                <a:gd name="T25" fmla="*/ 41 h 95"/>
                <a:gd name="T26" fmla="*/ 161 w 249"/>
                <a:gd name="T27" fmla="*/ 29 h 95"/>
                <a:gd name="T28" fmla="*/ 118 w 249"/>
                <a:gd name="T29" fmla="*/ 25 h 95"/>
                <a:gd name="T30" fmla="*/ 64 w 249"/>
                <a:gd name="T31" fmla="*/ 34 h 95"/>
                <a:gd name="T32" fmla="*/ 0 w 249"/>
                <a:gd name="T3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95">
                  <a:moveTo>
                    <a:pt x="0" y="60"/>
                  </a:moveTo>
                  <a:lnTo>
                    <a:pt x="7" y="54"/>
                  </a:lnTo>
                  <a:lnTo>
                    <a:pt x="28" y="38"/>
                  </a:lnTo>
                  <a:lnTo>
                    <a:pt x="59" y="21"/>
                  </a:lnTo>
                  <a:lnTo>
                    <a:pt x="97" y="6"/>
                  </a:lnTo>
                  <a:lnTo>
                    <a:pt x="139" y="0"/>
                  </a:lnTo>
                  <a:lnTo>
                    <a:pt x="180" y="9"/>
                  </a:lnTo>
                  <a:lnTo>
                    <a:pt x="217" y="40"/>
                  </a:lnTo>
                  <a:lnTo>
                    <a:pt x="249" y="95"/>
                  </a:lnTo>
                  <a:lnTo>
                    <a:pt x="245" y="89"/>
                  </a:lnTo>
                  <a:lnTo>
                    <a:pt x="236" y="76"/>
                  </a:lnTo>
                  <a:lnTo>
                    <a:pt x="220" y="59"/>
                  </a:lnTo>
                  <a:lnTo>
                    <a:pt x="196" y="41"/>
                  </a:lnTo>
                  <a:lnTo>
                    <a:pt x="161" y="29"/>
                  </a:lnTo>
                  <a:lnTo>
                    <a:pt x="118" y="25"/>
                  </a:lnTo>
                  <a:lnTo>
                    <a:pt x="64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227400" name="Textfeld 227399"/>
          <p:cNvSpPr txBox="1"/>
          <p:nvPr/>
        </p:nvSpPr>
        <p:spPr>
          <a:xfrm>
            <a:off x="1381593" y="331587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User</a:t>
            </a:r>
          </a:p>
        </p:txBody>
      </p:sp>
      <p:pic>
        <p:nvPicPr>
          <p:cNvPr id="227429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15" y="1535729"/>
            <a:ext cx="1314802" cy="17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feld 105"/>
          <p:cNvSpPr txBox="1"/>
          <p:nvPr/>
        </p:nvSpPr>
        <p:spPr>
          <a:xfrm>
            <a:off x="5179443" y="327764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Server</a:t>
            </a:r>
          </a:p>
        </p:txBody>
      </p:sp>
      <p:cxnSp>
        <p:nvCxnSpPr>
          <p:cNvPr id="227403" name="Gerade Verbindung mit Pfeil 227402"/>
          <p:cNvCxnSpPr/>
          <p:nvPr/>
        </p:nvCxnSpPr>
        <p:spPr bwMode="auto">
          <a:xfrm flipV="1">
            <a:off x="2918378" y="2715890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3307451" y="30610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dog,bone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56620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58469" y="909800"/>
            <a:ext cx="8439150" cy="564801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security problem </a:t>
            </a:r>
            <a:r>
              <a:rPr lang="en-GB" b="1" dirty="0"/>
              <a:t>– replay attack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pSp>
        <p:nvGrpSpPr>
          <p:cNvPr id="227399" name="Gruppieren 227398"/>
          <p:cNvGrpSpPr/>
          <p:nvPr/>
        </p:nvGrpSpPr>
        <p:grpSpPr>
          <a:xfrm flipH="1">
            <a:off x="545542" y="2119206"/>
            <a:ext cx="2208929" cy="1119187"/>
            <a:chOff x="519113" y="2832100"/>
            <a:chExt cx="5918200" cy="2754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3263" y="3681413"/>
              <a:ext cx="0" cy="158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14826" y="4806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90988" y="4037013"/>
              <a:ext cx="290513" cy="301625"/>
            </a:xfrm>
            <a:custGeom>
              <a:avLst/>
              <a:gdLst>
                <a:gd name="T0" fmla="*/ 183 w 183"/>
                <a:gd name="T1" fmla="*/ 48 h 190"/>
                <a:gd name="T2" fmla="*/ 179 w 183"/>
                <a:gd name="T3" fmla="*/ 0 h 190"/>
                <a:gd name="T4" fmla="*/ 132 w 183"/>
                <a:gd name="T5" fmla="*/ 34 h 190"/>
                <a:gd name="T6" fmla="*/ 130 w 183"/>
                <a:gd name="T7" fmla="*/ 35 h 190"/>
                <a:gd name="T8" fmla="*/ 124 w 183"/>
                <a:gd name="T9" fmla="*/ 38 h 190"/>
                <a:gd name="T10" fmla="*/ 115 w 183"/>
                <a:gd name="T11" fmla="*/ 42 h 190"/>
                <a:gd name="T12" fmla="*/ 103 w 183"/>
                <a:gd name="T13" fmla="*/ 48 h 190"/>
                <a:gd name="T14" fmla="*/ 92 w 183"/>
                <a:gd name="T15" fmla="*/ 53 h 190"/>
                <a:gd name="T16" fmla="*/ 77 w 183"/>
                <a:gd name="T17" fmla="*/ 54 h 190"/>
                <a:gd name="T18" fmla="*/ 63 w 183"/>
                <a:gd name="T19" fmla="*/ 54 h 190"/>
                <a:gd name="T20" fmla="*/ 50 w 183"/>
                <a:gd name="T21" fmla="*/ 51 h 190"/>
                <a:gd name="T22" fmla="*/ 16 w 183"/>
                <a:gd name="T23" fmla="*/ 37 h 190"/>
                <a:gd name="T24" fmla="*/ 6 w 183"/>
                <a:gd name="T25" fmla="*/ 66 h 190"/>
                <a:gd name="T26" fmla="*/ 2 w 183"/>
                <a:gd name="T27" fmla="*/ 77 h 190"/>
                <a:gd name="T28" fmla="*/ 0 w 183"/>
                <a:gd name="T29" fmla="*/ 101 h 190"/>
                <a:gd name="T30" fmla="*/ 4 w 183"/>
                <a:gd name="T31" fmla="*/ 130 h 190"/>
                <a:gd name="T32" fmla="*/ 20 w 183"/>
                <a:gd name="T33" fmla="*/ 157 h 190"/>
                <a:gd name="T34" fmla="*/ 25 w 183"/>
                <a:gd name="T35" fmla="*/ 163 h 190"/>
                <a:gd name="T36" fmla="*/ 31 w 183"/>
                <a:gd name="T37" fmla="*/ 169 h 190"/>
                <a:gd name="T38" fmla="*/ 39 w 183"/>
                <a:gd name="T39" fmla="*/ 173 h 190"/>
                <a:gd name="T40" fmla="*/ 46 w 183"/>
                <a:gd name="T41" fmla="*/ 178 h 190"/>
                <a:gd name="T42" fmla="*/ 54 w 183"/>
                <a:gd name="T43" fmla="*/ 182 h 190"/>
                <a:gd name="T44" fmla="*/ 63 w 183"/>
                <a:gd name="T45" fmla="*/ 185 h 190"/>
                <a:gd name="T46" fmla="*/ 73 w 183"/>
                <a:gd name="T47" fmla="*/ 188 h 190"/>
                <a:gd name="T48" fmla="*/ 82 w 183"/>
                <a:gd name="T49" fmla="*/ 190 h 190"/>
                <a:gd name="T50" fmla="*/ 86 w 183"/>
                <a:gd name="T51" fmla="*/ 190 h 190"/>
                <a:gd name="T52" fmla="*/ 92 w 183"/>
                <a:gd name="T53" fmla="*/ 190 h 190"/>
                <a:gd name="T54" fmla="*/ 98 w 183"/>
                <a:gd name="T55" fmla="*/ 188 h 190"/>
                <a:gd name="T56" fmla="*/ 109 w 183"/>
                <a:gd name="T57" fmla="*/ 185 h 190"/>
                <a:gd name="T58" fmla="*/ 126 w 183"/>
                <a:gd name="T59" fmla="*/ 178 h 190"/>
                <a:gd name="T60" fmla="*/ 143 w 183"/>
                <a:gd name="T61" fmla="*/ 166 h 190"/>
                <a:gd name="T62" fmla="*/ 160 w 183"/>
                <a:gd name="T63" fmla="*/ 150 h 190"/>
                <a:gd name="T64" fmla="*/ 174 w 183"/>
                <a:gd name="T65" fmla="*/ 125 h 190"/>
                <a:gd name="T66" fmla="*/ 183 w 183"/>
                <a:gd name="T67" fmla="*/ 92 h 190"/>
                <a:gd name="T68" fmla="*/ 183 w 183"/>
                <a:gd name="T69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90">
                  <a:moveTo>
                    <a:pt x="183" y="48"/>
                  </a:moveTo>
                  <a:lnTo>
                    <a:pt x="179" y="0"/>
                  </a:lnTo>
                  <a:lnTo>
                    <a:pt x="132" y="34"/>
                  </a:lnTo>
                  <a:lnTo>
                    <a:pt x="130" y="35"/>
                  </a:lnTo>
                  <a:lnTo>
                    <a:pt x="124" y="38"/>
                  </a:lnTo>
                  <a:lnTo>
                    <a:pt x="115" y="42"/>
                  </a:lnTo>
                  <a:lnTo>
                    <a:pt x="103" y="48"/>
                  </a:lnTo>
                  <a:lnTo>
                    <a:pt x="92" y="53"/>
                  </a:lnTo>
                  <a:lnTo>
                    <a:pt x="77" y="54"/>
                  </a:lnTo>
                  <a:lnTo>
                    <a:pt x="63" y="54"/>
                  </a:lnTo>
                  <a:lnTo>
                    <a:pt x="50" y="51"/>
                  </a:lnTo>
                  <a:lnTo>
                    <a:pt x="16" y="3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101"/>
                  </a:lnTo>
                  <a:lnTo>
                    <a:pt x="4" y="130"/>
                  </a:lnTo>
                  <a:lnTo>
                    <a:pt x="20" y="157"/>
                  </a:lnTo>
                  <a:lnTo>
                    <a:pt x="25" y="163"/>
                  </a:lnTo>
                  <a:lnTo>
                    <a:pt x="31" y="169"/>
                  </a:lnTo>
                  <a:lnTo>
                    <a:pt x="39" y="173"/>
                  </a:lnTo>
                  <a:lnTo>
                    <a:pt x="46" y="178"/>
                  </a:lnTo>
                  <a:lnTo>
                    <a:pt x="54" y="182"/>
                  </a:lnTo>
                  <a:lnTo>
                    <a:pt x="63" y="185"/>
                  </a:lnTo>
                  <a:lnTo>
                    <a:pt x="73" y="188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2" y="190"/>
                  </a:lnTo>
                  <a:lnTo>
                    <a:pt x="98" y="188"/>
                  </a:lnTo>
                  <a:lnTo>
                    <a:pt x="109" y="185"/>
                  </a:lnTo>
                  <a:lnTo>
                    <a:pt x="126" y="178"/>
                  </a:lnTo>
                  <a:lnTo>
                    <a:pt x="143" y="166"/>
                  </a:lnTo>
                  <a:lnTo>
                    <a:pt x="160" y="150"/>
                  </a:lnTo>
                  <a:lnTo>
                    <a:pt x="174" y="125"/>
                  </a:lnTo>
                  <a:lnTo>
                    <a:pt x="183" y="92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40201" y="4117975"/>
              <a:ext cx="193675" cy="182562"/>
            </a:xfrm>
            <a:custGeom>
              <a:avLst/>
              <a:gdLst>
                <a:gd name="T0" fmla="*/ 6 w 122"/>
                <a:gd name="T1" fmla="*/ 21 h 115"/>
                <a:gd name="T2" fmla="*/ 4 w 122"/>
                <a:gd name="T3" fmla="*/ 25 h 115"/>
                <a:gd name="T4" fmla="*/ 2 w 122"/>
                <a:gd name="T5" fmla="*/ 34 h 115"/>
                <a:gd name="T6" fmla="*/ 0 w 122"/>
                <a:gd name="T7" fmla="*/ 48 h 115"/>
                <a:gd name="T8" fmla="*/ 2 w 122"/>
                <a:gd name="T9" fmla="*/ 64 h 115"/>
                <a:gd name="T10" fmla="*/ 6 w 122"/>
                <a:gd name="T11" fmla="*/ 80 h 115"/>
                <a:gd name="T12" fmla="*/ 15 w 122"/>
                <a:gd name="T13" fmla="*/ 96 h 115"/>
                <a:gd name="T14" fmla="*/ 32 w 122"/>
                <a:gd name="T15" fmla="*/ 108 h 115"/>
                <a:gd name="T16" fmla="*/ 57 w 122"/>
                <a:gd name="T17" fmla="*/ 115 h 115"/>
                <a:gd name="T18" fmla="*/ 61 w 122"/>
                <a:gd name="T19" fmla="*/ 115 h 115"/>
                <a:gd name="T20" fmla="*/ 68 w 122"/>
                <a:gd name="T21" fmla="*/ 112 h 115"/>
                <a:gd name="T22" fmla="*/ 80 w 122"/>
                <a:gd name="T23" fmla="*/ 108 h 115"/>
                <a:gd name="T24" fmla="*/ 93 w 122"/>
                <a:gd name="T25" fmla="*/ 98 h 115"/>
                <a:gd name="T26" fmla="*/ 105 w 122"/>
                <a:gd name="T27" fmla="*/ 85 h 115"/>
                <a:gd name="T28" fmla="*/ 116 w 122"/>
                <a:gd name="T29" fmla="*/ 64 h 115"/>
                <a:gd name="T30" fmla="*/ 122 w 122"/>
                <a:gd name="T31" fmla="*/ 37 h 115"/>
                <a:gd name="T32" fmla="*/ 122 w 122"/>
                <a:gd name="T33" fmla="*/ 0 h 115"/>
                <a:gd name="T34" fmla="*/ 120 w 122"/>
                <a:gd name="T35" fmla="*/ 2 h 115"/>
                <a:gd name="T36" fmla="*/ 110 w 122"/>
                <a:gd name="T37" fmla="*/ 6 h 115"/>
                <a:gd name="T38" fmla="*/ 99 w 122"/>
                <a:gd name="T39" fmla="*/ 13 h 115"/>
                <a:gd name="T40" fmla="*/ 84 w 122"/>
                <a:gd name="T41" fmla="*/ 19 h 115"/>
                <a:gd name="T42" fmla="*/ 67 w 122"/>
                <a:gd name="T43" fmla="*/ 25 h 115"/>
                <a:gd name="T44" fmla="*/ 46 w 122"/>
                <a:gd name="T45" fmla="*/ 28 h 115"/>
                <a:gd name="T46" fmla="*/ 27 w 122"/>
                <a:gd name="T47" fmla="*/ 26 h 115"/>
                <a:gd name="T48" fmla="*/ 6 w 122"/>
                <a:gd name="T4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" y="21"/>
                  </a:moveTo>
                  <a:lnTo>
                    <a:pt x="4" y="25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6" y="80"/>
                  </a:lnTo>
                  <a:lnTo>
                    <a:pt x="15" y="96"/>
                  </a:lnTo>
                  <a:lnTo>
                    <a:pt x="32" y="108"/>
                  </a:lnTo>
                  <a:lnTo>
                    <a:pt x="57" y="115"/>
                  </a:lnTo>
                  <a:lnTo>
                    <a:pt x="61" y="115"/>
                  </a:lnTo>
                  <a:lnTo>
                    <a:pt x="68" y="112"/>
                  </a:lnTo>
                  <a:lnTo>
                    <a:pt x="80" y="108"/>
                  </a:lnTo>
                  <a:lnTo>
                    <a:pt x="93" y="98"/>
                  </a:lnTo>
                  <a:lnTo>
                    <a:pt x="105" y="85"/>
                  </a:lnTo>
                  <a:lnTo>
                    <a:pt x="116" y="64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0" y="6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7" y="25"/>
                  </a:lnTo>
                  <a:lnTo>
                    <a:pt x="46" y="28"/>
                  </a:lnTo>
                  <a:lnTo>
                    <a:pt x="27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29013" y="2878138"/>
              <a:ext cx="2908300" cy="2459037"/>
            </a:xfrm>
            <a:custGeom>
              <a:avLst/>
              <a:gdLst>
                <a:gd name="T0" fmla="*/ 1388 w 1832"/>
                <a:gd name="T1" fmla="*/ 514 h 1549"/>
                <a:gd name="T2" fmla="*/ 1550 w 1832"/>
                <a:gd name="T3" fmla="*/ 586 h 1549"/>
                <a:gd name="T4" fmla="*/ 1727 w 1832"/>
                <a:gd name="T5" fmla="*/ 605 h 1549"/>
                <a:gd name="T6" fmla="*/ 1678 w 1832"/>
                <a:gd name="T7" fmla="*/ 404 h 1549"/>
                <a:gd name="T8" fmla="*/ 1661 w 1832"/>
                <a:gd name="T9" fmla="*/ 239 h 1549"/>
                <a:gd name="T10" fmla="*/ 1455 w 1832"/>
                <a:gd name="T11" fmla="*/ 108 h 1549"/>
                <a:gd name="T12" fmla="*/ 1306 w 1832"/>
                <a:gd name="T13" fmla="*/ 107 h 1549"/>
                <a:gd name="T14" fmla="*/ 1158 w 1832"/>
                <a:gd name="T15" fmla="*/ 157 h 1549"/>
                <a:gd name="T16" fmla="*/ 1063 w 1832"/>
                <a:gd name="T17" fmla="*/ 112 h 1549"/>
                <a:gd name="T18" fmla="*/ 948 w 1832"/>
                <a:gd name="T19" fmla="*/ 104 h 1549"/>
                <a:gd name="T20" fmla="*/ 889 w 1832"/>
                <a:gd name="T21" fmla="*/ 105 h 1549"/>
                <a:gd name="T22" fmla="*/ 752 w 1832"/>
                <a:gd name="T23" fmla="*/ 25 h 1549"/>
                <a:gd name="T24" fmla="*/ 638 w 1832"/>
                <a:gd name="T25" fmla="*/ 2 h 1549"/>
                <a:gd name="T26" fmla="*/ 507 w 1832"/>
                <a:gd name="T27" fmla="*/ 19 h 1549"/>
                <a:gd name="T28" fmla="*/ 381 w 1832"/>
                <a:gd name="T29" fmla="*/ 101 h 1549"/>
                <a:gd name="T30" fmla="*/ 242 w 1832"/>
                <a:gd name="T31" fmla="*/ 169 h 1549"/>
                <a:gd name="T32" fmla="*/ 217 w 1832"/>
                <a:gd name="T33" fmla="*/ 245 h 1549"/>
                <a:gd name="T34" fmla="*/ 394 w 1832"/>
                <a:gd name="T35" fmla="*/ 310 h 1549"/>
                <a:gd name="T36" fmla="*/ 547 w 1832"/>
                <a:gd name="T37" fmla="*/ 273 h 1549"/>
                <a:gd name="T38" fmla="*/ 581 w 1832"/>
                <a:gd name="T39" fmla="*/ 302 h 1549"/>
                <a:gd name="T40" fmla="*/ 589 w 1832"/>
                <a:gd name="T41" fmla="*/ 373 h 1549"/>
                <a:gd name="T42" fmla="*/ 434 w 1832"/>
                <a:gd name="T43" fmla="*/ 376 h 1549"/>
                <a:gd name="T44" fmla="*/ 290 w 1832"/>
                <a:gd name="T45" fmla="*/ 417 h 1549"/>
                <a:gd name="T46" fmla="*/ 101 w 1832"/>
                <a:gd name="T47" fmla="*/ 437 h 1549"/>
                <a:gd name="T48" fmla="*/ 0 w 1832"/>
                <a:gd name="T49" fmla="*/ 525 h 1549"/>
                <a:gd name="T50" fmla="*/ 73 w 1832"/>
                <a:gd name="T51" fmla="*/ 628 h 1549"/>
                <a:gd name="T52" fmla="*/ 113 w 1832"/>
                <a:gd name="T53" fmla="*/ 662 h 1549"/>
                <a:gd name="T54" fmla="*/ 332 w 1832"/>
                <a:gd name="T55" fmla="*/ 807 h 1549"/>
                <a:gd name="T56" fmla="*/ 446 w 1832"/>
                <a:gd name="T57" fmla="*/ 802 h 1549"/>
                <a:gd name="T58" fmla="*/ 600 w 1832"/>
                <a:gd name="T59" fmla="*/ 793 h 1549"/>
                <a:gd name="T60" fmla="*/ 657 w 1832"/>
                <a:gd name="T61" fmla="*/ 806 h 1549"/>
                <a:gd name="T62" fmla="*/ 592 w 1832"/>
                <a:gd name="T63" fmla="*/ 855 h 1549"/>
                <a:gd name="T64" fmla="*/ 568 w 1832"/>
                <a:gd name="T65" fmla="*/ 987 h 1549"/>
                <a:gd name="T66" fmla="*/ 490 w 1832"/>
                <a:gd name="T67" fmla="*/ 981 h 1549"/>
                <a:gd name="T68" fmla="*/ 383 w 1832"/>
                <a:gd name="T69" fmla="*/ 1019 h 1549"/>
                <a:gd name="T70" fmla="*/ 343 w 1832"/>
                <a:gd name="T71" fmla="*/ 1157 h 1549"/>
                <a:gd name="T72" fmla="*/ 412 w 1832"/>
                <a:gd name="T73" fmla="*/ 1180 h 1549"/>
                <a:gd name="T74" fmla="*/ 452 w 1832"/>
                <a:gd name="T75" fmla="*/ 1207 h 1549"/>
                <a:gd name="T76" fmla="*/ 533 w 1832"/>
                <a:gd name="T77" fmla="*/ 1207 h 1549"/>
                <a:gd name="T78" fmla="*/ 564 w 1832"/>
                <a:gd name="T79" fmla="*/ 1176 h 1549"/>
                <a:gd name="T80" fmla="*/ 655 w 1832"/>
                <a:gd name="T81" fmla="*/ 1140 h 1549"/>
                <a:gd name="T82" fmla="*/ 728 w 1832"/>
                <a:gd name="T83" fmla="*/ 1107 h 1549"/>
                <a:gd name="T84" fmla="*/ 811 w 1832"/>
                <a:gd name="T85" fmla="*/ 1144 h 1549"/>
                <a:gd name="T86" fmla="*/ 720 w 1832"/>
                <a:gd name="T87" fmla="*/ 1256 h 1549"/>
                <a:gd name="T88" fmla="*/ 716 w 1832"/>
                <a:gd name="T89" fmla="*/ 1370 h 1549"/>
                <a:gd name="T90" fmla="*/ 768 w 1832"/>
                <a:gd name="T91" fmla="*/ 1402 h 1549"/>
                <a:gd name="T92" fmla="*/ 846 w 1832"/>
                <a:gd name="T93" fmla="*/ 1409 h 1549"/>
                <a:gd name="T94" fmla="*/ 897 w 1832"/>
                <a:gd name="T95" fmla="*/ 1402 h 1549"/>
                <a:gd name="T96" fmla="*/ 962 w 1832"/>
                <a:gd name="T97" fmla="*/ 1357 h 1549"/>
                <a:gd name="T98" fmla="*/ 990 w 1832"/>
                <a:gd name="T99" fmla="*/ 1349 h 1549"/>
                <a:gd name="T100" fmla="*/ 1028 w 1832"/>
                <a:gd name="T101" fmla="*/ 1285 h 1549"/>
                <a:gd name="T102" fmla="*/ 1091 w 1832"/>
                <a:gd name="T103" fmla="*/ 1285 h 1549"/>
                <a:gd name="T104" fmla="*/ 1242 w 1832"/>
                <a:gd name="T105" fmla="*/ 1368 h 1549"/>
                <a:gd name="T106" fmla="*/ 1482 w 1832"/>
                <a:gd name="T107" fmla="*/ 1505 h 1549"/>
                <a:gd name="T108" fmla="*/ 1562 w 1832"/>
                <a:gd name="T109" fmla="*/ 1476 h 1549"/>
                <a:gd name="T110" fmla="*/ 1619 w 1832"/>
                <a:gd name="T111" fmla="*/ 1193 h 1549"/>
                <a:gd name="T112" fmla="*/ 1503 w 1832"/>
                <a:gd name="T113" fmla="*/ 1026 h 1549"/>
                <a:gd name="T114" fmla="*/ 1356 w 1832"/>
                <a:gd name="T115" fmla="*/ 892 h 1549"/>
                <a:gd name="T116" fmla="*/ 1287 w 1832"/>
                <a:gd name="T117" fmla="*/ 669 h 1549"/>
                <a:gd name="T118" fmla="*/ 1337 w 1832"/>
                <a:gd name="T119" fmla="*/ 458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2" h="1549">
                  <a:moveTo>
                    <a:pt x="1337" y="458"/>
                  </a:moveTo>
                  <a:lnTo>
                    <a:pt x="1341" y="463"/>
                  </a:lnTo>
                  <a:lnTo>
                    <a:pt x="1343" y="468"/>
                  </a:lnTo>
                  <a:lnTo>
                    <a:pt x="1346" y="472"/>
                  </a:lnTo>
                  <a:lnTo>
                    <a:pt x="1350" y="478"/>
                  </a:lnTo>
                  <a:lnTo>
                    <a:pt x="1369" y="497"/>
                  </a:lnTo>
                  <a:lnTo>
                    <a:pt x="1388" y="514"/>
                  </a:lnTo>
                  <a:lnTo>
                    <a:pt x="1409" y="529"/>
                  </a:lnTo>
                  <a:lnTo>
                    <a:pt x="1430" y="542"/>
                  </a:lnTo>
                  <a:lnTo>
                    <a:pt x="1453" y="554"/>
                  </a:lnTo>
                  <a:lnTo>
                    <a:pt x="1478" y="564"/>
                  </a:lnTo>
                  <a:lnTo>
                    <a:pt x="1501" y="573"/>
                  </a:lnTo>
                  <a:lnTo>
                    <a:pt x="1525" y="580"/>
                  </a:lnTo>
                  <a:lnTo>
                    <a:pt x="1550" y="586"/>
                  </a:lnTo>
                  <a:lnTo>
                    <a:pt x="1577" y="592"/>
                  </a:lnTo>
                  <a:lnTo>
                    <a:pt x="1602" y="596"/>
                  </a:lnTo>
                  <a:lnTo>
                    <a:pt x="1628" y="599"/>
                  </a:lnTo>
                  <a:lnTo>
                    <a:pt x="1653" y="600"/>
                  </a:lnTo>
                  <a:lnTo>
                    <a:pt x="1678" y="603"/>
                  </a:lnTo>
                  <a:lnTo>
                    <a:pt x="1702" y="603"/>
                  </a:lnTo>
                  <a:lnTo>
                    <a:pt x="1727" y="605"/>
                  </a:lnTo>
                  <a:lnTo>
                    <a:pt x="1832" y="608"/>
                  </a:lnTo>
                  <a:lnTo>
                    <a:pt x="1704" y="520"/>
                  </a:lnTo>
                  <a:lnTo>
                    <a:pt x="1702" y="520"/>
                  </a:lnTo>
                  <a:lnTo>
                    <a:pt x="1678" y="500"/>
                  </a:lnTo>
                  <a:lnTo>
                    <a:pt x="1668" y="474"/>
                  </a:lnTo>
                  <a:lnTo>
                    <a:pt x="1670" y="443"/>
                  </a:lnTo>
                  <a:lnTo>
                    <a:pt x="1678" y="404"/>
                  </a:lnTo>
                  <a:lnTo>
                    <a:pt x="1681" y="388"/>
                  </a:lnTo>
                  <a:lnTo>
                    <a:pt x="1685" y="370"/>
                  </a:lnTo>
                  <a:lnTo>
                    <a:pt x="1687" y="353"/>
                  </a:lnTo>
                  <a:lnTo>
                    <a:pt x="1689" y="337"/>
                  </a:lnTo>
                  <a:lnTo>
                    <a:pt x="1685" y="303"/>
                  </a:lnTo>
                  <a:lnTo>
                    <a:pt x="1676" y="270"/>
                  </a:lnTo>
                  <a:lnTo>
                    <a:pt x="1661" y="239"/>
                  </a:lnTo>
                  <a:lnTo>
                    <a:pt x="1638" y="208"/>
                  </a:lnTo>
                  <a:lnTo>
                    <a:pt x="1609" y="181"/>
                  </a:lnTo>
                  <a:lnTo>
                    <a:pt x="1575" y="157"/>
                  </a:lnTo>
                  <a:lnTo>
                    <a:pt x="1537" y="136"/>
                  </a:lnTo>
                  <a:lnTo>
                    <a:pt x="1495" y="118"/>
                  </a:lnTo>
                  <a:lnTo>
                    <a:pt x="1476" y="112"/>
                  </a:lnTo>
                  <a:lnTo>
                    <a:pt x="1455" y="108"/>
                  </a:lnTo>
                  <a:lnTo>
                    <a:pt x="1434" y="105"/>
                  </a:lnTo>
                  <a:lnTo>
                    <a:pt x="1413" y="102"/>
                  </a:lnTo>
                  <a:lnTo>
                    <a:pt x="1392" y="101"/>
                  </a:lnTo>
                  <a:lnTo>
                    <a:pt x="1371" y="101"/>
                  </a:lnTo>
                  <a:lnTo>
                    <a:pt x="1350" y="102"/>
                  </a:lnTo>
                  <a:lnTo>
                    <a:pt x="1327" y="104"/>
                  </a:lnTo>
                  <a:lnTo>
                    <a:pt x="1306" y="107"/>
                  </a:lnTo>
                  <a:lnTo>
                    <a:pt x="1285" y="111"/>
                  </a:lnTo>
                  <a:lnTo>
                    <a:pt x="1263" y="115"/>
                  </a:lnTo>
                  <a:lnTo>
                    <a:pt x="1242" y="123"/>
                  </a:lnTo>
                  <a:lnTo>
                    <a:pt x="1221" y="130"/>
                  </a:lnTo>
                  <a:lnTo>
                    <a:pt x="1200" y="137"/>
                  </a:lnTo>
                  <a:lnTo>
                    <a:pt x="1179" y="147"/>
                  </a:lnTo>
                  <a:lnTo>
                    <a:pt x="1158" y="157"/>
                  </a:lnTo>
                  <a:lnTo>
                    <a:pt x="1145" y="150"/>
                  </a:lnTo>
                  <a:lnTo>
                    <a:pt x="1131" y="143"/>
                  </a:lnTo>
                  <a:lnTo>
                    <a:pt x="1118" y="136"/>
                  </a:lnTo>
                  <a:lnTo>
                    <a:pt x="1105" y="130"/>
                  </a:lnTo>
                  <a:lnTo>
                    <a:pt x="1091" y="124"/>
                  </a:lnTo>
                  <a:lnTo>
                    <a:pt x="1078" y="118"/>
                  </a:lnTo>
                  <a:lnTo>
                    <a:pt x="1063" y="112"/>
                  </a:lnTo>
                  <a:lnTo>
                    <a:pt x="1049" y="108"/>
                  </a:lnTo>
                  <a:lnTo>
                    <a:pt x="1044" y="107"/>
                  </a:lnTo>
                  <a:lnTo>
                    <a:pt x="1025" y="104"/>
                  </a:lnTo>
                  <a:lnTo>
                    <a:pt x="1004" y="102"/>
                  </a:lnTo>
                  <a:lnTo>
                    <a:pt x="985" y="102"/>
                  </a:lnTo>
                  <a:lnTo>
                    <a:pt x="966" y="102"/>
                  </a:lnTo>
                  <a:lnTo>
                    <a:pt x="948" y="104"/>
                  </a:lnTo>
                  <a:lnTo>
                    <a:pt x="929" y="105"/>
                  </a:lnTo>
                  <a:lnTo>
                    <a:pt x="910" y="108"/>
                  </a:lnTo>
                  <a:lnTo>
                    <a:pt x="893" y="112"/>
                  </a:lnTo>
                  <a:lnTo>
                    <a:pt x="891" y="111"/>
                  </a:lnTo>
                  <a:lnTo>
                    <a:pt x="891" y="108"/>
                  </a:lnTo>
                  <a:lnTo>
                    <a:pt x="891" y="107"/>
                  </a:lnTo>
                  <a:lnTo>
                    <a:pt x="889" y="105"/>
                  </a:lnTo>
                  <a:lnTo>
                    <a:pt x="888" y="98"/>
                  </a:lnTo>
                  <a:lnTo>
                    <a:pt x="876" y="90"/>
                  </a:lnTo>
                  <a:lnTo>
                    <a:pt x="851" y="74"/>
                  </a:lnTo>
                  <a:lnTo>
                    <a:pt x="827" y="60"/>
                  </a:lnTo>
                  <a:lnTo>
                    <a:pt x="802" y="47"/>
                  </a:lnTo>
                  <a:lnTo>
                    <a:pt x="777" y="35"/>
                  </a:lnTo>
                  <a:lnTo>
                    <a:pt x="752" y="25"/>
                  </a:lnTo>
                  <a:lnTo>
                    <a:pt x="728" y="18"/>
                  </a:lnTo>
                  <a:lnTo>
                    <a:pt x="703" y="10"/>
                  </a:lnTo>
                  <a:lnTo>
                    <a:pt x="678" y="6"/>
                  </a:lnTo>
                  <a:lnTo>
                    <a:pt x="676" y="0"/>
                  </a:lnTo>
                  <a:lnTo>
                    <a:pt x="674" y="6"/>
                  </a:lnTo>
                  <a:lnTo>
                    <a:pt x="655" y="3"/>
                  </a:lnTo>
                  <a:lnTo>
                    <a:pt x="638" y="2"/>
                  </a:lnTo>
                  <a:lnTo>
                    <a:pt x="619" y="2"/>
                  </a:lnTo>
                  <a:lnTo>
                    <a:pt x="602" y="2"/>
                  </a:lnTo>
                  <a:lnTo>
                    <a:pt x="583" y="3"/>
                  </a:lnTo>
                  <a:lnTo>
                    <a:pt x="566" y="5"/>
                  </a:lnTo>
                  <a:lnTo>
                    <a:pt x="547" y="7"/>
                  </a:lnTo>
                  <a:lnTo>
                    <a:pt x="530" y="12"/>
                  </a:lnTo>
                  <a:lnTo>
                    <a:pt x="507" y="19"/>
                  </a:lnTo>
                  <a:lnTo>
                    <a:pt x="484" y="26"/>
                  </a:lnTo>
                  <a:lnTo>
                    <a:pt x="465" y="37"/>
                  </a:lnTo>
                  <a:lnTo>
                    <a:pt x="446" y="48"/>
                  </a:lnTo>
                  <a:lnTo>
                    <a:pt x="429" y="61"/>
                  </a:lnTo>
                  <a:lnTo>
                    <a:pt x="412" y="74"/>
                  </a:lnTo>
                  <a:lnTo>
                    <a:pt x="396" y="88"/>
                  </a:lnTo>
                  <a:lnTo>
                    <a:pt x="381" y="101"/>
                  </a:lnTo>
                  <a:lnTo>
                    <a:pt x="360" y="120"/>
                  </a:lnTo>
                  <a:lnTo>
                    <a:pt x="341" y="136"/>
                  </a:lnTo>
                  <a:lnTo>
                    <a:pt x="322" y="149"/>
                  </a:lnTo>
                  <a:lnTo>
                    <a:pt x="303" y="159"/>
                  </a:lnTo>
                  <a:lnTo>
                    <a:pt x="284" y="166"/>
                  </a:lnTo>
                  <a:lnTo>
                    <a:pt x="265" y="169"/>
                  </a:lnTo>
                  <a:lnTo>
                    <a:pt x="242" y="169"/>
                  </a:lnTo>
                  <a:lnTo>
                    <a:pt x="219" y="166"/>
                  </a:lnTo>
                  <a:lnTo>
                    <a:pt x="116" y="160"/>
                  </a:lnTo>
                  <a:lnTo>
                    <a:pt x="136" y="178"/>
                  </a:lnTo>
                  <a:lnTo>
                    <a:pt x="155" y="195"/>
                  </a:lnTo>
                  <a:lnTo>
                    <a:pt x="174" y="213"/>
                  </a:lnTo>
                  <a:lnTo>
                    <a:pt x="195" y="229"/>
                  </a:lnTo>
                  <a:lnTo>
                    <a:pt x="217" y="245"/>
                  </a:lnTo>
                  <a:lnTo>
                    <a:pt x="240" y="261"/>
                  </a:lnTo>
                  <a:lnTo>
                    <a:pt x="263" y="274"/>
                  </a:lnTo>
                  <a:lnTo>
                    <a:pt x="288" y="286"/>
                  </a:lnTo>
                  <a:lnTo>
                    <a:pt x="313" y="296"/>
                  </a:lnTo>
                  <a:lnTo>
                    <a:pt x="339" y="303"/>
                  </a:lnTo>
                  <a:lnTo>
                    <a:pt x="366" y="309"/>
                  </a:lnTo>
                  <a:lnTo>
                    <a:pt x="394" y="310"/>
                  </a:lnTo>
                  <a:lnTo>
                    <a:pt x="423" y="309"/>
                  </a:lnTo>
                  <a:lnTo>
                    <a:pt x="453" y="305"/>
                  </a:lnTo>
                  <a:lnTo>
                    <a:pt x="484" y="296"/>
                  </a:lnTo>
                  <a:lnTo>
                    <a:pt x="516" y="283"/>
                  </a:lnTo>
                  <a:lnTo>
                    <a:pt x="528" y="280"/>
                  </a:lnTo>
                  <a:lnTo>
                    <a:pt x="537" y="277"/>
                  </a:lnTo>
                  <a:lnTo>
                    <a:pt x="547" y="273"/>
                  </a:lnTo>
                  <a:lnTo>
                    <a:pt x="558" y="270"/>
                  </a:lnTo>
                  <a:lnTo>
                    <a:pt x="568" y="265"/>
                  </a:lnTo>
                  <a:lnTo>
                    <a:pt x="577" y="261"/>
                  </a:lnTo>
                  <a:lnTo>
                    <a:pt x="587" y="257"/>
                  </a:lnTo>
                  <a:lnTo>
                    <a:pt x="596" y="251"/>
                  </a:lnTo>
                  <a:lnTo>
                    <a:pt x="583" y="277"/>
                  </a:lnTo>
                  <a:lnTo>
                    <a:pt x="581" y="302"/>
                  </a:lnTo>
                  <a:lnTo>
                    <a:pt x="587" y="324"/>
                  </a:lnTo>
                  <a:lnTo>
                    <a:pt x="594" y="343"/>
                  </a:lnTo>
                  <a:lnTo>
                    <a:pt x="600" y="354"/>
                  </a:lnTo>
                  <a:lnTo>
                    <a:pt x="602" y="360"/>
                  </a:lnTo>
                  <a:lnTo>
                    <a:pt x="602" y="364"/>
                  </a:lnTo>
                  <a:lnTo>
                    <a:pt x="598" y="366"/>
                  </a:lnTo>
                  <a:lnTo>
                    <a:pt x="589" y="373"/>
                  </a:lnTo>
                  <a:lnTo>
                    <a:pt x="568" y="372"/>
                  </a:lnTo>
                  <a:lnTo>
                    <a:pt x="545" y="370"/>
                  </a:lnTo>
                  <a:lnTo>
                    <a:pt x="522" y="370"/>
                  </a:lnTo>
                  <a:lnTo>
                    <a:pt x="501" y="370"/>
                  </a:lnTo>
                  <a:lnTo>
                    <a:pt x="478" y="372"/>
                  </a:lnTo>
                  <a:lnTo>
                    <a:pt x="457" y="373"/>
                  </a:lnTo>
                  <a:lnTo>
                    <a:pt x="434" y="376"/>
                  </a:lnTo>
                  <a:lnTo>
                    <a:pt x="413" y="379"/>
                  </a:lnTo>
                  <a:lnTo>
                    <a:pt x="391" y="383"/>
                  </a:lnTo>
                  <a:lnTo>
                    <a:pt x="370" y="388"/>
                  </a:lnTo>
                  <a:lnTo>
                    <a:pt x="349" y="394"/>
                  </a:lnTo>
                  <a:lnTo>
                    <a:pt x="330" y="401"/>
                  </a:lnTo>
                  <a:lnTo>
                    <a:pt x="309" y="408"/>
                  </a:lnTo>
                  <a:lnTo>
                    <a:pt x="290" y="417"/>
                  </a:lnTo>
                  <a:lnTo>
                    <a:pt x="271" y="427"/>
                  </a:lnTo>
                  <a:lnTo>
                    <a:pt x="252" y="437"/>
                  </a:lnTo>
                  <a:lnTo>
                    <a:pt x="219" y="431"/>
                  </a:lnTo>
                  <a:lnTo>
                    <a:pt x="187" y="429"/>
                  </a:lnTo>
                  <a:lnTo>
                    <a:pt x="156" y="429"/>
                  </a:lnTo>
                  <a:lnTo>
                    <a:pt x="128" y="431"/>
                  </a:lnTo>
                  <a:lnTo>
                    <a:pt x="101" y="437"/>
                  </a:lnTo>
                  <a:lnTo>
                    <a:pt x="77" y="445"/>
                  </a:lnTo>
                  <a:lnTo>
                    <a:pt x="54" y="455"/>
                  </a:lnTo>
                  <a:lnTo>
                    <a:pt x="35" y="468"/>
                  </a:lnTo>
                  <a:lnTo>
                    <a:pt x="29" y="474"/>
                  </a:lnTo>
                  <a:lnTo>
                    <a:pt x="17" y="488"/>
                  </a:lnTo>
                  <a:lnTo>
                    <a:pt x="6" y="504"/>
                  </a:lnTo>
                  <a:lnTo>
                    <a:pt x="0" y="525"/>
                  </a:lnTo>
                  <a:lnTo>
                    <a:pt x="2" y="548"/>
                  </a:lnTo>
                  <a:lnTo>
                    <a:pt x="6" y="564"/>
                  </a:lnTo>
                  <a:lnTo>
                    <a:pt x="16" y="580"/>
                  </a:lnTo>
                  <a:lnTo>
                    <a:pt x="27" y="593"/>
                  </a:lnTo>
                  <a:lnTo>
                    <a:pt x="40" y="606"/>
                  </a:lnTo>
                  <a:lnTo>
                    <a:pt x="56" y="618"/>
                  </a:lnTo>
                  <a:lnTo>
                    <a:pt x="73" y="628"/>
                  </a:lnTo>
                  <a:lnTo>
                    <a:pt x="92" y="635"/>
                  </a:lnTo>
                  <a:lnTo>
                    <a:pt x="111" y="643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6"/>
                  </a:lnTo>
                  <a:lnTo>
                    <a:pt x="113" y="662"/>
                  </a:lnTo>
                  <a:lnTo>
                    <a:pt x="118" y="681"/>
                  </a:lnTo>
                  <a:lnTo>
                    <a:pt x="128" y="701"/>
                  </a:lnTo>
                  <a:lnTo>
                    <a:pt x="145" y="724"/>
                  </a:lnTo>
                  <a:lnTo>
                    <a:pt x="170" y="746"/>
                  </a:lnTo>
                  <a:lnTo>
                    <a:pt x="210" y="768"/>
                  </a:lnTo>
                  <a:lnTo>
                    <a:pt x="263" y="788"/>
                  </a:lnTo>
                  <a:lnTo>
                    <a:pt x="332" y="807"/>
                  </a:lnTo>
                  <a:lnTo>
                    <a:pt x="334" y="807"/>
                  </a:lnTo>
                  <a:lnTo>
                    <a:pt x="334" y="807"/>
                  </a:lnTo>
                  <a:lnTo>
                    <a:pt x="356" y="810"/>
                  </a:lnTo>
                  <a:lnTo>
                    <a:pt x="379" y="810"/>
                  </a:lnTo>
                  <a:lnTo>
                    <a:pt x="400" y="809"/>
                  </a:lnTo>
                  <a:lnTo>
                    <a:pt x="423" y="806"/>
                  </a:lnTo>
                  <a:lnTo>
                    <a:pt x="446" y="802"/>
                  </a:lnTo>
                  <a:lnTo>
                    <a:pt x="469" y="796"/>
                  </a:lnTo>
                  <a:lnTo>
                    <a:pt x="492" y="788"/>
                  </a:lnTo>
                  <a:lnTo>
                    <a:pt x="512" y="781"/>
                  </a:lnTo>
                  <a:lnTo>
                    <a:pt x="564" y="788"/>
                  </a:lnTo>
                  <a:lnTo>
                    <a:pt x="575" y="790"/>
                  </a:lnTo>
                  <a:lnTo>
                    <a:pt x="587" y="791"/>
                  </a:lnTo>
                  <a:lnTo>
                    <a:pt x="600" y="793"/>
                  </a:lnTo>
                  <a:lnTo>
                    <a:pt x="613" y="794"/>
                  </a:lnTo>
                  <a:lnTo>
                    <a:pt x="627" y="794"/>
                  </a:lnTo>
                  <a:lnTo>
                    <a:pt x="642" y="794"/>
                  </a:lnTo>
                  <a:lnTo>
                    <a:pt x="655" y="793"/>
                  </a:lnTo>
                  <a:lnTo>
                    <a:pt x="671" y="791"/>
                  </a:lnTo>
                  <a:lnTo>
                    <a:pt x="665" y="799"/>
                  </a:lnTo>
                  <a:lnTo>
                    <a:pt x="657" y="806"/>
                  </a:lnTo>
                  <a:lnTo>
                    <a:pt x="648" y="813"/>
                  </a:lnTo>
                  <a:lnTo>
                    <a:pt x="638" y="822"/>
                  </a:lnTo>
                  <a:lnTo>
                    <a:pt x="627" y="829"/>
                  </a:lnTo>
                  <a:lnTo>
                    <a:pt x="617" y="836"/>
                  </a:lnTo>
                  <a:lnTo>
                    <a:pt x="606" y="844"/>
                  </a:lnTo>
                  <a:lnTo>
                    <a:pt x="596" y="853"/>
                  </a:lnTo>
                  <a:lnTo>
                    <a:pt x="592" y="855"/>
                  </a:lnTo>
                  <a:lnTo>
                    <a:pt x="591" y="858"/>
                  </a:lnTo>
                  <a:lnTo>
                    <a:pt x="575" y="890"/>
                  </a:lnTo>
                  <a:lnTo>
                    <a:pt x="570" y="925"/>
                  </a:lnTo>
                  <a:lnTo>
                    <a:pt x="572" y="957"/>
                  </a:lnTo>
                  <a:lnTo>
                    <a:pt x="577" y="988"/>
                  </a:lnTo>
                  <a:lnTo>
                    <a:pt x="577" y="988"/>
                  </a:lnTo>
                  <a:lnTo>
                    <a:pt x="568" y="987"/>
                  </a:lnTo>
                  <a:lnTo>
                    <a:pt x="556" y="985"/>
                  </a:lnTo>
                  <a:lnTo>
                    <a:pt x="547" y="984"/>
                  </a:lnTo>
                  <a:lnTo>
                    <a:pt x="535" y="982"/>
                  </a:lnTo>
                  <a:lnTo>
                    <a:pt x="524" y="981"/>
                  </a:lnTo>
                  <a:lnTo>
                    <a:pt x="512" y="981"/>
                  </a:lnTo>
                  <a:lnTo>
                    <a:pt x="501" y="981"/>
                  </a:lnTo>
                  <a:lnTo>
                    <a:pt x="490" y="981"/>
                  </a:lnTo>
                  <a:lnTo>
                    <a:pt x="488" y="981"/>
                  </a:lnTo>
                  <a:lnTo>
                    <a:pt x="488" y="981"/>
                  </a:lnTo>
                  <a:lnTo>
                    <a:pt x="465" y="984"/>
                  </a:lnTo>
                  <a:lnTo>
                    <a:pt x="442" y="989"/>
                  </a:lnTo>
                  <a:lnTo>
                    <a:pt x="421" y="997"/>
                  </a:lnTo>
                  <a:lnTo>
                    <a:pt x="402" y="1007"/>
                  </a:lnTo>
                  <a:lnTo>
                    <a:pt x="383" y="1019"/>
                  </a:lnTo>
                  <a:lnTo>
                    <a:pt x="366" y="1032"/>
                  </a:lnTo>
                  <a:lnTo>
                    <a:pt x="351" y="1048"/>
                  </a:lnTo>
                  <a:lnTo>
                    <a:pt x="339" y="1064"/>
                  </a:lnTo>
                  <a:lnTo>
                    <a:pt x="337" y="1067"/>
                  </a:lnTo>
                  <a:lnTo>
                    <a:pt x="328" y="1105"/>
                  </a:lnTo>
                  <a:lnTo>
                    <a:pt x="332" y="1134"/>
                  </a:lnTo>
                  <a:lnTo>
                    <a:pt x="343" y="1157"/>
                  </a:lnTo>
                  <a:lnTo>
                    <a:pt x="358" y="1175"/>
                  </a:lnTo>
                  <a:lnTo>
                    <a:pt x="379" y="1189"/>
                  </a:lnTo>
                  <a:lnTo>
                    <a:pt x="383" y="1188"/>
                  </a:lnTo>
                  <a:lnTo>
                    <a:pt x="393" y="1183"/>
                  </a:lnTo>
                  <a:lnTo>
                    <a:pt x="402" y="1180"/>
                  </a:lnTo>
                  <a:lnTo>
                    <a:pt x="408" y="1179"/>
                  </a:lnTo>
                  <a:lnTo>
                    <a:pt x="412" y="1180"/>
                  </a:lnTo>
                  <a:lnTo>
                    <a:pt x="415" y="1183"/>
                  </a:lnTo>
                  <a:lnTo>
                    <a:pt x="419" y="1186"/>
                  </a:lnTo>
                  <a:lnTo>
                    <a:pt x="423" y="1189"/>
                  </a:lnTo>
                  <a:lnTo>
                    <a:pt x="429" y="1193"/>
                  </a:lnTo>
                  <a:lnTo>
                    <a:pt x="436" y="1198"/>
                  </a:lnTo>
                  <a:lnTo>
                    <a:pt x="444" y="1202"/>
                  </a:lnTo>
                  <a:lnTo>
                    <a:pt x="452" y="1207"/>
                  </a:lnTo>
                  <a:lnTo>
                    <a:pt x="461" y="1209"/>
                  </a:lnTo>
                  <a:lnTo>
                    <a:pt x="471" y="1212"/>
                  </a:lnTo>
                  <a:lnTo>
                    <a:pt x="482" y="1215"/>
                  </a:lnTo>
                  <a:lnTo>
                    <a:pt x="495" y="1215"/>
                  </a:lnTo>
                  <a:lnTo>
                    <a:pt x="511" y="1214"/>
                  </a:lnTo>
                  <a:lnTo>
                    <a:pt x="522" y="1211"/>
                  </a:lnTo>
                  <a:lnTo>
                    <a:pt x="533" y="1207"/>
                  </a:lnTo>
                  <a:lnTo>
                    <a:pt x="543" y="1201"/>
                  </a:lnTo>
                  <a:lnTo>
                    <a:pt x="551" y="1195"/>
                  </a:lnTo>
                  <a:lnTo>
                    <a:pt x="556" y="1189"/>
                  </a:lnTo>
                  <a:lnTo>
                    <a:pt x="560" y="1183"/>
                  </a:lnTo>
                  <a:lnTo>
                    <a:pt x="564" y="1177"/>
                  </a:lnTo>
                  <a:lnTo>
                    <a:pt x="564" y="1177"/>
                  </a:lnTo>
                  <a:lnTo>
                    <a:pt x="564" y="1176"/>
                  </a:lnTo>
                  <a:lnTo>
                    <a:pt x="564" y="1176"/>
                  </a:lnTo>
                  <a:lnTo>
                    <a:pt x="566" y="1176"/>
                  </a:lnTo>
                  <a:lnTo>
                    <a:pt x="587" y="1173"/>
                  </a:lnTo>
                  <a:lnTo>
                    <a:pt x="608" y="1167"/>
                  </a:lnTo>
                  <a:lnTo>
                    <a:pt x="625" y="1158"/>
                  </a:lnTo>
                  <a:lnTo>
                    <a:pt x="640" y="1150"/>
                  </a:lnTo>
                  <a:lnTo>
                    <a:pt x="655" y="1140"/>
                  </a:lnTo>
                  <a:lnTo>
                    <a:pt x="667" y="1129"/>
                  </a:lnTo>
                  <a:lnTo>
                    <a:pt x="676" y="1121"/>
                  </a:lnTo>
                  <a:lnTo>
                    <a:pt x="684" y="1112"/>
                  </a:lnTo>
                  <a:lnTo>
                    <a:pt x="695" y="1107"/>
                  </a:lnTo>
                  <a:lnTo>
                    <a:pt x="707" y="1106"/>
                  </a:lnTo>
                  <a:lnTo>
                    <a:pt x="716" y="1106"/>
                  </a:lnTo>
                  <a:lnTo>
                    <a:pt x="728" y="1107"/>
                  </a:lnTo>
                  <a:lnTo>
                    <a:pt x="741" y="1112"/>
                  </a:lnTo>
                  <a:lnTo>
                    <a:pt x="754" y="1116"/>
                  </a:lnTo>
                  <a:lnTo>
                    <a:pt x="771" y="1124"/>
                  </a:lnTo>
                  <a:lnTo>
                    <a:pt x="789" y="1132"/>
                  </a:lnTo>
                  <a:lnTo>
                    <a:pt x="796" y="1137"/>
                  </a:lnTo>
                  <a:lnTo>
                    <a:pt x="804" y="1140"/>
                  </a:lnTo>
                  <a:lnTo>
                    <a:pt x="811" y="1144"/>
                  </a:lnTo>
                  <a:lnTo>
                    <a:pt x="819" y="1147"/>
                  </a:lnTo>
                  <a:lnTo>
                    <a:pt x="798" y="1161"/>
                  </a:lnTo>
                  <a:lnTo>
                    <a:pt x="779" y="1177"/>
                  </a:lnTo>
                  <a:lnTo>
                    <a:pt x="762" y="1195"/>
                  </a:lnTo>
                  <a:lnTo>
                    <a:pt x="747" y="1214"/>
                  </a:lnTo>
                  <a:lnTo>
                    <a:pt x="731" y="1234"/>
                  </a:lnTo>
                  <a:lnTo>
                    <a:pt x="720" y="1256"/>
                  </a:lnTo>
                  <a:lnTo>
                    <a:pt x="709" y="1281"/>
                  </a:lnTo>
                  <a:lnTo>
                    <a:pt x="697" y="1306"/>
                  </a:lnTo>
                  <a:lnTo>
                    <a:pt x="697" y="1311"/>
                  </a:lnTo>
                  <a:lnTo>
                    <a:pt x="697" y="1316"/>
                  </a:lnTo>
                  <a:lnTo>
                    <a:pt x="699" y="1332"/>
                  </a:lnTo>
                  <a:lnTo>
                    <a:pt x="705" y="1349"/>
                  </a:lnTo>
                  <a:lnTo>
                    <a:pt x="716" y="1370"/>
                  </a:lnTo>
                  <a:lnTo>
                    <a:pt x="733" y="1389"/>
                  </a:lnTo>
                  <a:lnTo>
                    <a:pt x="735" y="1390"/>
                  </a:lnTo>
                  <a:lnTo>
                    <a:pt x="739" y="1392"/>
                  </a:lnTo>
                  <a:lnTo>
                    <a:pt x="745" y="1395"/>
                  </a:lnTo>
                  <a:lnTo>
                    <a:pt x="750" y="1397"/>
                  </a:lnTo>
                  <a:lnTo>
                    <a:pt x="758" y="1400"/>
                  </a:lnTo>
                  <a:lnTo>
                    <a:pt x="768" y="1402"/>
                  </a:lnTo>
                  <a:lnTo>
                    <a:pt x="779" y="1402"/>
                  </a:lnTo>
                  <a:lnTo>
                    <a:pt x="789" y="1402"/>
                  </a:lnTo>
                  <a:lnTo>
                    <a:pt x="802" y="1399"/>
                  </a:lnTo>
                  <a:lnTo>
                    <a:pt x="813" y="1403"/>
                  </a:lnTo>
                  <a:lnTo>
                    <a:pt x="825" y="1408"/>
                  </a:lnTo>
                  <a:lnTo>
                    <a:pt x="834" y="1409"/>
                  </a:lnTo>
                  <a:lnTo>
                    <a:pt x="846" y="1409"/>
                  </a:lnTo>
                  <a:lnTo>
                    <a:pt x="855" y="1409"/>
                  </a:lnTo>
                  <a:lnTo>
                    <a:pt x="865" y="1408"/>
                  </a:lnTo>
                  <a:lnTo>
                    <a:pt x="874" y="1406"/>
                  </a:lnTo>
                  <a:lnTo>
                    <a:pt x="880" y="1405"/>
                  </a:lnTo>
                  <a:lnTo>
                    <a:pt x="886" y="1403"/>
                  </a:lnTo>
                  <a:lnTo>
                    <a:pt x="891" y="1402"/>
                  </a:lnTo>
                  <a:lnTo>
                    <a:pt x="897" y="1402"/>
                  </a:lnTo>
                  <a:lnTo>
                    <a:pt x="901" y="1402"/>
                  </a:lnTo>
                  <a:lnTo>
                    <a:pt x="916" y="1403"/>
                  </a:lnTo>
                  <a:lnTo>
                    <a:pt x="929" y="1396"/>
                  </a:lnTo>
                  <a:lnTo>
                    <a:pt x="941" y="1387"/>
                  </a:lnTo>
                  <a:lnTo>
                    <a:pt x="950" y="1376"/>
                  </a:lnTo>
                  <a:lnTo>
                    <a:pt x="956" y="1365"/>
                  </a:lnTo>
                  <a:lnTo>
                    <a:pt x="962" y="1357"/>
                  </a:lnTo>
                  <a:lnTo>
                    <a:pt x="962" y="1357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71" y="1354"/>
                  </a:lnTo>
                  <a:lnTo>
                    <a:pt x="981" y="1352"/>
                  </a:lnTo>
                  <a:lnTo>
                    <a:pt x="990" y="1349"/>
                  </a:lnTo>
                  <a:lnTo>
                    <a:pt x="998" y="1346"/>
                  </a:lnTo>
                  <a:lnTo>
                    <a:pt x="1013" y="1335"/>
                  </a:lnTo>
                  <a:lnTo>
                    <a:pt x="1021" y="1320"/>
                  </a:lnTo>
                  <a:lnTo>
                    <a:pt x="1025" y="1306"/>
                  </a:lnTo>
                  <a:lnTo>
                    <a:pt x="1027" y="1293"/>
                  </a:lnTo>
                  <a:lnTo>
                    <a:pt x="1028" y="1288"/>
                  </a:lnTo>
                  <a:lnTo>
                    <a:pt x="1028" y="1285"/>
                  </a:lnTo>
                  <a:lnTo>
                    <a:pt x="1028" y="1281"/>
                  </a:lnTo>
                  <a:lnTo>
                    <a:pt x="1030" y="1278"/>
                  </a:lnTo>
                  <a:lnTo>
                    <a:pt x="1042" y="1276"/>
                  </a:lnTo>
                  <a:lnTo>
                    <a:pt x="1055" y="1276"/>
                  </a:lnTo>
                  <a:lnTo>
                    <a:pt x="1067" y="1278"/>
                  </a:lnTo>
                  <a:lnTo>
                    <a:pt x="1080" y="1281"/>
                  </a:lnTo>
                  <a:lnTo>
                    <a:pt x="1091" y="1285"/>
                  </a:lnTo>
                  <a:lnTo>
                    <a:pt x="1103" y="1290"/>
                  </a:lnTo>
                  <a:lnTo>
                    <a:pt x="1114" y="1294"/>
                  </a:lnTo>
                  <a:lnTo>
                    <a:pt x="1124" y="1298"/>
                  </a:lnTo>
                  <a:lnTo>
                    <a:pt x="1148" y="1313"/>
                  </a:lnTo>
                  <a:lnTo>
                    <a:pt x="1177" y="1329"/>
                  </a:lnTo>
                  <a:lnTo>
                    <a:pt x="1207" y="1348"/>
                  </a:lnTo>
                  <a:lnTo>
                    <a:pt x="1242" y="1368"/>
                  </a:lnTo>
                  <a:lnTo>
                    <a:pt x="1276" y="1389"/>
                  </a:lnTo>
                  <a:lnTo>
                    <a:pt x="1312" y="1409"/>
                  </a:lnTo>
                  <a:lnTo>
                    <a:pt x="1348" y="1429"/>
                  </a:lnTo>
                  <a:lnTo>
                    <a:pt x="1384" y="1450"/>
                  </a:lnTo>
                  <a:lnTo>
                    <a:pt x="1419" y="1470"/>
                  </a:lnTo>
                  <a:lnTo>
                    <a:pt x="1451" y="1488"/>
                  </a:lnTo>
                  <a:lnTo>
                    <a:pt x="1482" y="1505"/>
                  </a:lnTo>
                  <a:lnTo>
                    <a:pt x="1506" y="1520"/>
                  </a:lnTo>
                  <a:lnTo>
                    <a:pt x="1527" y="1531"/>
                  </a:lnTo>
                  <a:lnTo>
                    <a:pt x="1544" y="1542"/>
                  </a:lnTo>
                  <a:lnTo>
                    <a:pt x="1554" y="1548"/>
                  </a:lnTo>
                  <a:lnTo>
                    <a:pt x="1558" y="1549"/>
                  </a:lnTo>
                  <a:lnTo>
                    <a:pt x="1560" y="1527"/>
                  </a:lnTo>
                  <a:lnTo>
                    <a:pt x="1562" y="1476"/>
                  </a:lnTo>
                  <a:lnTo>
                    <a:pt x="1563" y="1425"/>
                  </a:lnTo>
                  <a:lnTo>
                    <a:pt x="1565" y="1397"/>
                  </a:lnTo>
                  <a:lnTo>
                    <a:pt x="1596" y="1365"/>
                  </a:lnTo>
                  <a:lnTo>
                    <a:pt x="1615" y="1327"/>
                  </a:lnTo>
                  <a:lnTo>
                    <a:pt x="1624" y="1285"/>
                  </a:lnTo>
                  <a:lnTo>
                    <a:pt x="1626" y="1240"/>
                  </a:lnTo>
                  <a:lnTo>
                    <a:pt x="1619" y="1193"/>
                  </a:lnTo>
                  <a:lnTo>
                    <a:pt x="1603" y="1150"/>
                  </a:lnTo>
                  <a:lnTo>
                    <a:pt x="1581" y="1107"/>
                  </a:lnTo>
                  <a:lnTo>
                    <a:pt x="1550" y="1071"/>
                  </a:lnTo>
                  <a:lnTo>
                    <a:pt x="1539" y="1059"/>
                  </a:lnTo>
                  <a:lnTo>
                    <a:pt x="1527" y="1048"/>
                  </a:lnTo>
                  <a:lnTo>
                    <a:pt x="1514" y="1036"/>
                  </a:lnTo>
                  <a:lnTo>
                    <a:pt x="1503" y="1026"/>
                  </a:lnTo>
                  <a:lnTo>
                    <a:pt x="1491" y="1016"/>
                  </a:lnTo>
                  <a:lnTo>
                    <a:pt x="1478" y="1004"/>
                  </a:lnTo>
                  <a:lnTo>
                    <a:pt x="1466" y="994"/>
                  </a:lnTo>
                  <a:lnTo>
                    <a:pt x="1455" y="984"/>
                  </a:lnTo>
                  <a:lnTo>
                    <a:pt x="1419" y="953"/>
                  </a:lnTo>
                  <a:lnTo>
                    <a:pt x="1386" y="922"/>
                  </a:lnTo>
                  <a:lnTo>
                    <a:pt x="1356" y="892"/>
                  </a:lnTo>
                  <a:lnTo>
                    <a:pt x="1331" y="861"/>
                  </a:lnTo>
                  <a:lnTo>
                    <a:pt x="1310" y="828"/>
                  </a:lnTo>
                  <a:lnTo>
                    <a:pt x="1297" y="791"/>
                  </a:lnTo>
                  <a:lnTo>
                    <a:pt x="1289" y="752"/>
                  </a:lnTo>
                  <a:lnTo>
                    <a:pt x="1287" y="708"/>
                  </a:lnTo>
                  <a:lnTo>
                    <a:pt x="1287" y="704"/>
                  </a:lnTo>
                  <a:lnTo>
                    <a:pt x="1287" y="669"/>
                  </a:lnTo>
                  <a:lnTo>
                    <a:pt x="1291" y="634"/>
                  </a:lnTo>
                  <a:lnTo>
                    <a:pt x="1301" y="598"/>
                  </a:lnTo>
                  <a:lnTo>
                    <a:pt x="1312" y="560"/>
                  </a:lnTo>
                  <a:lnTo>
                    <a:pt x="1320" y="535"/>
                  </a:lnTo>
                  <a:lnTo>
                    <a:pt x="1327" y="509"/>
                  </a:lnTo>
                  <a:lnTo>
                    <a:pt x="1333" y="484"/>
                  </a:lnTo>
                  <a:lnTo>
                    <a:pt x="1337" y="45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9338" y="2927350"/>
              <a:ext cx="2681288" cy="2262187"/>
            </a:xfrm>
            <a:custGeom>
              <a:avLst/>
              <a:gdLst>
                <a:gd name="T0" fmla="*/ 787 w 1689"/>
                <a:gd name="T1" fmla="*/ 116 h 1425"/>
                <a:gd name="T2" fmla="*/ 794 w 1689"/>
                <a:gd name="T3" fmla="*/ 132 h 1425"/>
                <a:gd name="T4" fmla="*/ 1029 w 1689"/>
                <a:gd name="T5" fmla="*/ 116 h 1425"/>
                <a:gd name="T6" fmla="*/ 1152 w 1689"/>
                <a:gd name="T7" fmla="*/ 144 h 1425"/>
                <a:gd name="T8" fmla="*/ 1314 w 1689"/>
                <a:gd name="T9" fmla="*/ 99 h 1425"/>
                <a:gd name="T10" fmla="*/ 1510 w 1689"/>
                <a:gd name="T11" fmla="*/ 145 h 1425"/>
                <a:gd name="T12" fmla="*/ 1604 w 1689"/>
                <a:gd name="T13" fmla="*/ 360 h 1425"/>
                <a:gd name="T14" fmla="*/ 1664 w 1689"/>
                <a:gd name="T15" fmla="*/ 543 h 1425"/>
                <a:gd name="T16" fmla="*/ 1474 w 1689"/>
                <a:gd name="T17" fmla="*/ 513 h 1425"/>
                <a:gd name="T18" fmla="*/ 1326 w 1689"/>
                <a:gd name="T19" fmla="*/ 396 h 1425"/>
                <a:gd name="T20" fmla="*/ 1286 w 1689"/>
                <a:gd name="T21" fmla="*/ 231 h 1425"/>
                <a:gd name="T22" fmla="*/ 1217 w 1689"/>
                <a:gd name="T23" fmla="*/ 249 h 1425"/>
                <a:gd name="T24" fmla="*/ 1236 w 1689"/>
                <a:gd name="T25" fmla="*/ 526 h 1425"/>
                <a:gd name="T26" fmla="*/ 1337 w 1689"/>
                <a:gd name="T27" fmla="*/ 926 h 1425"/>
                <a:gd name="T28" fmla="*/ 1524 w 1689"/>
                <a:gd name="T29" fmla="*/ 1257 h 1425"/>
                <a:gd name="T30" fmla="*/ 1465 w 1689"/>
                <a:gd name="T31" fmla="*/ 1423 h 1425"/>
                <a:gd name="T32" fmla="*/ 1306 w 1689"/>
                <a:gd name="T33" fmla="*/ 1333 h 1425"/>
                <a:gd name="T34" fmla="*/ 1097 w 1689"/>
                <a:gd name="T35" fmla="*/ 1216 h 1425"/>
                <a:gd name="T36" fmla="*/ 960 w 1689"/>
                <a:gd name="T37" fmla="*/ 1231 h 1425"/>
                <a:gd name="T38" fmla="*/ 893 w 1689"/>
                <a:gd name="T39" fmla="*/ 1305 h 1425"/>
                <a:gd name="T40" fmla="*/ 804 w 1689"/>
                <a:gd name="T41" fmla="*/ 1349 h 1425"/>
                <a:gd name="T42" fmla="*/ 712 w 1689"/>
                <a:gd name="T43" fmla="*/ 1326 h 1425"/>
                <a:gd name="T44" fmla="*/ 751 w 1689"/>
                <a:gd name="T45" fmla="*/ 1186 h 1425"/>
                <a:gd name="T46" fmla="*/ 996 w 1689"/>
                <a:gd name="T47" fmla="*/ 1119 h 1425"/>
                <a:gd name="T48" fmla="*/ 1013 w 1689"/>
                <a:gd name="T49" fmla="*/ 1098 h 1425"/>
                <a:gd name="T50" fmla="*/ 1008 w 1689"/>
                <a:gd name="T51" fmla="*/ 1069 h 1425"/>
                <a:gd name="T52" fmla="*/ 931 w 1689"/>
                <a:gd name="T53" fmla="*/ 1072 h 1425"/>
                <a:gd name="T54" fmla="*/ 737 w 1689"/>
                <a:gd name="T55" fmla="*/ 1062 h 1425"/>
                <a:gd name="T56" fmla="*/ 573 w 1689"/>
                <a:gd name="T57" fmla="*/ 1100 h 1425"/>
                <a:gd name="T58" fmla="*/ 455 w 1689"/>
                <a:gd name="T59" fmla="*/ 1155 h 1425"/>
                <a:gd name="T60" fmla="*/ 349 w 1689"/>
                <a:gd name="T61" fmla="*/ 1123 h 1425"/>
                <a:gd name="T62" fmla="*/ 385 w 1689"/>
                <a:gd name="T63" fmla="*/ 1001 h 1425"/>
                <a:gd name="T64" fmla="*/ 541 w 1689"/>
                <a:gd name="T65" fmla="*/ 988 h 1425"/>
                <a:gd name="T66" fmla="*/ 642 w 1689"/>
                <a:gd name="T67" fmla="*/ 963 h 1425"/>
                <a:gd name="T68" fmla="*/ 732 w 1689"/>
                <a:gd name="T69" fmla="*/ 963 h 1425"/>
                <a:gd name="T70" fmla="*/ 602 w 1689"/>
                <a:gd name="T71" fmla="*/ 947 h 1425"/>
                <a:gd name="T72" fmla="*/ 615 w 1689"/>
                <a:gd name="T73" fmla="*/ 820 h 1425"/>
                <a:gd name="T74" fmla="*/ 718 w 1689"/>
                <a:gd name="T75" fmla="*/ 738 h 1425"/>
                <a:gd name="T76" fmla="*/ 829 w 1689"/>
                <a:gd name="T77" fmla="*/ 632 h 1425"/>
                <a:gd name="T78" fmla="*/ 572 w 1689"/>
                <a:gd name="T79" fmla="*/ 733 h 1425"/>
                <a:gd name="T80" fmla="*/ 606 w 1689"/>
                <a:gd name="T81" fmla="*/ 655 h 1425"/>
                <a:gd name="T82" fmla="*/ 558 w 1689"/>
                <a:gd name="T83" fmla="*/ 673 h 1425"/>
                <a:gd name="T84" fmla="*/ 356 w 1689"/>
                <a:gd name="T85" fmla="*/ 750 h 1425"/>
                <a:gd name="T86" fmla="*/ 111 w 1689"/>
                <a:gd name="T87" fmla="*/ 615 h 1425"/>
                <a:gd name="T88" fmla="*/ 14 w 1689"/>
                <a:gd name="T89" fmla="*/ 537 h 1425"/>
                <a:gd name="T90" fmla="*/ 67 w 1689"/>
                <a:gd name="T91" fmla="*/ 435 h 1425"/>
                <a:gd name="T92" fmla="*/ 278 w 1689"/>
                <a:gd name="T93" fmla="*/ 408 h 1425"/>
                <a:gd name="T94" fmla="*/ 549 w 1689"/>
                <a:gd name="T95" fmla="*/ 371 h 1425"/>
                <a:gd name="T96" fmla="*/ 732 w 1689"/>
                <a:gd name="T97" fmla="*/ 415 h 1425"/>
                <a:gd name="T98" fmla="*/ 600 w 1689"/>
                <a:gd name="T99" fmla="*/ 323 h 1425"/>
                <a:gd name="T100" fmla="*/ 629 w 1689"/>
                <a:gd name="T101" fmla="*/ 140 h 1425"/>
                <a:gd name="T102" fmla="*/ 524 w 1689"/>
                <a:gd name="T103" fmla="*/ 202 h 1425"/>
                <a:gd name="T104" fmla="*/ 235 w 1689"/>
                <a:gd name="T105" fmla="*/ 201 h 1425"/>
                <a:gd name="T106" fmla="*/ 311 w 1689"/>
                <a:gd name="T107" fmla="*/ 138 h 1425"/>
                <a:gd name="T108" fmla="*/ 457 w 1689"/>
                <a:gd name="T109" fmla="*/ 26 h 1425"/>
                <a:gd name="T110" fmla="*/ 631 w 1689"/>
                <a:gd name="T111" fmla="*/ 3 h 1425"/>
                <a:gd name="T112" fmla="*/ 781 w 1689"/>
                <a:gd name="T113" fmla="*/ 6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9" h="1425">
                  <a:moveTo>
                    <a:pt x="813" y="81"/>
                  </a:moveTo>
                  <a:lnTo>
                    <a:pt x="815" y="86"/>
                  </a:lnTo>
                  <a:lnTo>
                    <a:pt x="819" y="90"/>
                  </a:lnTo>
                  <a:lnTo>
                    <a:pt x="823" y="94"/>
                  </a:lnTo>
                  <a:lnTo>
                    <a:pt x="827" y="99"/>
                  </a:lnTo>
                  <a:lnTo>
                    <a:pt x="813" y="105"/>
                  </a:lnTo>
                  <a:lnTo>
                    <a:pt x="800" y="110"/>
                  </a:lnTo>
                  <a:lnTo>
                    <a:pt x="787" y="116"/>
                  </a:lnTo>
                  <a:lnTo>
                    <a:pt x="773" y="124"/>
                  </a:lnTo>
                  <a:lnTo>
                    <a:pt x="762" y="131"/>
                  </a:lnTo>
                  <a:lnTo>
                    <a:pt x="751" y="138"/>
                  </a:lnTo>
                  <a:lnTo>
                    <a:pt x="741" y="147"/>
                  </a:lnTo>
                  <a:lnTo>
                    <a:pt x="732" y="157"/>
                  </a:lnTo>
                  <a:lnTo>
                    <a:pt x="733" y="159"/>
                  </a:lnTo>
                  <a:lnTo>
                    <a:pt x="764" y="144"/>
                  </a:lnTo>
                  <a:lnTo>
                    <a:pt x="794" y="132"/>
                  </a:lnTo>
                  <a:lnTo>
                    <a:pt x="825" y="121"/>
                  </a:lnTo>
                  <a:lnTo>
                    <a:pt x="857" y="110"/>
                  </a:lnTo>
                  <a:lnTo>
                    <a:pt x="891" y="105"/>
                  </a:lnTo>
                  <a:lnTo>
                    <a:pt x="926" y="100"/>
                  </a:lnTo>
                  <a:lnTo>
                    <a:pt x="960" y="100"/>
                  </a:lnTo>
                  <a:lnTo>
                    <a:pt x="996" y="105"/>
                  </a:lnTo>
                  <a:lnTo>
                    <a:pt x="1013" y="110"/>
                  </a:lnTo>
                  <a:lnTo>
                    <a:pt x="1029" y="116"/>
                  </a:lnTo>
                  <a:lnTo>
                    <a:pt x="1046" y="122"/>
                  </a:lnTo>
                  <a:lnTo>
                    <a:pt x="1061" y="129"/>
                  </a:lnTo>
                  <a:lnTo>
                    <a:pt x="1076" y="137"/>
                  </a:lnTo>
                  <a:lnTo>
                    <a:pt x="1091" y="145"/>
                  </a:lnTo>
                  <a:lnTo>
                    <a:pt x="1105" y="154"/>
                  </a:lnTo>
                  <a:lnTo>
                    <a:pt x="1118" y="163"/>
                  </a:lnTo>
                  <a:lnTo>
                    <a:pt x="1135" y="153"/>
                  </a:lnTo>
                  <a:lnTo>
                    <a:pt x="1152" y="144"/>
                  </a:lnTo>
                  <a:lnTo>
                    <a:pt x="1171" y="135"/>
                  </a:lnTo>
                  <a:lnTo>
                    <a:pt x="1190" y="128"/>
                  </a:lnTo>
                  <a:lnTo>
                    <a:pt x="1209" y="121"/>
                  </a:lnTo>
                  <a:lnTo>
                    <a:pt x="1230" y="113"/>
                  </a:lnTo>
                  <a:lnTo>
                    <a:pt x="1251" y="109"/>
                  </a:lnTo>
                  <a:lnTo>
                    <a:pt x="1272" y="105"/>
                  </a:lnTo>
                  <a:lnTo>
                    <a:pt x="1293" y="100"/>
                  </a:lnTo>
                  <a:lnTo>
                    <a:pt x="1314" y="99"/>
                  </a:lnTo>
                  <a:lnTo>
                    <a:pt x="1335" y="97"/>
                  </a:lnTo>
                  <a:lnTo>
                    <a:pt x="1356" y="99"/>
                  </a:lnTo>
                  <a:lnTo>
                    <a:pt x="1377" y="100"/>
                  </a:lnTo>
                  <a:lnTo>
                    <a:pt x="1400" y="103"/>
                  </a:lnTo>
                  <a:lnTo>
                    <a:pt x="1421" y="108"/>
                  </a:lnTo>
                  <a:lnTo>
                    <a:pt x="1442" y="113"/>
                  </a:lnTo>
                  <a:lnTo>
                    <a:pt x="1478" y="128"/>
                  </a:lnTo>
                  <a:lnTo>
                    <a:pt x="1510" y="145"/>
                  </a:lnTo>
                  <a:lnTo>
                    <a:pt x="1539" y="167"/>
                  </a:lnTo>
                  <a:lnTo>
                    <a:pt x="1565" y="191"/>
                  </a:lnTo>
                  <a:lnTo>
                    <a:pt x="1584" y="217"/>
                  </a:lnTo>
                  <a:lnTo>
                    <a:pt x="1602" y="246"/>
                  </a:lnTo>
                  <a:lnTo>
                    <a:pt x="1611" y="275"/>
                  </a:lnTo>
                  <a:lnTo>
                    <a:pt x="1613" y="306"/>
                  </a:lnTo>
                  <a:lnTo>
                    <a:pt x="1611" y="332"/>
                  </a:lnTo>
                  <a:lnTo>
                    <a:pt x="1604" y="360"/>
                  </a:lnTo>
                  <a:lnTo>
                    <a:pt x="1598" y="387"/>
                  </a:lnTo>
                  <a:lnTo>
                    <a:pt x="1592" y="415"/>
                  </a:lnTo>
                  <a:lnTo>
                    <a:pt x="1592" y="443"/>
                  </a:lnTo>
                  <a:lnTo>
                    <a:pt x="1598" y="469"/>
                  </a:lnTo>
                  <a:lnTo>
                    <a:pt x="1615" y="492"/>
                  </a:lnTo>
                  <a:lnTo>
                    <a:pt x="1643" y="513"/>
                  </a:lnTo>
                  <a:lnTo>
                    <a:pt x="1689" y="545"/>
                  </a:lnTo>
                  <a:lnTo>
                    <a:pt x="1664" y="543"/>
                  </a:lnTo>
                  <a:lnTo>
                    <a:pt x="1640" y="543"/>
                  </a:lnTo>
                  <a:lnTo>
                    <a:pt x="1615" y="540"/>
                  </a:lnTo>
                  <a:lnTo>
                    <a:pt x="1590" y="539"/>
                  </a:lnTo>
                  <a:lnTo>
                    <a:pt x="1565" y="534"/>
                  </a:lnTo>
                  <a:lnTo>
                    <a:pt x="1543" y="532"/>
                  </a:lnTo>
                  <a:lnTo>
                    <a:pt x="1520" y="526"/>
                  </a:lnTo>
                  <a:lnTo>
                    <a:pt x="1497" y="520"/>
                  </a:lnTo>
                  <a:lnTo>
                    <a:pt x="1474" y="513"/>
                  </a:lnTo>
                  <a:lnTo>
                    <a:pt x="1453" y="505"/>
                  </a:lnTo>
                  <a:lnTo>
                    <a:pt x="1432" y="497"/>
                  </a:lnTo>
                  <a:lnTo>
                    <a:pt x="1413" y="486"/>
                  </a:lnTo>
                  <a:lnTo>
                    <a:pt x="1394" y="475"/>
                  </a:lnTo>
                  <a:lnTo>
                    <a:pt x="1377" y="462"/>
                  </a:lnTo>
                  <a:lnTo>
                    <a:pt x="1360" y="447"/>
                  </a:lnTo>
                  <a:lnTo>
                    <a:pt x="1345" y="431"/>
                  </a:lnTo>
                  <a:lnTo>
                    <a:pt x="1326" y="396"/>
                  </a:lnTo>
                  <a:lnTo>
                    <a:pt x="1320" y="358"/>
                  </a:lnTo>
                  <a:lnTo>
                    <a:pt x="1322" y="319"/>
                  </a:lnTo>
                  <a:lnTo>
                    <a:pt x="1327" y="279"/>
                  </a:lnTo>
                  <a:lnTo>
                    <a:pt x="1326" y="266"/>
                  </a:lnTo>
                  <a:lnTo>
                    <a:pt x="1320" y="252"/>
                  </a:lnTo>
                  <a:lnTo>
                    <a:pt x="1310" y="240"/>
                  </a:lnTo>
                  <a:lnTo>
                    <a:pt x="1295" y="233"/>
                  </a:lnTo>
                  <a:lnTo>
                    <a:pt x="1286" y="231"/>
                  </a:lnTo>
                  <a:lnTo>
                    <a:pt x="1278" y="231"/>
                  </a:lnTo>
                  <a:lnTo>
                    <a:pt x="1268" y="231"/>
                  </a:lnTo>
                  <a:lnTo>
                    <a:pt x="1259" y="231"/>
                  </a:lnTo>
                  <a:lnTo>
                    <a:pt x="1251" y="233"/>
                  </a:lnTo>
                  <a:lnTo>
                    <a:pt x="1244" y="234"/>
                  </a:lnTo>
                  <a:lnTo>
                    <a:pt x="1236" y="237"/>
                  </a:lnTo>
                  <a:lnTo>
                    <a:pt x="1228" y="242"/>
                  </a:lnTo>
                  <a:lnTo>
                    <a:pt x="1217" y="249"/>
                  </a:lnTo>
                  <a:lnTo>
                    <a:pt x="1215" y="259"/>
                  </a:lnTo>
                  <a:lnTo>
                    <a:pt x="1215" y="272"/>
                  </a:lnTo>
                  <a:lnTo>
                    <a:pt x="1217" y="282"/>
                  </a:lnTo>
                  <a:lnTo>
                    <a:pt x="1249" y="330"/>
                  </a:lnTo>
                  <a:lnTo>
                    <a:pt x="1263" y="379"/>
                  </a:lnTo>
                  <a:lnTo>
                    <a:pt x="1261" y="427"/>
                  </a:lnTo>
                  <a:lnTo>
                    <a:pt x="1251" y="476"/>
                  </a:lnTo>
                  <a:lnTo>
                    <a:pt x="1236" y="526"/>
                  </a:lnTo>
                  <a:lnTo>
                    <a:pt x="1221" y="575"/>
                  </a:lnTo>
                  <a:lnTo>
                    <a:pt x="1211" y="626"/>
                  </a:lnTo>
                  <a:lnTo>
                    <a:pt x="1211" y="676"/>
                  </a:lnTo>
                  <a:lnTo>
                    <a:pt x="1215" y="738"/>
                  </a:lnTo>
                  <a:lnTo>
                    <a:pt x="1230" y="792"/>
                  </a:lnTo>
                  <a:lnTo>
                    <a:pt x="1259" y="840"/>
                  </a:lnTo>
                  <a:lnTo>
                    <a:pt x="1295" y="886"/>
                  </a:lnTo>
                  <a:lnTo>
                    <a:pt x="1337" y="926"/>
                  </a:lnTo>
                  <a:lnTo>
                    <a:pt x="1385" y="969"/>
                  </a:lnTo>
                  <a:lnTo>
                    <a:pt x="1432" y="1011"/>
                  </a:lnTo>
                  <a:lnTo>
                    <a:pt x="1482" y="1058"/>
                  </a:lnTo>
                  <a:lnTo>
                    <a:pt x="1506" y="1091"/>
                  </a:lnTo>
                  <a:lnTo>
                    <a:pt x="1524" y="1130"/>
                  </a:lnTo>
                  <a:lnTo>
                    <a:pt x="1531" y="1173"/>
                  </a:lnTo>
                  <a:lnTo>
                    <a:pt x="1531" y="1216"/>
                  </a:lnTo>
                  <a:lnTo>
                    <a:pt x="1524" y="1257"/>
                  </a:lnTo>
                  <a:lnTo>
                    <a:pt x="1512" y="1295"/>
                  </a:lnTo>
                  <a:lnTo>
                    <a:pt x="1495" y="1327"/>
                  </a:lnTo>
                  <a:lnTo>
                    <a:pt x="1474" y="1349"/>
                  </a:lnTo>
                  <a:lnTo>
                    <a:pt x="1470" y="1371"/>
                  </a:lnTo>
                  <a:lnTo>
                    <a:pt x="1470" y="1388"/>
                  </a:lnTo>
                  <a:lnTo>
                    <a:pt x="1468" y="1404"/>
                  </a:lnTo>
                  <a:lnTo>
                    <a:pt x="1466" y="1425"/>
                  </a:lnTo>
                  <a:lnTo>
                    <a:pt x="1465" y="1423"/>
                  </a:lnTo>
                  <a:lnTo>
                    <a:pt x="1457" y="1419"/>
                  </a:lnTo>
                  <a:lnTo>
                    <a:pt x="1444" y="1412"/>
                  </a:lnTo>
                  <a:lnTo>
                    <a:pt x="1428" y="1403"/>
                  </a:lnTo>
                  <a:lnTo>
                    <a:pt x="1407" y="1391"/>
                  </a:lnTo>
                  <a:lnTo>
                    <a:pt x="1386" y="1380"/>
                  </a:lnTo>
                  <a:lnTo>
                    <a:pt x="1360" y="1365"/>
                  </a:lnTo>
                  <a:lnTo>
                    <a:pt x="1333" y="1349"/>
                  </a:lnTo>
                  <a:lnTo>
                    <a:pt x="1306" y="1333"/>
                  </a:lnTo>
                  <a:lnTo>
                    <a:pt x="1276" y="1317"/>
                  </a:lnTo>
                  <a:lnTo>
                    <a:pt x="1247" y="1301"/>
                  </a:lnTo>
                  <a:lnTo>
                    <a:pt x="1219" y="1283"/>
                  </a:lnTo>
                  <a:lnTo>
                    <a:pt x="1190" y="1267"/>
                  </a:lnTo>
                  <a:lnTo>
                    <a:pt x="1162" y="1251"/>
                  </a:lnTo>
                  <a:lnTo>
                    <a:pt x="1137" y="1235"/>
                  </a:lnTo>
                  <a:lnTo>
                    <a:pt x="1114" y="1222"/>
                  </a:lnTo>
                  <a:lnTo>
                    <a:pt x="1097" y="1216"/>
                  </a:lnTo>
                  <a:lnTo>
                    <a:pt x="1080" y="1212"/>
                  </a:lnTo>
                  <a:lnTo>
                    <a:pt x="1061" y="1211"/>
                  </a:lnTo>
                  <a:lnTo>
                    <a:pt x="1042" y="1211"/>
                  </a:lnTo>
                  <a:lnTo>
                    <a:pt x="1023" y="1212"/>
                  </a:lnTo>
                  <a:lnTo>
                    <a:pt x="1004" y="1213"/>
                  </a:lnTo>
                  <a:lnTo>
                    <a:pt x="987" y="1218"/>
                  </a:lnTo>
                  <a:lnTo>
                    <a:pt x="970" y="1222"/>
                  </a:lnTo>
                  <a:lnTo>
                    <a:pt x="960" y="1231"/>
                  </a:lnTo>
                  <a:lnTo>
                    <a:pt x="954" y="1243"/>
                  </a:lnTo>
                  <a:lnTo>
                    <a:pt x="952" y="1256"/>
                  </a:lnTo>
                  <a:lnTo>
                    <a:pt x="950" y="1269"/>
                  </a:lnTo>
                  <a:lnTo>
                    <a:pt x="947" y="1280"/>
                  </a:lnTo>
                  <a:lnTo>
                    <a:pt x="939" y="1291"/>
                  </a:lnTo>
                  <a:lnTo>
                    <a:pt x="926" y="1295"/>
                  </a:lnTo>
                  <a:lnTo>
                    <a:pt x="903" y="1294"/>
                  </a:lnTo>
                  <a:lnTo>
                    <a:pt x="893" y="1305"/>
                  </a:lnTo>
                  <a:lnTo>
                    <a:pt x="886" y="1318"/>
                  </a:lnTo>
                  <a:lnTo>
                    <a:pt x="880" y="1331"/>
                  </a:lnTo>
                  <a:lnTo>
                    <a:pt x="869" y="1342"/>
                  </a:lnTo>
                  <a:lnTo>
                    <a:pt x="855" y="1342"/>
                  </a:lnTo>
                  <a:lnTo>
                    <a:pt x="842" y="1343"/>
                  </a:lnTo>
                  <a:lnTo>
                    <a:pt x="829" y="1346"/>
                  </a:lnTo>
                  <a:lnTo>
                    <a:pt x="815" y="1349"/>
                  </a:lnTo>
                  <a:lnTo>
                    <a:pt x="804" y="1349"/>
                  </a:lnTo>
                  <a:lnTo>
                    <a:pt x="792" y="1347"/>
                  </a:lnTo>
                  <a:lnTo>
                    <a:pt x="783" y="1342"/>
                  </a:lnTo>
                  <a:lnTo>
                    <a:pt x="773" y="1331"/>
                  </a:lnTo>
                  <a:lnTo>
                    <a:pt x="762" y="1337"/>
                  </a:lnTo>
                  <a:lnTo>
                    <a:pt x="749" y="1342"/>
                  </a:lnTo>
                  <a:lnTo>
                    <a:pt x="735" y="1343"/>
                  </a:lnTo>
                  <a:lnTo>
                    <a:pt x="724" y="1337"/>
                  </a:lnTo>
                  <a:lnTo>
                    <a:pt x="712" y="1326"/>
                  </a:lnTo>
                  <a:lnTo>
                    <a:pt x="705" y="1313"/>
                  </a:lnTo>
                  <a:lnTo>
                    <a:pt x="699" y="1298"/>
                  </a:lnTo>
                  <a:lnTo>
                    <a:pt x="697" y="1282"/>
                  </a:lnTo>
                  <a:lnTo>
                    <a:pt x="705" y="1262"/>
                  </a:lnTo>
                  <a:lnTo>
                    <a:pt x="714" y="1243"/>
                  </a:lnTo>
                  <a:lnTo>
                    <a:pt x="726" y="1224"/>
                  </a:lnTo>
                  <a:lnTo>
                    <a:pt x="737" y="1205"/>
                  </a:lnTo>
                  <a:lnTo>
                    <a:pt x="751" y="1186"/>
                  </a:lnTo>
                  <a:lnTo>
                    <a:pt x="768" y="1168"/>
                  </a:lnTo>
                  <a:lnTo>
                    <a:pt x="785" y="1152"/>
                  </a:lnTo>
                  <a:lnTo>
                    <a:pt x="806" y="1138"/>
                  </a:lnTo>
                  <a:lnTo>
                    <a:pt x="840" y="1126"/>
                  </a:lnTo>
                  <a:lnTo>
                    <a:pt x="876" y="1120"/>
                  </a:lnTo>
                  <a:lnTo>
                    <a:pt x="916" y="1116"/>
                  </a:lnTo>
                  <a:lnTo>
                    <a:pt x="956" y="1116"/>
                  </a:lnTo>
                  <a:lnTo>
                    <a:pt x="996" y="1119"/>
                  </a:lnTo>
                  <a:lnTo>
                    <a:pt x="1036" y="1125"/>
                  </a:lnTo>
                  <a:lnTo>
                    <a:pt x="1072" y="1133"/>
                  </a:lnTo>
                  <a:lnTo>
                    <a:pt x="1105" y="1144"/>
                  </a:lnTo>
                  <a:lnTo>
                    <a:pt x="1091" y="1129"/>
                  </a:lnTo>
                  <a:lnTo>
                    <a:pt x="1074" y="1119"/>
                  </a:lnTo>
                  <a:lnTo>
                    <a:pt x="1055" y="1110"/>
                  </a:lnTo>
                  <a:lnTo>
                    <a:pt x="1034" y="1103"/>
                  </a:lnTo>
                  <a:lnTo>
                    <a:pt x="1013" y="1098"/>
                  </a:lnTo>
                  <a:lnTo>
                    <a:pt x="990" y="1095"/>
                  </a:lnTo>
                  <a:lnTo>
                    <a:pt x="966" y="1094"/>
                  </a:lnTo>
                  <a:lnTo>
                    <a:pt x="943" y="1094"/>
                  </a:lnTo>
                  <a:lnTo>
                    <a:pt x="954" y="1087"/>
                  </a:lnTo>
                  <a:lnTo>
                    <a:pt x="968" y="1081"/>
                  </a:lnTo>
                  <a:lnTo>
                    <a:pt x="981" y="1075"/>
                  </a:lnTo>
                  <a:lnTo>
                    <a:pt x="994" y="1072"/>
                  </a:lnTo>
                  <a:lnTo>
                    <a:pt x="1008" y="1069"/>
                  </a:lnTo>
                  <a:lnTo>
                    <a:pt x="1023" y="1066"/>
                  </a:lnTo>
                  <a:lnTo>
                    <a:pt x="1036" y="1063"/>
                  </a:lnTo>
                  <a:lnTo>
                    <a:pt x="1049" y="1060"/>
                  </a:lnTo>
                  <a:lnTo>
                    <a:pt x="1025" y="1058"/>
                  </a:lnTo>
                  <a:lnTo>
                    <a:pt x="1000" y="1056"/>
                  </a:lnTo>
                  <a:lnTo>
                    <a:pt x="977" y="1059"/>
                  </a:lnTo>
                  <a:lnTo>
                    <a:pt x="954" y="1065"/>
                  </a:lnTo>
                  <a:lnTo>
                    <a:pt x="931" y="1072"/>
                  </a:lnTo>
                  <a:lnTo>
                    <a:pt x="910" y="1082"/>
                  </a:lnTo>
                  <a:lnTo>
                    <a:pt x="891" y="1093"/>
                  </a:lnTo>
                  <a:lnTo>
                    <a:pt x="872" y="1104"/>
                  </a:lnTo>
                  <a:lnTo>
                    <a:pt x="851" y="1107"/>
                  </a:lnTo>
                  <a:lnTo>
                    <a:pt x="823" y="1100"/>
                  </a:lnTo>
                  <a:lnTo>
                    <a:pt x="794" y="1088"/>
                  </a:lnTo>
                  <a:lnTo>
                    <a:pt x="766" y="1074"/>
                  </a:lnTo>
                  <a:lnTo>
                    <a:pt x="737" y="1062"/>
                  </a:lnTo>
                  <a:lnTo>
                    <a:pt x="709" y="1052"/>
                  </a:lnTo>
                  <a:lnTo>
                    <a:pt x="680" y="1046"/>
                  </a:lnTo>
                  <a:lnTo>
                    <a:pt x="650" y="1049"/>
                  </a:lnTo>
                  <a:lnTo>
                    <a:pt x="619" y="1060"/>
                  </a:lnTo>
                  <a:lnTo>
                    <a:pt x="610" y="1071"/>
                  </a:lnTo>
                  <a:lnTo>
                    <a:pt x="598" y="1081"/>
                  </a:lnTo>
                  <a:lnTo>
                    <a:pt x="587" y="1091"/>
                  </a:lnTo>
                  <a:lnTo>
                    <a:pt x="573" y="1100"/>
                  </a:lnTo>
                  <a:lnTo>
                    <a:pt x="558" y="1107"/>
                  </a:lnTo>
                  <a:lnTo>
                    <a:pt x="543" y="1113"/>
                  </a:lnTo>
                  <a:lnTo>
                    <a:pt x="526" y="1114"/>
                  </a:lnTo>
                  <a:lnTo>
                    <a:pt x="509" y="1114"/>
                  </a:lnTo>
                  <a:lnTo>
                    <a:pt x="497" y="1126"/>
                  </a:lnTo>
                  <a:lnTo>
                    <a:pt x="488" y="1141"/>
                  </a:lnTo>
                  <a:lnTo>
                    <a:pt x="474" y="1151"/>
                  </a:lnTo>
                  <a:lnTo>
                    <a:pt x="455" y="1155"/>
                  </a:lnTo>
                  <a:lnTo>
                    <a:pt x="440" y="1154"/>
                  </a:lnTo>
                  <a:lnTo>
                    <a:pt x="427" y="1148"/>
                  </a:lnTo>
                  <a:lnTo>
                    <a:pt x="415" y="1141"/>
                  </a:lnTo>
                  <a:lnTo>
                    <a:pt x="406" y="1132"/>
                  </a:lnTo>
                  <a:lnTo>
                    <a:pt x="395" y="1126"/>
                  </a:lnTo>
                  <a:lnTo>
                    <a:pt x="381" y="1120"/>
                  </a:lnTo>
                  <a:lnTo>
                    <a:pt x="366" y="1119"/>
                  </a:lnTo>
                  <a:lnTo>
                    <a:pt x="349" y="1123"/>
                  </a:lnTo>
                  <a:lnTo>
                    <a:pt x="334" y="1106"/>
                  </a:lnTo>
                  <a:lnTo>
                    <a:pt x="328" y="1085"/>
                  </a:lnTo>
                  <a:lnTo>
                    <a:pt x="330" y="1065"/>
                  </a:lnTo>
                  <a:lnTo>
                    <a:pt x="336" y="1044"/>
                  </a:lnTo>
                  <a:lnTo>
                    <a:pt x="345" y="1033"/>
                  </a:lnTo>
                  <a:lnTo>
                    <a:pt x="356" y="1021"/>
                  </a:lnTo>
                  <a:lnTo>
                    <a:pt x="370" y="1009"/>
                  </a:lnTo>
                  <a:lnTo>
                    <a:pt x="385" y="1001"/>
                  </a:lnTo>
                  <a:lnTo>
                    <a:pt x="400" y="992"/>
                  </a:lnTo>
                  <a:lnTo>
                    <a:pt x="417" y="986"/>
                  </a:lnTo>
                  <a:lnTo>
                    <a:pt x="435" y="982"/>
                  </a:lnTo>
                  <a:lnTo>
                    <a:pt x="454" y="979"/>
                  </a:lnTo>
                  <a:lnTo>
                    <a:pt x="476" y="979"/>
                  </a:lnTo>
                  <a:lnTo>
                    <a:pt x="499" y="980"/>
                  </a:lnTo>
                  <a:lnTo>
                    <a:pt x="520" y="983"/>
                  </a:lnTo>
                  <a:lnTo>
                    <a:pt x="541" y="988"/>
                  </a:lnTo>
                  <a:lnTo>
                    <a:pt x="562" y="993"/>
                  </a:lnTo>
                  <a:lnTo>
                    <a:pt x="583" y="999"/>
                  </a:lnTo>
                  <a:lnTo>
                    <a:pt x="602" y="1004"/>
                  </a:lnTo>
                  <a:lnTo>
                    <a:pt x="621" y="1009"/>
                  </a:lnTo>
                  <a:lnTo>
                    <a:pt x="575" y="976"/>
                  </a:lnTo>
                  <a:lnTo>
                    <a:pt x="596" y="969"/>
                  </a:lnTo>
                  <a:lnTo>
                    <a:pt x="619" y="964"/>
                  </a:lnTo>
                  <a:lnTo>
                    <a:pt x="642" y="963"/>
                  </a:lnTo>
                  <a:lnTo>
                    <a:pt x="665" y="963"/>
                  </a:lnTo>
                  <a:lnTo>
                    <a:pt x="690" y="966"/>
                  </a:lnTo>
                  <a:lnTo>
                    <a:pt x="712" y="970"/>
                  </a:lnTo>
                  <a:lnTo>
                    <a:pt x="733" y="977"/>
                  </a:lnTo>
                  <a:lnTo>
                    <a:pt x="754" y="986"/>
                  </a:lnTo>
                  <a:lnTo>
                    <a:pt x="756" y="983"/>
                  </a:lnTo>
                  <a:lnTo>
                    <a:pt x="745" y="972"/>
                  </a:lnTo>
                  <a:lnTo>
                    <a:pt x="732" y="963"/>
                  </a:lnTo>
                  <a:lnTo>
                    <a:pt x="716" y="956"/>
                  </a:lnTo>
                  <a:lnTo>
                    <a:pt x="699" y="950"/>
                  </a:lnTo>
                  <a:lnTo>
                    <a:pt x="682" y="947"/>
                  </a:lnTo>
                  <a:lnTo>
                    <a:pt x="663" y="944"/>
                  </a:lnTo>
                  <a:lnTo>
                    <a:pt x="644" y="944"/>
                  </a:lnTo>
                  <a:lnTo>
                    <a:pt x="625" y="944"/>
                  </a:lnTo>
                  <a:lnTo>
                    <a:pt x="613" y="945"/>
                  </a:lnTo>
                  <a:lnTo>
                    <a:pt x="602" y="947"/>
                  </a:lnTo>
                  <a:lnTo>
                    <a:pt x="589" y="948"/>
                  </a:lnTo>
                  <a:lnTo>
                    <a:pt x="577" y="951"/>
                  </a:lnTo>
                  <a:lnTo>
                    <a:pt x="572" y="925"/>
                  </a:lnTo>
                  <a:lnTo>
                    <a:pt x="570" y="896"/>
                  </a:lnTo>
                  <a:lnTo>
                    <a:pt x="575" y="867"/>
                  </a:lnTo>
                  <a:lnTo>
                    <a:pt x="587" y="842"/>
                  </a:lnTo>
                  <a:lnTo>
                    <a:pt x="600" y="830"/>
                  </a:lnTo>
                  <a:lnTo>
                    <a:pt x="615" y="820"/>
                  </a:lnTo>
                  <a:lnTo>
                    <a:pt x="631" y="808"/>
                  </a:lnTo>
                  <a:lnTo>
                    <a:pt x="644" y="797"/>
                  </a:lnTo>
                  <a:lnTo>
                    <a:pt x="657" y="785"/>
                  </a:lnTo>
                  <a:lnTo>
                    <a:pt x="667" y="772"/>
                  </a:lnTo>
                  <a:lnTo>
                    <a:pt x="674" y="759"/>
                  </a:lnTo>
                  <a:lnTo>
                    <a:pt x="678" y="744"/>
                  </a:lnTo>
                  <a:lnTo>
                    <a:pt x="699" y="743"/>
                  </a:lnTo>
                  <a:lnTo>
                    <a:pt x="718" y="738"/>
                  </a:lnTo>
                  <a:lnTo>
                    <a:pt x="737" y="731"/>
                  </a:lnTo>
                  <a:lnTo>
                    <a:pt x="754" y="722"/>
                  </a:lnTo>
                  <a:lnTo>
                    <a:pt x="770" y="714"/>
                  </a:lnTo>
                  <a:lnTo>
                    <a:pt x="785" y="702"/>
                  </a:lnTo>
                  <a:lnTo>
                    <a:pt x="796" y="689"/>
                  </a:lnTo>
                  <a:lnTo>
                    <a:pt x="808" y="676"/>
                  </a:lnTo>
                  <a:lnTo>
                    <a:pt x="819" y="655"/>
                  </a:lnTo>
                  <a:lnTo>
                    <a:pt x="829" y="632"/>
                  </a:lnTo>
                  <a:lnTo>
                    <a:pt x="831" y="609"/>
                  </a:lnTo>
                  <a:lnTo>
                    <a:pt x="827" y="585"/>
                  </a:lnTo>
                  <a:lnTo>
                    <a:pt x="800" y="644"/>
                  </a:lnTo>
                  <a:lnTo>
                    <a:pt x="760" y="685"/>
                  </a:lnTo>
                  <a:lnTo>
                    <a:pt x="711" y="711"/>
                  </a:lnTo>
                  <a:lnTo>
                    <a:pt x="661" y="725"/>
                  </a:lnTo>
                  <a:lnTo>
                    <a:pt x="613" y="733"/>
                  </a:lnTo>
                  <a:lnTo>
                    <a:pt x="572" y="733"/>
                  </a:lnTo>
                  <a:lnTo>
                    <a:pt x="545" y="731"/>
                  </a:lnTo>
                  <a:lnTo>
                    <a:pt x="534" y="730"/>
                  </a:lnTo>
                  <a:lnTo>
                    <a:pt x="549" y="718"/>
                  </a:lnTo>
                  <a:lnTo>
                    <a:pt x="562" y="706"/>
                  </a:lnTo>
                  <a:lnTo>
                    <a:pt x="575" y="695"/>
                  </a:lnTo>
                  <a:lnTo>
                    <a:pt x="587" y="682"/>
                  </a:lnTo>
                  <a:lnTo>
                    <a:pt x="596" y="669"/>
                  </a:lnTo>
                  <a:lnTo>
                    <a:pt x="606" y="655"/>
                  </a:lnTo>
                  <a:lnTo>
                    <a:pt x="615" y="642"/>
                  </a:lnTo>
                  <a:lnTo>
                    <a:pt x="625" y="629"/>
                  </a:lnTo>
                  <a:lnTo>
                    <a:pt x="623" y="631"/>
                  </a:lnTo>
                  <a:lnTo>
                    <a:pt x="617" y="635"/>
                  </a:lnTo>
                  <a:lnTo>
                    <a:pt x="606" y="642"/>
                  </a:lnTo>
                  <a:lnTo>
                    <a:pt x="594" y="651"/>
                  </a:lnTo>
                  <a:lnTo>
                    <a:pt x="577" y="661"/>
                  </a:lnTo>
                  <a:lnTo>
                    <a:pt x="558" y="673"/>
                  </a:lnTo>
                  <a:lnTo>
                    <a:pt x="537" y="686"/>
                  </a:lnTo>
                  <a:lnTo>
                    <a:pt x="514" y="698"/>
                  </a:lnTo>
                  <a:lnTo>
                    <a:pt x="490" y="709"/>
                  </a:lnTo>
                  <a:lnTo>
                    <a:pt x="465" y="721"/>
                  </a:lnTo>
                  <a:lnTo>
                    <a:pt x="438" y="731"/>
                  </a:lnTo>
                  <a:lnTo>
                    <a:pt x="412" y="740"/>
                  </a:lnTo>
                  <a:lnTo>
                    <a:pt x="383" y="746"/>
                  </a:lnTo>
                  <a:lnTo>
                    <a:pt x="356" y="750"/>
                  </a:lnTo>
                  <a:lnTo>
                    <a:pt x="330" y="752"/>
                  </a:lnTo>
                  <a:lnTo>
                    <a:pt x="305" y="749"/>
                  </a:lnTo>
                  <a:lnTo>
                    <a:pt x="229" y="727"/>
                  </a:lnTo>
                  <a:lnTo>
                    <a:pt x="176" y="703"/>
                  </a:lnTo>
                  <a:lnTo>
                    <a:pt x="141" y="680"/>
                  </a:lnTo>
                  <a:lnTo>
                    <a:pt x="122" y="655"/>
                  </a:lnTo>
                  <a:lnTo>
                    <a:pt x="115" y="634"/>
                  </a:lnTo>
                  <a:lnTo>
                    <a:pt x="111" y="615"/>
                  </a:lnTo>
                  <a:lnTo>
                    <a:pt x="109" y="599"/>
                  </a:lnTo>
                  <a:lnTo>
                    <a:pt x="103" y="588"/>
                  </a:lnTo>
                  <a:lnTo>
                    <a:pt x="86" y="584"/>
                  </a:lnTo>
                  <a:lnTo>
                    <a:pt x="69" y="578"/>
                  </a:lnTo>
                  <a:lnTo>
                    <a:pt x="52" y="569"/>
                  </a:lnTo>
                  <a:lnTo>
                    <a:pt x="37" y="561"/>
                  </a:lnTo>
                  <a:lnTo>
                    <a:pt x="23" y="550"/>
                  </a:lnTo>
                  <a:lnTo>
                    <a:pt x="14" y="537"/>
                  </a:lnTo>
                  <a:lnTo>
                    <a:pt x="6" y="524"/>
                  </a:lnTo>
                  <a:lnTo>
                    <a:pt x="2" y="511"/>
                  </a:lnTo>
                  <a:lnTo>
                    <a:pt x="0" y="495"/>
                  </a:lnTo>
                  <a:lnTo>
                    <a:pt x="4" y="482"/>
                  </a:lnTo>
                  <a:lnTo>
                    <a:pt x="14" y="469"/>
                  </a:lnTo>
                  <a:lnTo>
                    <a:pt x="23" y="457"/>
                  </a:lnTo>
                  <a:lnTo>
                    <a:pt x="44" y="444"/>
                  </a:lnTo>
                  <a:lnTo>
                    <a:pt x="67" y="435"/>
                  </a:lnTo>
                  <a:lnTo>
                    <a:pt x="92" y="430"/>
                  </a:lnTo>
                  <a:lnTo>
                    <a:pt x="118" y="427"/>
                  </a:lnTo>
                  <a:lnTo>
                    <a:pt x="145" y="427"/>
                  </a:lnTo>
                  <a:lnTo>
                    <a:pt x="172" y="428"/>
                  </a:lnTo>
                  <a:lnTo>
                    <a:pt x="198" y="432"/>
                  </a:lnTo>
                  <a:lnTo>
                    <a:pt x="223" y="438"/>
                  </a:lnTo>
                  <a:lnTo>
                    <a:pt x="250" y="421"/>
                  </a:lnTo>
                  <a:lnTo>
                    <a:pt x="278" y="408"/>
                  </a:lnTo>
                  <a:lnTo>
                    <a:pt x="311" y="395"/>
                  </a:lnTo>
                  <a:lnTo>
                    <a:pt x="341" y="386"/>
                  </a:lnTo>
                  <a:lnTo>
                    <a:pt x="375" y="379"/>
                  </a:lnTo>
                  <a:lnTo>
                    <a:pt x="410" y="373"/>
                  </a:lnTo>
                  <a:lnTo>
                    <a:pt x="444" y="370"/>
                  </a:lnTo>
                  <a:lnTo>
                    <a:pt x="478" y="368"/>
                  </a:lnTo>
                  <a:lnTo>
                    <a:pt x="514" y="368"/>
                  </a:lnTo>
                  <a:lnTo>
                    <a:pt x="549" y="371"/>
                  </a:lnTo>
                  <a:lnTo>
                    <a:pt x="583" y="376"/>
                  </a:lnTo>
                  <a:lnTo>
                    <a:pt x="617" y="383"/>
                  </a:lnTo>
                  <a:lnTo>
                    <a:pt x="650" y="390"/>
                  </a:lnTo>
                  <a:lnTo>
                    <a:pt x="682" y="400"/>
                  </a:lnTo>
                  <a:lnTo>
                    <a:pt x="712" y="411"/>
                  </a:lnTo>
                  <a:lnTo>
                    <a:pt x="741" y="424"/>
                  </a:lnTo>
                  <a:lnTo>
                    <a:pt x="739" y="421"/>
                  </a:lnTo>
                  <a:lnTo>
                    <a:pt x="732" y="415"/>
                  </a:lnTo>
                  <a:lnTo>
                    <a:pt x="720" y="405"/>
                  </a:lnTo>
                  <a:lnTo>
                    <a:pt x="703" y="393"/>
                  </a:lnTo>
                  <a:lnTo>
                    <a:pt x="680" y="381"/>
                  </a:lnTo>
                  <a:lnTo>
                    <a:pt x="653" y="371"/>
                  </a:lnTo>
                  <a:lnTo>
                    <a:pt x="623" y="363"/>
                  </a:lnTo>
                  <a:lnTo>
                    <a:pt x="587" y="357"/>
                  </a:lnTo>
                  <a:lnTo>
                    <a:pt x="600" y="341"/>
                  </a:lnTo>
                  <a:lnTo>
                    <a:pt x="600" y="323"/>
                  </a:lnTo>
                  <a:lnTo>
                    <a:pt x="594" y="304"/>
                  </a:lnTo>
                  <a:lnTo>
                    <a:pt x="585" y="284"/>
                  </a:lnTo>
                  <a:lnTo>
                    <a:pt x="581" y="263"/>
                  </a:lnTo>
                  <a:lnTo>
                    <a:pt x="587" y="240"/>
                  </a:lnTo>
                  <a:lnTo>
                    <a:pt x="608" y="215"/>
                  </a:lnTo>
                  <a:lnTo>
                    <a:pt x="652" y="189"/>
                  </a:lnTo>
                  <a:lnTo>
                    <a:pt x="629" y="166"/>
                  </a:lnTo>
                  <a:lnTo>
                    <a:pt x="629" y="140"/>
                  </a:lnTo>
                  <a:lnTo>
                    <a:pt x="636" y="110"/>
                  </a:lnTo>
                  <a:lnTo>
                    <a:pt x="636" y="81"/>
                  </a:lnTo>
                  <a:lnTo>
                    <a:pt x="627" y="103"/>
                  </a:lnTo>
                  <a:lnTo>
                    <a:pt x="612" y="126"/>
                  </a:lnTo>
                  <a:lnTo>
                    <a:pt x="594" y="148"/>
                  </a:lnTo>
                  <a:lnTo>
                    <a:pt x="573" y="167"/>
                  </a:lnTo>
                  <a:lnTo>
                    <a:pt x="549" y="186"/>
                  </a:lnTo>
                  <a:lnTo>
                    <a:pt x="524" y="202"/>
                  </a:lnTo>
                  <a:lnTo>
                    <a:pt x="495" y="215"/>
                  </a:lnTo>
                  <a:lnTo>
                    <a:pt x="465" y="224"/>
                  </a:lnTo>
                  <a:lnTo>
                    <a:pt x="425" y="231"/>
                  </a:lnTo>
                  <a:lnTo>
                    <a:pt x="385" y="234"/>
                  </a:lnTo>
                  <a:lnTo>
                    <a:pt x="345" y="233"/>
                  </a:lnTo>
                  <a:lnTo>
                    <a:pt x="307" y="226"/>
                  </a:lnTo>
                  <a:lnTo>
                    <a:pt x="269" y="215"/>
                  </a:lnTo>
                  <a:lnTo>
                    <a:pt x="235" y="201"/>
                  </a:lnTo>
                  <a:lnTo>
                    <a:pt x="200" y="183"/>
                  </a:lnTo>
                  <a:lnTo>
                    <a:pt x="170" y="163"/>
                  </a:lnTo>
                  <a:lnTo>
                    <a:pt x="198" y="167"/>
                  </a:lnTo>
                  <a:lnTo>
                    <a:pt x="225" y="167"/>
                  </a:lnTo>
                  <a:lnTo>
                    <a:pt x="248" y="164"/>
                  </a:lnTo>
                  <a:lnTo>
                    <a:pt x="271" y="159"/>
                  </a:lnTo>
                  <a:lnTo>
                    <a:pt x="290" y="148"/>
                  </a:lnTo>
                  <a:lnTo>
                    <a:pt x="311" y="138"/>
                  </a:lnTo>
                  <a:lnTo>
                    <a:pt x="328" y="125"/>
                  </a:lnTo>
                  <a:lnTo>
                    <a:pt x="347" y="110"/>
                  </a:lnTo>
                  <a:lnTo>
                    <a:pt x="364" y="96"/>
                  </a:lnTo>
                  <a:lnTo>
                    <a:pt x="381" y="80"/>
                  </a:lnTo>
                  <a:lnTo>
                    <a:pt x="400" y="65"/>
                  </a:lnTo>
                  <a:lnTo>
                    <a:pt x="417" y="51"/>
                  </a:lnTo>
                  <a:lnTo>
                    <a:pt x="436" y="38"/>
                  </a:lnTo>
                  <a:lnTo>
                    <a:pt x="457" y="26"/>
                  </a:lnTo>
                  <a:lnTo>
                    <a:pt x="480" y="16"/>
                  </a:lnTo>
                  <a:lnTo>
                    <a:pt x="503" y="8"/>
                  </a:lnTo>
                  <a:lnTo>
                    <a:pt x="524" y="4"/>
                  </a:lnTo>
                  <a:lnTo>
                    <a:pt x="547" y="1"/>
                  </a:lnTo>
                  <a:lnTo>
                    <a:pt x="568" y="0"/>
                  </a:lnTo>
                  <a:lnTo>
                    <a:pt x="589" y="0"/>
                  </a:lnTo>
                  <a:lnTo>
                    <a:pt x="610" y="1"/>
                  </a:lnTo>
                  <a:lnTo>
                    <a:pt x="631" y="3"/>
                  </a:lnTo>
                  <a:lnTo>
                    <a:pt x="650" y="7"/>
                  </a:lnTo>
                  <a:lnTo>
                    <a:pt x="671" y="11"/>
                  </a:lnTo>
                  <a:lnTo>
                    <a:pt x="690" y="19"/>
                  </a:lnTo>
                  <a:lnTo>
                    <a:pt x="709" y="25"/>
                  </a:lnTo>
                  <a:lnTo>
                    <a:pt x="728" y="33"/>
                  </a:lnTo>
                  <a:lnTo>
                    <a:pt x="745" y="41"/>
                  </a:lnTo>
                  <a:lnTo>
                    <a:pt x="762" y="51"/>
                  </a:lnTo>
                  <a:lnTo>
                    <a:pt x="781" y="61"/>
                  </a:lnTo>
                  <a:lnTo>
                    <a:pt x="796" y="71"/>
                  </a:lnTo>
                  <a:lnTo>
                    <a:pt x="81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7501" y="3024188"/>
              <a:ext cx="377825" cy="168275"/>
            </a:xfrm>
            <a:custGeom>
              <a:avLst/>
              <a:gdLst>
                <a:gd name="T0" fmla="*/ 238 w 238"/>
                <a:gd name="T1" fmla="*/ 6 h 106"/>
                <a:gd name="T2" fmla="*/ 204 w 238"/>
                <a:gd name="T3" fmla="*/ 12 h 106"/>
                <a:gd name="T4" fmla="*/ 175 w 238"/>
                <a:gd name="T5" fmla="*/ 25 h 106"/>
                <a:gd name="T6" fmla="*/ 149 w 238"/>
                <a:gd name="T7" fmla="*/ 44 h 106"/>
                <a:gd name="T8" fmla="*/ 124 w 238"/>
                <a:gd name="T9" fmla="*/ 64 h 106"/>
                <a:gd name="T10" fmla="*/ 99 w 238"/>
                <a:gd name="T11" fmla="*/ 84 h 106"/>
                <a:gd name="T12" fmla="*/ 71 w 238"/>
                <a:gd name="T13" fmla="*/ 99 h 106"/>
                <a:gd name="T14" fmla="*/ 38 w 238"/>
                <a:gd name="T15" fmla="*/ 106 h 106"/>
                <a:gd name="T16" fmla="*/ 0 w 238"/>
                <a:gd name="T17" fmla="*/ 102 h 106"/>
                <a:gd name="T18" fmla="*/ 33 w 238"/>
                <a:gd name="T19" fmla="*/ 92 h 106"/>
                <a:gd name="T20" fmla="*/ 59 w 238"/>
                <a:gd name="T21" fmla="*/ 74 h 106"/>
                <a:gd name="T22" fmla="*/ 86 w 238"/>
                <a:gd name="T23" fmla="*/ 55 h 106"/>
                <a:gd name="T24" fmla="*/ 113 w 238"/>
                <a:gd name="T25" fmla="*/ 35 h 106"/>
                <a:gd name="T26" fmla="*/ 139 w 238"/>
                <a:gd name="T27" fmla="*/ 17 h 106"/>
                <a:gd name="T28" fmla="*/ 168 w 238"/>
                <a:gd name="T29" fmla="*/ 4 h 106"/>
                <a:gd name="T30" fmla="*/ 200 w 238"/>
                <a:gd name="T31" fmla="*/ 0 h 106"/>
                <a:gd name="T32" fmla="*/ 238 w 238"/>
                <a:gd name="T33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06">
                  <a:moveTo>
                    <a:pt x="238" y="6"/>
                  </a:moveTo>
                  <a:lnTo>
                    <a:pt x="204" y="12"/>
                  </a:lnTo>
                  <a:lnTo>
                    <a:pt x="175" y="25"/>
                  </a:lnTo>
                  <a:lnTo>
                    <a:pt x="149" y="44"/>
                  </a:lnTo>
                  <a:lnTo>
                    <a:pt x="124" y="64"/>
                  </a:lnTo>
                  <a:lnTo>
                    <a:pt x="99" y="84"/>
                  </a:lnTo>
                  <a:lnTo>
                    <a:pt x="71" y="99"/>
                  </a:lnTo>
                  <a:lnTo>
                    <a:pt x="38" y="106"/>
                  </a:lnTo>
                  <a:lnTo>
                    <a:pt x="0" y="102"/>
                  </a:lnTo>
                  <a:lnTo>
                    <a:pt x="33" y="92"/>
                  </a:lnTo>
                  <a:lnTo>
                    <a:pt x="59" y="74"/>
                  </a:lnTo>
                  <a:lnTo>
                    <a:pt x="86" y="55"/>
                  </a:lnTo>
                  <a:lnTo>
                    <a:pt x="113" y="35"/>
                  </a:lnTo>
                  <a:lnTo>
                    <a:pt x="139" y="17"/>
                  </a:lnTo>
                  <a:lnTo>
                    <a:pt x="168" y="4"/>
                  </a:lnTo>
                  <a:lnTo>
                    <a:pt x="200" y="0"/>
                  </a:lnTo>
                  <a:lnTo>
                    <a:pt x="238" y="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54676" y="3206750"/>
              <a:ext cx="250825" cy="436562"/>
            </a:xfrm>
            <a:custGeom>
              <a:avLst/>
              <a:gdLst>
                <a:gd name="T0" fmla="*/ 127 w 158"/>
                <a:gd name="T1" fmla="*/ 66 h 275"/>
                <a:gd name="T2" fmla="*/ 133 w 158"/>
                <a:gd name="T3" fmla="*/ 92 h 275"/>
                <a:gd name="T4" fmla="*/ 133 w 158"/>
                <a:gd name="T5" fmla="*/ 120 h 275"/>
                <a:gd name="T6" fmla="*/ 129 w 158"/>
                <a:gd name="T7" fmla="*/ 146 h 275"/>
                <a:gd name="T8" fmla="*/ 125 w 158"/>
                <a:gd name="T9" fmla="*/ 173 h 275"/>
                <a:gd name="T10" fmla="*/ 125 w 158"/>
                <a:gd name="T11" fmla="*/ 201 h 275"/>
                <a:gd name="T12" fmla="*/ 127 w 158"/>
                <a:gd name="T13" fmla="*/ 227 h 275"/>
                <a:gd name="T14" fmla="*/ 139 w 158"/>
                <a:gd name="T15" fmla="*/ 252 h 275"/>
                <a:gd name="T16" fmla="*/ 158 w 158"/>
                <a:gd name="T17" fmla="*/ 275 h 275"/>
                <a:gd name="T18" fmla="*/ 120 w 158"/>
                <a:gd name="T19" fmla="*/ 248 h 275"/>
                <a:gd name="T20" fmla="*/ 99 w 158"/>
                <a:gd name="T21" fmla="*/ 213 h 275"/>
                <a:gd name="T22" fmla="*/ 91 w 158"/>
                <a:gd name="T23" fmla="*/ 173 h 275"/>
                <a:gd name="T24" fmla="*/ 89 w 158"/>
                <a:gd name="T25" fmla="*/ 131 h 275"/>
                <a:gd name="T26" fmla="*/ 85 w 158"/>
                <a:gd name="T27" fmla="*/ 92 h 275"/>
                <a:gd name="T28" fmla="*/ 74 w 158"/>
                <a:gd name="T29" fmla="*/ 54 h 275"/>
                <a:gd name="T30" fmla="*/ 47 w 158"/>
                <a:gd name="T31" fmla="*/ 23 h 275"/>
                <a:gd name="T32" fmla="*/ 0 w 158"/>
                <a:gd name="T33" fmla="*/ 0 h 275"/>
                <a:gd name="T34" fmla="*/ 19 w 158"/>
                <a:gd name="T35" fmla="*/ 4 h 275"/>
                <a:gd name="T36" fmla="*/ 36 w 158"/>
                <a:gd name="T37" fmla="*/ 10 h 275"/>
                <a:gd name="T38" fmla="*/ 55 w 158"/>
                <a:gd name="T39" fmla="*/ 16 h 275"/>
                <a:gd name="T40" fmla="*/ 72 w 158"/>
                <a:gd name="T41" fmla="*/ 22 h 275"/>
                <a:gd name="T42" fmla="*/ 89 w 158"/>
                <a:gd name="T43" fmla="*/ 29 h 275"/>
                <a:gd name="T44" fmla="*/ 104 w 158"/>
                <a:gd name="T45" fmla="*/ 39 h 275"/>
                <a:gd name="T46" fmla="*/ 118 w 158"/>
                <a:gd name="T47" fmla="*/ 51 h 275"/>
                <a:gd name="T48" fmla="*/ 127 w 158"/>
                <a:gd name="T49" fmla="*/ 6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75">
                  <a:moveTo>
                    <a:pt x="127" y="66"/>
                  </a:moveTo>
                  <a:lnTo>
                    <a:pt x="133" y="92"/>
                  </a:lnTo>
                  <a:lnTo>
                    <a:pt x="133" y="120"/>
                  </a:lnTo>
                  <a:lnTo>
                    <a:pt x="129" y="146"/>
                  </a:lnTo>
                  <a:lnTo>
                    <a:pt x="125" y="173"/>
                  </a:lnTo>
                  <a:lnTo>
                    <a:pt x="125" y="201"/>
                  </a:lnTo>
                  <a:lnTo>
                    <a:pt x="127" y="227"/>
                  </a:lnTo>
                  <a:lnTo>
                    <a:pt x="139" y="252"/>
                  </a:lnTo>
                  <a:lnTo>
                    <a:pt x="158" y="275"/>
                  </a:lnTo>
                  <a:lnTo>
                    <a:pt x="120" y="248"/>
                  </a:lnTo>
                  <a:lnTo>
                    <a:pt x="99" y="213"/>
                  </a:lnTo>
                  <a:lnTo>
                    <a:pt x="91" y="173"/>
                  </a:lnTo>
                  <a:lnTo>
                    <a:pt x="89" y="131"/>
                  </a:lnTo>
                  <a:lnTo>
                    <a:pt x="85" y="92"/>
                  </a:lnTo>
                  <a:lnTo>
                    <a:pt x="74" y="54"/>
                  </a:lnTo>
                  <a:lnTo>
                    <a:pt x="47" y="23"/>
                  </a:lnTo>
                  <a:lnTo>
                    <a:pt x="0" y="0"/>
                  </a:lnTo>
                  <a:lnTo>
                    <a:pt x="19" y="4"/>
                  </a:lnTo>
                  <a:lnTo>
                    <a:pt x="36" y="10"/>
                  </a:lnTo>
                  <a:lnTo>
                    <a:pt x="55" y="16"/>
                  </a:lnTo>
                  <a:lnTo>
                    <a:pt x="72" y="22"/>
                  </a:lnTo>
                  <a:lnTo>
                    <a:pt x="89" y="29"/>
                  </a:lnTo>
                  <a:lnTo>
                    <a:pt x="104" y="39"/>
                  </a:lnTo>
                  <a:lnTo>
                    <a:pt x="118" y="51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980113" y="3363913"/>
              <a:ext cx="76200" cy="147637"/>
            </a:xfrm>
            <a:custGeom>
              <a:avLst/>
              <a:gdLst>
                <a:gd name="T0" fmla="*/ 44 w 48"/>
                <a:gd name="T1" fmla="*/ 55 h 93"/>
                <a:gd name="T2" fmla="*/ 0 w 48"/>
                <a:gd name="T3" fmla="*/ 93 h 93"/>
                <a:gd name="T4" fmla="*/ 8 w 48"/>
                <a:gd name="T5" fmla="*/ 77 h 93"/>
                <a:gd name="T6" fmla="*/ 14 w 48"/>
                <a:gd name="T7" fmla="*/ 60 h 93"/>
                <a:gd name="T8" fmla="*/ 18 w 48"/>
                <a:gd name="T9" fmla="*/ 42 h 93"/>
                <a:gd name="T10" fmla="*/ 16 w 48"/>
                <a:gd name="T11" fmla="*/ 23 h 93"/>
                <a:gd name="T12" fmla="*/ 0 w 48"/>
                <a:gd name="T13" fmla="*/ 0 h 93"/>
                <a:gd name="T14" fmla="*/ 8 w 48"/>
                <a:gd name="T15" fmla="*/ 6 h 93"/>
                <a:gd name="T16" fmla="*/ 18 w 48"/>
                <a:gd name="T17" fmla="*/ 12 h 93"/>
                <a:gd name="T18" fmla="*/ 27 w 48"/>
                <a:gd name="T19" fmla="*/ 18 h 93"/>
                <a:gd name="T20" fmla="*/ 37 w 48"/>
                <a:gd name="T21" fmla="*/ 23 h 93"/>
                <a:gd name="T22" fmla="*/ 42 w 48"/>
                <a:gd name="T23" fmla="*/ 29 h 93"/>
                <a:gd name="T24" fmla="*/ 46 w 48"/>
                <a:gd name="T25" fmla="*/ 37 h 93"/>
                <a:gd name="T26" fmla="*/ 48 w 48"/>
                <a:gd name="T27" fmla="*/ 45 h 93"/>
                <a:gd name="T28" fmla="*/ 44 w 48"/>
                <a:gd name="T2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3">
                  <a:moveTo>
                    <a:pt x="44" y="55"/>
                  </a:moveTo>
                  <a:lnTo>
                    <a:pt x="0" y="93"/>
                  </a:lnTo>
                  <a:lnTo>
                    <a:pt x="8" y="77"/>
                  </a:lnTo>
                  <a:lnTo>
                    <a:pt x="14" y="60"/>
                  </a:lnTo>
                  <a:lnTo>
                    <a:pt x="18" y="42"/>
                  </a:lnTo>
                  <a:lnTo>
                    <a:pt x="16" y="2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7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6" y="37"/>
                  </a:lnTo>
                  <a:lnTo>
                    <a:pt x="48" y="45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10188" y="3443288"/>
              <a:ext cx="163513" cy="608012"/>
            </a:xfrm>
            <a:custGeom>
              <a:avLst/>
              <a:gdLst>
                <a:gd name="T0" fmla="*/ 74 w 103"/>
                <a:gd name="T1" fmla="*/ 205 h 383"/>
                <a:gd name="T2" fmla="*/ 59 w 103"/>
                <a:gd name="T3" fmla="*/ 224 h 383"/>
                <a:gd name="T4" fmla="*/ 44 w 103"/>
                <a:gd name="T5" fmla="*/ 246 h 383"/>
                <a:gd name="T6" fmla="*/ 30 w 103"/>
                <a:gd name="T7" fmla="*/ 266 h 383"/>
                <a:gd name="T8" fmla="*/ 21 w 103"/>
                <a:gd name="T9" fmla="*/ 290 h 383"/>
                <a:gd name="T10" fmla="*/ 13 w 103"/>
                <a:gd name="T11" fmla="*/ 311 h 383"/>
                <a:gd name="T12" fmla="*/ 11 w 103"/>
                <a:gd name="T13" fmla="*/ 335 h 383"/>
                <a:gd name="T14" fmla="*/ 15 w 103"/>
                <a:gd name="T15" fmla="*/ 360 h 383"/>
                <a:gd name="T16" fmla="*/ 24 w 103"/>
                <a:gd name="T17" fmla="*/ 383 h 383"/>
                <a:gd name="T18" fmla="*/ 2 w 103"/>
                <a:gd name="T19" fmla="*/ 333 h 383"/>
                <a:gd name="T20" fmla="*/ 0 w 103"/>
                <a:gd name="T21" fmla="*/ 285 h 383"/>
                <a:gd name="T22" fmla="*/ 13 w 103"/>
                <a:gd name="T23" fmla="*/ 240 h 383"/>
                <a:gd name="T24" fmla="*/ 34 w 103"/>
                <a:gd name="T25" fmla="*/ 193 h 383"/>
                <a:gd name="T26" fmla="*/ 57 w 103"/>
                <a:gd name="T27" fmla="*/ 148 h 383"/>
                <a:gd name="T28" fmla="*/ 76 w 103"/>
                <a:gd name="T29" fmla="*/ 102 h 383"/>
                <a:gd name="T30" fmla="*/ 80 w 103"/>
                <a:gd name="T31" fmla="*/ 52 h 383"/>
                <a:gd name="T32" fmla="*/ 66 w 103"/>
                <a:gd name="T33" fmla="*/ 0 h 383"/>
                <a:gd name="T34" fmla="*/ 76 w 103"/>
                <a:gd name="T35" fmla="*/ 24 h 383"/>
                <a:gd name="T36" fmla="*/ 85 w 103"/>
                <a:gd name="T37" fmla="*/ 51 h 383"/>
                <a:gd name="T38" fmla="*/ 93 w 103"/>
                <a:gd name="T39" fmla="*/ 77 h 383"/>
                <a:gd name="T40" fmla="*/ 99 w 103"/>
                <a:gd name="T41" fmla="*/ 103 h 383"/>
                <a:gd name="T42" fmla="*/ 103 w 103"/>
                <a:gd name="T43" fmla="*/ 129 h 383"/>
                <a:gd name="T44" fmla="*/ 99 w 103"/>
                <a:gd name="T45" fmla="*/ 156 h 383"/>
                <a:gd name="T46" fmla="*/ 91 w 103"/>
                <a:gd name="T47" fmla="*/ 180 h 383"/>
                <a:gd name="T48" fmla="*/ 74 w 103"/>
                <a:gd name="T49" fmla="*/ 2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383">
                  <a:moveTo>
                    <a:pt x="74" y="205"/>
                  </a:moveTo>
                  <a:lnTo>
                    <a:pt x="59" y="224"/>
                  </a:lnTo>
                  <a:lnTo>
                    <a:pt x="44" y="246"/>
                  </a:lnTo>
                  <a:lnTo>
                    <a:pt x="30" y="266"/>
                  </a:lnTo>
                  <a:lnTo>
                    <a:pt x="21" y="290"/>
                  </a:lnTo>
                  <a:lnTo>
                    <a:pt x="13" y="311"/>
                  </a:lnTo>
                  <a:lnTo>
                    <a:pt x="11" y="335"/>
                  </a:lnTo>
                  <a:lnTo>
                    <a:pt x="15" y="360"/>
                  </a:lnTo>
                  <a:lnTo>
                    <a:pt x="24" y="383"/>
                  </a:lnTo>
                  <a:lnTo>
                    <a:pt x="2" y="333"/>
                  </a:lnTo>
                  <a:lnTo>
                    <a:pt x="0" y="285"/>
                  </a:lnTo>
                  <a:lnTo>
                    <a:pt x="13" y="240"/>
                  </a:lnTo>
                  <a:lnTo>
                    <a:pt x="34" y="193"/>
                  </a:lnTo>
                  <a:lnTo>
                    <a:pt x="57" y="148"/>
                  </a:lnTo>
                  <a:lnTo>
                    <a:pt x="76" y="102"/>
                  </a:lnTo>
                  <a:lnTo>
                    <a:pt x="80" y="52"/>
                  </a:lnTo>
                  <a:lnTo>
                    <a:pt x="66" y="0"/>
                  </a:lnTo>
                  <a:lnTo>
                    <a:pt x="76" y="24"/>
                  </a:lnTo>
                  <a:lnTo>
                    <a:pt x="85" y="51"/>
                  </a:lnTo>
                  <a:lnTo>
                    <a:pt x="93" y="77"/>
                  </a:lnTo>
                  <a:lnTo>
                    <a:pt x="99" y="103"/>
                  </a:lnTo>
                  <a:lnTo>
                    <a:pt x="103" y="129"/>
                  </a:lnTo>
                  <a:lnTo>
                    <a:pt x="99" y="156"/>
                  </a:lnTo>
                  <a:lnTo>
                    <a:pt x="91" y="180"/>
                  </a:lnTo>
                  <a:lnTo>
                    <a:pt x="74" y="20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9351" y="3648075"/>
              <a:ext cx="230188" cy="144462"/>
            </a:xfrm>
            <a:custGeom>
              <a:avLst/>
              <a:gdLst>
                <a:gd name="T0" fmla="*/ 128 w 145"/>
                <a:gd name="T1" fmla="*/ 15 h 91"/>
                <a:gd name="T2" fmla="*/ 132 w 145"/>
                <a:gd name="T3" fmla="*/ 21 h 91"/>
                <a:gd name="T4" fmla="*/ 137 w 145"/>
                <a:gd name="T5" fmla="*/ 27 h 91"/>
                <a:gd name="T6" fmla="*/ 141 w 145"/>
                <a:gd name="T7" fmla="*/ 32 h 91"/>
                <a:gd name="T8" fmla="*/ 145 w 145"/>
                <a:gd name="T9" fmla="*/ 40 h 91"/>
                <a:gd name="T10" fmla="*/ 134 w 145"/>
                <a:gd name="T11" fmla="*/ 40 h 91"/>
                <a:gd name="T12" fmla="*/ 122 w 145"/>
                <a:gd name="T13" fmla="*/ 38 h 91"/>
                <a:gd name="T14" fmla="*/ 109 w 145"/>
                <a:gd name="T15" fmla="*/ 37 h 91"/>
                <a:gd name="T16" fmla="*/ 97 w 145"/>
                <a:gd name="T17" fmla="*/ 35 h 91"/>
                <a:gd name="T18" fmla="*/ 86 w 145"/>
                <a:gd name="T19" fmla="*/ 35 h 91"/>
                <a:gd name="T20" fmla="*/ 75 w 145"/>
                <a:gd name="T21" fmla="*/ 38 h 91"/>
                <a:gd name="T22" fmla="*/ 65 w 145"/>
                <a:gd name="T23" fmla="*/ 43 h 91"/>
                <a:gd name="T24" fmla="*/ 57 w 145"/>
                <a:gd name="T25" fmla="*/ 50 h 91"/>
                <a:gd name="T26" fmla="*/ 57 w 145"/>
                <a:gd name="T27" fmla="*/ 59 h 91"/>
                <a:gd name="T28" fmla="*/ 63 w 145"/>
                <a:gd name="T29" fmla="*/ 64 h 91"/>
                <a:gd name="T30" fmla="*/ 75 w 145"/>
                <a:gd name="T31" fmla="*/ 69 h 91"/>
                <a:gd name="T32" fmla="*/ 84 w 145"/>
                <a:gd name="T33" fmla="*/ 72 h 91"/>
                <a:gd name="T34" fmla="*/ 124 w 145"/>
                <a:gd name="T35" fmla="*/ 72 h 91"/>
                <a:gd name="T36" fmla="*/ 118 w 145"/>
                <a:gd name="T37" fmla="*/ 76 h 91"/>
                <a:gd name="T38" fmla="*/ 113 w 145"/>
                <a:gd name="T39" fmla="*/ 80 h 91"/>
                <a:gd name="T40" fmla="*/ 105 w 145"/>
                <a:gd name="T41" fmla="*/ 83 h 91"/>
                <a:gd name="T42" fmla="*/ 99 w 145"/>
                <a:gd name="T43" fmla="*/ 86 h 91"/>
                <a:gd name="T44" fmla="*/ 92 w 145"/>
                <a:gd name="T45" fmla="*/ 88 h 91"/>
                <a:gd name="T46" fmla="*/ 84 w 145"/>
                <a:gd name="T47" fmla="*/ 89 h 91"/>
                <a:gd name="T48" fmla="*/ 75 w 145"/>
                <a:gd name="T49" fmla="*/ 91 h 91"/>
                <a:gd name="T50" fmla="*/ 67 w 145"/>
                <a:gd name="T51" fmla="*/ 91 h 91"/>
                <a:gd name="T52" fmla="*/ 57 w 145"/>
                <a:gd name="T53" fmla="*/ 89 h 91"/>
                <a:gd name="T54" fmla="*/ 48 w 145"/>
                <a:gd name="T55" fmla="*/ 88 h 91"/>
                <a:gd name="T56" fmla="*/ 38 w 145"/>
                <a:gd name="T57" fmla="*/ 86 h 91"/>
                <a:gd name="T58" fmla="*/ 31 w 145"/>
                <a:gd name="T59" fmla="*/ 83 h 91"/>
                <a:gd name="T60" fmla="*/ 21 w 145"/>
                <a:gd name="T61" fmla="*/ 79 h 91"/>
                <a:gd name="T62" fmla="*/ 14 w 145"/>
                <a:gd name="T63" fmla="*/ 75 h 91"/>
                <a:gd name="T64" fmla="*/ 8 w 145"/>
                <a:gd name="T65" fmla="*/ 69 h 91"/>
                <a:gd name="T66" fmla="*/ 2 w 145"/>
                <a:gd name="T67" fmla="*/ 63 h 91"/>
                <a:gd name="T68" fmla="*/ 0 w 145"/>
                <a:gd name="T69" fmla="*/ 51 h 91"/>
                <a:gd name="T70" fmla="*/ 2 w 145"/>
                <a:gd name="T71" fmla="*/ 40 h 91"/>
                <a:gd name="T72" fmla="*/ 8 w 145"/>
                <a:gd name="T73" fmla="*/ 29 h 91"/>
                <a:gd name="T74" fmla="*/ 15 w 145"/>
                <a:gd name="T75" fmla="*/ 19 h 91"/>
                <a:gd name="T76" fmla="*/ 27 w 145"/>
                <a:gd name="T77" fmla="*/ 11 h 91"/>
                <a:gd name="T78" fmla="*/ 40 w 145"/>
                <a:gd name="T79" fmla="*/ 5 h 91"/>
                <a:gd name="T80" fmla="*/ 55 w 145"/>
                <a:gd name="T81" fmla="*/ 2 h 91"/>
                <a:gd name="T82" fmla="*/ 71 w 145"/>
                <a:gd name="T83" fmla="*/ 0 h 91"/>
                <a:gd name="T84" fmla="*/ 86 w 145"/>
                <a:gd name="T85" fmla="*/ 0 h 91"/>
                <a:gd name="T86" fmla="*/ 101 w 145"/>
                <a:gd name="T87" fmla="*/ 3 h 91"/>
                <a:gd name="T88" fmla="*/ 114 w 145"/>
                <a:gd name="T89" fmla="*/ 9 h 91"/>
                <a:gd name="T90" fmla="*/ 128 w 145"/>
                <a:gd name="T9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91">
                  <a:moveTo>
                    <a:pt x="128" y="15"/>
                  </a:moveTo>
                  <a:lnTo>
                    <a:pt x="132" y="21"/>
                  </a:lnTo>
                  <a:lnTo>
                    <a:pt x="137" y="27"/>
                  </a:lnTo>
                  <a:lnTo>
                    <a:pt x="141" y="32"/>
                  </a:lnTo>
                  <a:lnTo>
                    <a:pt x="145" y="40"/>
                  </a:lnTo>
                  <a:lnTo>
                    <a:pt x="134" y="40"/>
                  </a:lnTo>
                  <a:lnTo>
                    <a:pt x="122" y="38"/>
                  </a:lnTo>
                  <a:lnTo>
                    <a:pt x="109" y="37"/>
                  </a:lnTo>
                  <a:lnTo>
                    <a:pt x="97" y="35"/>
                  </a:lnTo>
                  <a:lnTo>
                    <a:pt x="86" y="35"/>
                  </a:lnTo>
                  <a:lnTo>
                    <a:pt x="75" y="38"/>
                  </a:lnTo>
                  <a:lnTo>
                    <a:pt x="65" y="43"/>
                  </a:lnTo>
                  <a:lnTo>
                    <a:pt x="57" y="50"/>
                  </a:lnTo>
                  <a:lnTo>
                    <a:pt x="57" y="59"/>
                  </a:lnTo>
                  <a:lnTo>
                    <a:pt x="63" y="64"/>
                  </a:lnTo>
                  <a:lnTo>
                    <a:pt x="75" y="69"/>
                  </a:lnTo>
                  <a:lnTo>
                    <a:pt x="84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3" y="80"/>
                  </a:lnTo>
                  <a:lnTo>
                    <a:pt x="105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4" y="89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7" y="89"/>
                  </a:lnTo>
                  <a:lnTo>
                    <a:pt x="48" y="88"/>
                  </a:lnTo>
                  <a:lnTo>
                    <a:pt x="38" y="86"/>
                  </a:lnTo>
                  <a:lnTo>
                    <a:pt x="31" y="83"/>
                  </a:lnTo>
                  <a:lnTo>
                    <a:pt x="21" y="79"/>
                  </a:lnTo>
                  <a:lnTo>
                    <a:pt x="14" y="75"/>
                  </a:lnTo>
                  <a:lnTo>
                    <a:pt x="8" y="69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5" y="19"/>
                  </a:lnTo>
                  <a:lnTo>
                    <a:pt x="27" y="11"/>
                  </a:lnTo>
                  <a:lnTo>
                    <a:pt x="40" y="5"/>
                  </a:lnTo>
                  <a:lnTo>
                    <a:pt x="55" y="2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3"/>
                  </a:lnTo>
                  <a:lnTo>
                    <a:pt x="114" y="9"/>
                  </a:lnTo>
                  <a:lnTo>
                    <a:pt x="128" y="1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73526" y="3702050"/>
              <a:ext cx="46038" cy="26987"/>
            </a:xfrm>
            <a:custGeom>
              <a:avLst/>
              <a:gdLst>
                <a:gd name="T0" fmla="*/ 29 w 29"/>
                <a:gd name="T1" fmla="*/ 7 h 17"/>
                <a:gd name="T2" fmla="*/ 29 w 29"/>
                <a:gd name="T3" fmla="*/ 16 h 17"/>
                <a:gd name="T4" fmla="*/ 21 w 29"/>
                <a:gd name="T5" fmla="*/ 17 h 17"/>
                <a:gd name="T6" fmla="*/ 13 w 29"/>
                <a:gd name="T7" fmla="*/ 17 h 17"/>
                <a:gd name="T8" fmla="*/ 6 w 29"/>
                <a:gd name="T9" fmla="*/ 16 h 17"/>
                <a:gd name="T10" fmla="*/ 0 w 29"/>
                <a:gd name="T11" fmla="*/ 11 h 17"/>
                <a:gd name="T12" fmla="*/ 4 w 29"/>
                <a:gd name="T13" fmla="*/ 4 h 17"/>
                <a:gd name="T14" fmla="*/ 11 w 29"/>
                <a:gd name="T15" fmla="*/ 0 h 17"/>
                <a:gd name="T16" fmla="*/ 21 w 29"/>
                <a:gd name="T17" fmla="*/ 1 h 17"/>
                <a:gd name="T18" fmla="*/ 29 w 29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29" y="7"/>
                  </a:moveTo>
                  <a:lnTo>
                    <a:pt x="29" y="16"/>
                  </a:lnTo>
                  <a:lnTo>
                    <a:pt x="21" y="17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1" y="1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06888" y="3711575"/>
              <a:ext cx="50800" cy="31750"/>
            </a:xfrm>
            <a:custGeom>
              <a:avLst/>
              <a:gdLst>
                <a:gd name="T0" fmla="*/ 32 w 32"/>
                <a:gd name="T1" fmla="*/ 11 h 20"/>
                <a:gd name="T2" fmla="*/ 26 w 32"/>
                <a:gd name="T3" fmla="*/ 17 h 20"/>
                <a:gd name="T4" fmla="*/ 19 w 32"/>
                <a:gd name="T5" fmla="*/ 20 h 20"/>
                <a:gd name="T6" fmla="*/ 9 w 32"/>
                <a:gd name="T7" fmla="*/ 20 h 20"/>
                <a:gd name="T8" fmla="*/ 2 w 32"/>
                <a:gd name="T9" fmla="*/ 20 h 20"/>
                <a:gd name="T10" fmla="*/ 0 w 32"/>
                <a:gd name="T11" fmla="*/ 14 h 20"/>
                <a:gd name="T12" fmla="*/ 0 w 32"/>
                <a:gd name="T13" fmla="*/ 10 h 20"/>
                <a:gd name="T14" fmla="*/ 5 w 32"/>
                <a:gd name="T15" fmla="*/ 4 h 20"/>
                <a:gd name="T16" fmla="*/ 9 w 32"/>
                <a:gd name="T17" fmla="*/ 0 h 20"/>
                <a:gd name="T18" fmla="*/ 15 w 32"/>
                <a:gd name="T19" fmla="*/ 1 h 20"/>
                <a:gd name="T20" fmla="*/ 22 w 32"/>
                <a:gd name="T21" fmla="*/ 3 h 20"/>
                <a:gd name="T22" fmla="*/ 28 w 32"/>
                <a:gd name="T23" fmla="*/ 7 h 20"/>
                <a:gd name="T24" fmla="*/ 32 w 32"/>
                <a:gd name="T2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32" y="11"/>
                  </a:moveTo>
                  <a:lnTo>
                    <a:pt x="26" y="17"/>
                  </a:lnTo>
                  <a:lnTo>
                    <a:pt x="19" y="20"/>
                  </a:lnTo>
                  <a:lnTo>
                    <a:pt x="9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73538" y="3754438"/>
              <a:ext cx="47625" cy="42862"/>
            </a:xfrm>
            <a:custGeom>
              <a:avLst/>
              <a:gdLst>
                <a:gd name="T0" fmla="*/ 30 w 30"/>
                <a:gd name="T1" fmla="*/ 9 h 27"/>
                <a:gd name="T2" fmla="*/ 30 w 30"/>
                <a:gd name="T3" fmla="*/ 15 h 27"/>
                <a:gd name="T4" fmla="*/ 27 w 30"/>
                <a:gd name="T5" fmla="*/ 19 h 27"/>
                <a:gd name="T6" fmla="*/ 21 w 30"/>
                <a:gd name="T7" fmla="*/ 24 h 27"/>
                <a:gd name="T8" fmla="*/ 13 w 30"/>
                <a:gd name="T9" fmla="*/ 25 h 27"/>
                <a:gd name="T10" fmla="*/ 9 w 30"/>
                <a:gd name="T11" fmla="*/ 27 h 27"/>
                <a:gd name="T12" fmla="*/ 6 w 30"/>
                <a:gd name="T13" fmla="*/ 25 h 27"/>
                <a:gd name="T14" fmla="*/ 2 w 30"/>
                <a:gd name="T15" fmla="*/ 24 h 27"/>
                <a:gd name="T16" fmla="*/ 0 w 30"/>
                <a:gd name="T17" fmla="*/ 21 h 27"/>
                <a:gd name="T18" fmla="*/ 6 w 30"/>
                <a:gd name="T19" fmla="*/ 0 h 27"/>
                <a:gd name="T20" fmla="*/ 11 w 30"/>
                <a:gd name="T21" fmla="*/ 2 h 27"/>
                <a:gd name="T22" fmla="*/ 19 w 30"/>
                <a:gd name="T23" fmla="*/ 3 h 27"/>
                <a:gd name="T24" fmla="*/ 25 w 30"/>
                <a:gd name="T25" fmla="*/ 6 h 27"/>
                <a:gd name="T26" fmla="*/ 30 w 30"/>
                <a:gd name="T2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30" y="9"/>
                  </a:moveTo>
                  <a:lnTo>
                    <a:pt x="30" y="15"/>
                  </a:lnTo>
                  <a:lnTo>
                    <a:pt x="27" y="19"/>
                  </a:lnTo>
                  <a:lnTo>
                    <a:pt x="21" y="24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81488" y="3817938"/>
              <a:ext cx="39688" cy="41275"/>
            </a:xfrm>
            <a:custGeom>
              <a:avLst/>
              <a:gdLst>
                <a:gd name="T0" fmla="*/ 25 w 25"/>
                <a:gd name="T1" fmla="*/ 10 h 26"/>
                <a:gd name="T2" fmla="*/ 25 w 25"/>
                <a:gd name="T3" fmla="*/ 14 h 26"/>
                <a:gd name="T4" fmla="*/ 23 w 25"/>
                <a:gd name="T5" fmla="*/ 19 h 26"/>
                <a:gd name="T6" fmla="*/ 21 w 25"/>
                <a:gd name="T7" fmla="*/ 23 h 26"/>
                <a:gd name="T8" fmla="*/ 18 w 25"/>
                <a:gd name="T9" fmla="*/ 26 h 26"/>
                <a:gd name="T10" fmla="*/ 10 w 25"/>
                <a:gd name="T11" fmla="*/ 24 h 26"/>
                <a:gd name="T12" fmla="*/ 6 w 25"/>
                <a:gd name="T13" fmla="*/ 22 h 26"/>
                <a:gd name="T14" fmla="*/ 4 w 25"/>
                <a:gd name="T15" fmla="*/ 17 h 26"/>
                <a:gd name="T16" fmla="*/ 0 w 25"/>
                <a:gd name="T17" fmla="*/ 13 h 26"/>
                <a:gd name="T18" fmla="*/ 4 w 25"/>
                <a:gd name="T19" fmla="*/ 0 h 26"/>
                <a:gd name="T20" fmla="*/ 12 w 25"/>
                <a:gd name="T21" fmla="*/ 1 h 26"/>
                <a:gd name="T22" fmla="*/ 18 w 25"/>
                <a:gd name="T23" fmla="*/ 3 h 26"/>
                <a:gd name="T24" fmla="*/ 21 w 25"/>
                <a:gd name="T25" fmla="*/ 6 h 26"/>
                <a:gd name="T26" fmla="*/ 25 w 25"/>
                <a:gd name="T2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6">
                  <a:moveTo>
                    <a:pt x="25" y="10"/>
                  </a:moveTo>
                  <a:lnTo>
                    <a:pt x="25" y="14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59238" y="3838575"/>
              <a:ext cx="34925" cy="26987"/>
            </a:xfrm>
            <a:custGeom>
              <a:avLst/>
              <a:gdLst>
                <a:gd name="T0" fmla="*/ 22 w 22"/>
                <a:gd name="T1" fmla="*/ 9 h 17"/>
                <a:gd name="T2" fmla="*/ 22 w 22"/>
                <a:gd name="T3" fmla="*/ 11 h 17"/>
                <a:gd name="T4" fmla="*/ 20 w 22"/>
                <a:gd name="T5" fmla="*/ 13 h 17"/>
                <a:gd name="T6" fmla="*/ 17 w 22"/>
                <a:gd name="T7" fmla="*/ 16 h 17"/>
                <a:gd name="T8" fmla="*/ 13 w 22"/>
                <a:gd name="T9" fmla="*/ 17 h 17"/>
                <a:gd name="T10" fmla="*/ 9 w 22"/>
                <a:gd name="T11" fmla="*/ 17 h 17"/>
                <a:gd name="T12" fmla="*/ 5 w 22"/>
                <a:gd name="T13" fmla="*/ 16 h 17"/>
                <a:gd name="T14" fmla="*/ 1 w 22"/>
                <a:gd name="T15" fmla="*/ 16 h 17"/>
                <a:gd name="T16" fmla="*/ 0 w 22"/>
                <a:gd name="T17" fmla="*/ 13 h 17"/>
                <a:gd name="T18" fmla="*/ 3 w 22"/>
                <a:gd name="T19" fmla="*/ 0 h 17"/>
                <a:gd name="T20" fmla="*/ 9 w 22"/>
                <a:gd name="T21" fmla="*/ 1 h 17"/>
                <a:gd name="T22" fmla="*/ 15 w 22"/>
                <a:gd name="T23" fmla="*/ 3 h 17"/>
                <a:gd name="T24" fmla="*/ 19 w 22"/>
                <a:gd name="T25" fmla="*/ 6 h 17"/>
                <a:gd name="T26" fmla="*/ 22 w 22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7">
                  <a:moveTo>
                    <a:pt x="22" y="9"/>
                  </a:moveTo>
                  <a:lnTo>
                    <a:pt x="22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70363" y="3889375"/>
              <a:ext cx="53975" cy="46037"/>
            </a:xfrm>
            <a:custGeom>
              <a:avLst/>
              <a:gdLst>
                <a:gd name="T0" fmla="*/ 34 w 34"/>
                <a:gd name="T1" fmla="*/ 17 h 29"/>
                <a:gd name="T2" fmla="*/ 34 w 34"/>
                <a:gd name="T3" fmla="*/ 20 h 29"/>
                <a:gd name="T4" fmla="*/ 32 w 34"/>
                <a:gd name="T5" fmla="*/ 23 h 29"/>
                <a:gd name="T6" fmla="*/ 27 w 34"/>
                <a:gd name="T7" fmla="*/ 26 h 29"/>
                <a:gd name="T8" fmla="*/ 23 w 34"/>
                <a:gd name="T9" fmla="*/ 29 h 29"/>
                <a:gd name="T10" fmla="*/ 2 w 34"/>
                <a:gd name="T11" fmla="*/ 26 h 29"/>
                <a:gd name="T12" fmla="*/ 0 w 34"/>
                <a:gd name="T13" fmla="*/ 19 h 29"/>
                <a:gd name="T14" fmla="*/ 0 w 34"/>
                <a:gd name="T15" fmla="*/ 12 h 29"/>
                <a:gd name="T16" fmla="*/ 4 w 34"/>
                <a:gd name="T17" fmla="*/ 6 h 29"/>
                <a:gd name="T18" fmla="*/ 9 w 34"/>
                <a:gd name="T19" fmla="*/ 0 h 29"/>
                <a:gd name="T20" fmla="*/ 17 w 34"/>
                <a:gd name="T21" fmla="*/ 3 h 29"/>
                <a:gd name="T22" fmla="*/ 25 w 34"/>
                <a:gd name="T23" fmla="*/ 6 h 29"/>
                <a:gd name="T24" fmla="*/ 30 w 34"/>
                <a:gd name="T25" fmla="*/ 12 h 29"/>
                <a:gd name="T26" fmla="*/ 34 w 34"/>
                <a:gd name="T2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9">
                  <a:moveTo>
                    <a:pt x="34" y="17"/>
                  </a:moveTo>
                  <a:lnTo>
                    <a:pt x="34" y="20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6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30" y="12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10026" y="3919538"/>
              <a:ext cx="49213" cy="39687"/>
            </a:xfrm>
            <a:custGeom>
              <a:avLst/>
              <a:gdLst>
                <a:gd name="T0" fmla="*/ 31 w 31"/>
                <a:gd name="T1" fmla="*/ 11 h 25"/>
                <a:gd name="T2" fmla="*/ 31 w 31"/>
                <a:gd name="T3" fmla="*/ 16 h 25"/>
                <a:gd name="T4" fmla="*/ 27 w 31"/>
                <a:gd name="T5" fmla="*/ 20 h 25"/>
                <a:gd name="T6" fmla="*/ 23 w 31"/>
                <a:gd name="T7" fmla="*/ 23 h 25"/>
                <a:gd name="T8" fmla="*/ 17 w 31"/>
                <a:gd name="T9" fmla="*/ 25 h 25"/>
                <a:gd name="T10" fmla="*/ 11 w 31"/>
                <a:gd name="T11" fmla="*/ 25 h 25"/>
                <a:gd name="T12" fmla="*/ 6 w 31"/>
                <a:gd name="T13" fmla="*/ 22 h 25"/>
                <a:gd name="T14" fmla="*/ 0 w 31"/>
                <a:gd name="T15" fmla="*/ 20 h 25"/>
                <a:gd name="T16" fmla="*/ 0 w 31"/>
                <a:gd name="T17" fmla="*/ 16 h 25"/>
                <a:gd name="T18" fmla="*/ 10 w 31"/>
                <a:gd name="T19" fmla="*/ 0 h 25"/>
                <a:gd name="T20" fmla="*/ 13 w 31"/>
                <a:gd name="T21" fmla="*/ 3 h 25"/>
                <a:gd name="T22" fmla="*/ 19 w 31"/>
                <a:gd name="T23" fmla="*/ 6 h 25"/>
                <a:gd name="T24" fmla="*/ 25 w 31"/>
                <a:gd name="T25" fmla="*/ 7 h 25"/>
                <a:gd name="T26" fmla="*/ 31 w 31"/>
                <a:gd name="T2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31" y="11"/>
                  </a:moveTo>
                  <a:lnTo>
                    <a:pt x="31" y="16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25" y="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52901" y="3976688"/>
              <a:ext cx="38100" cy="39687"/>
            </a:xfrm>
            <a:custGeom>
              <a:avLst/>
              <a:gdLst>
                <a:gd name="T0" fmla="*/ 24 w 24"/>
                <a:gd name="T1" fmla="*/ 19 h 25"/>
                <a:gd name="T2" fmla="*/ 19 w 24"/>
                <a:gd name="T3" fmla="*/ 22 h 25"/>
                <a:gd name="T4" fmla="*/ 13 w 24"/>
                <a:gd name="T5" fmla="*/ 24 h 25"/>
                <a:gd name="T6" fmla="*/ 7 w 24"/>
                <a:gd name="T7" fmla="*/ 25 h 25"/>
                <a:gd name="T8" fmla="*/ 1 w 24"/>
                <a:gd name="T9" fmla="*/ 24 h 25"/>
                <a:gd name="T10" fmla="*/ 0 w 24"/>
                <a:gd name="T11" fmla="*/ 18 h 25"/>
                <a:gd name="T12" fmla="*/ 0 w 24"/>
                <a:gd name="T13" fmla="*/ 10 h 25"/>
                <a:gd name="T14" fmla="*/ 3 w 24"/>
                <a:gd name="T15" fmla="*/ 5 h 25"/>
                <a:gd name="T16" fmla="*/ 9 w 24"/>
                <a:gd name="T17" fmla="*/ 0 h 25"/>
                <a:gd name="T18" fmla="*/ 17 w 24"/>
                <a:gd name="T19" fmla="*/ 3 h 25"/>
                <a:gd name="T20" fmla="*/ 22 w 24"/>
                <a:gd name="T21" fmla="*/ 8 h 25"/>
                <a:gd name="T22" fmla="*/ 24 w 24"/>
                <a:gd name="T23" fmla="*/ 13 h 25"/>
                <a:gd name="T24" fmla="*/ 24 w 24"/>
                <a:gd name="T2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9"/>
                  </a:moveTo>
                  <a:lnTo>
                    <a:pt x="19" y="22"/>
                  </a:lnTo>
                  <a:lnTo>
                    <a:pt x="13" y="24"/>
                  </a:lnTo>
                  <a:lnTo>
                    <a:pt x="7" y="25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89488" y="4021138"/>
              <a:ext cx="366713" cy="157162"/>
            </a:xfrm>
            <a:custGeom>
              <a:avLst/>
              <a:gdLst>
                <a:gd name="T0" fmla="*/ 149 w 231"/>
                <a:gd name="T1" fmla="*/ 90 h 99"/>
                <a:gd name="T2" fmla="*/ 132 w 231"/>
                <a:gd name="T3" fmla="*/ 95 h 99"/>
                <a:gd name="T4" fmla="*/ 113 w 231"/>
                <a:gd name="T5" fmla="*/ 98 h 99"/>
                <a:gd name="T6" fmla="*/ 95 w 231"/>
                <a:gd name="T7" fmla="*/ 99 h 99"/>
                <a:gd name="T8" fmla="*/ 75 w 231"/>
                <a:gd name="T9" fmla="*/ 99 h 99"/>
                <a:gd name="T10" fmla="*/ 55 w 231"/>
                <a:gd name="T11" fmla="*/ 99 h 99"/>
                <a:gd name="T12" fmla="*/ 36 w 231"/>
                <a:gd name="T13" fmla="*/ 96 h 99"/>
                <a:gd name="T14" fmla="*/ 17 w 231"/>
                <a:gd name="T15" fmla="*/ 93 h 99"/>
                <a:gd name="T16" fmla="*/ 0 w 231"/>
                <a:gd name="T17" fmla="*/ 90 h 99"/>
                <a:gd name="T18" fmla="*/ 31 w 231"/>
                <a:gd name="T19" fmla="*/ 87 h 99"/>
                <a:gd name="T20" fmla="*/ 57 w 231"/>
                <a:gd name="T21" fmla="*/ 86 h 99"/>
                <a:gd name="T22" fmla="*/ 84 w 231"/>
                <a:gd name="T23" fmla="*/ 84 h 99"/>
                <a:gd name="T24" fmla="*/ 111 w 231"/>
                <a:gd name="T25" fmla="*/ 80 h 99"/>
                <a:gd name="T26" fmla="*/ 137 w 231"/>
                <a:gd name="T27" fmla="*/ 71 h 99"/>
                <a:gd name="T28" fmla="*/ 166 w 231"/>
                <a:gd name="T29" fmla="*/ 57 h 99"/>
                <a:gd name="T30" fmla="*/ 196 w 231"/>
                <a:gd name="T31" fmla="*/ 33 h 99"/>
                <a:gd name="T32" fmla="*/ 231 w 231"/>
                <a:gd name="T33" fmla="*/ 0 h 99"/>
                <a:gd name="T34" fmla="*/ 229 w 231"/>
                <a:gd name="T35" fmla="*/ 14 h 99"/>
                <a:gd name="T36" fmla="*/ 223 w 231"/>
                <a:gd name="T37" fmla="*/ 28 h 99"/>
                <a:gd name="T38" fmla="*/ 215 w 231"/>
                <a:gd name="T39" fmla="*/ 41 h 99"/>
                <a:gd name="T40" fmla="*/ 204 w 231"/>
                <a:gd name="T41" fmla="*/ 51 h 99"/>
                <a:gd name="T42" fmla="*/ 193 w 231"/>
                <a:gd name="T43" fmla="*/ 63 h 99"/>
                <a:gd name="T44" fmla="*/ 179 w 231"/>
                <a:gd name="T45" fmla="*/ 71 h 99"/>
                <a:gd name="T46" fmla="*/ 164 w 231"/>
                <a:gd name="T47" fmla="*/ 82 h 99"/>
                <a:gd name="T48" fmla="*/ 149 w 231"/>
                <a:gd name="T4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99">
                  <a:moveTo>
                    <a:pt x="149" y="90"/>
                  </a:moveTo>
                  <a:lnTo>
                    <a:pt x="132" y="95"/>
                  </a:lnTo>
                  <a:lnTo>
                    <a:pt x="113" y="98"/>
                  </a:lnTo>
                  <a:lnTo>
                    <a:pt x="95" y="99"/>
                  </a:lnTo>
                  <a:lnTo>
                    <a:pt x="75" y="99"/>
                  </a:lnTo>
                  <a:lnTo>
                    <a:pt x="55" y="99"/>
                  </a:lnTo>
                  <a:lnTo>
                    <a:pt x="36" y="96"/>
                  </a:lnTo>
                  <a:lnTo>
                    <a:pt x="17" y="93"/>
                  </a:lnTo>
                  <a:lnTo>
                    <a:pt x="0" y="90"/>
                  </a:lnTo>
                  <a:lnTo>
                    <a:pt x="31" y="87"/>
                  </a:lnTo>
                  <a:lnTo>
                    <a:pt x="57" y="86"/>
                  </a:lnTo>
                  <a:lnTo>
                    <a:pt x="84" y="84"/>
                  </a:lnTo>
                  <a:lnTo>
                    <a:pt x="111" y="80"/>
                  </a:lnTo>
                  <a:lnTo>
                    <a:pt x="137" y="71"/>
                  </a:lnTo>
                  <a:lnTo>
                    <a:pt x="166" y="57"/>
                  </a:lnTo>
                  <a:lnTo>
                    <a:pt x="196" y="33"/>
                  </a:lnTo>
                  <a:lnTo>
                    <a:pt x="231" y="0"/>
                  </a:lnTo>
                  <a:lnTo>
                    <a:pt x="229" y="14"/>
                  </a:lnTo>
                  <a:lnTo>
                    <a:pt x="223" y="28"/>
                  </a:lnTo>
                  <a:lnTo>
                    <a:pt x="215" y="41"/>
                  </a:lnTo>
                  <a:lnTo>
                    <a:pt x="204" y="51"/>
                  </a:lnTo>
                  <a:lnTo>
                    <a:pt x="193" y="63"/>
                  </a:lnTo>
                  <a:lnTo>
                    <a:pt x="179" y="71"/>
                  </a:lnTo>
                  <a:lnTo>
                    <a:pt x="164" y="82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37151" y="4432300"/>
              <a:ext cx="601663" cy="200025"/>
            </a:xfrm>
            <a:custGeom>
              <a:avLst/>
              <a:gdLst>
                <a:gd name="T0" fmla="*/ 330 w 379"/>
                <a:gd name="T1" fmla="*/ 64 h 126"/>
                <a:gd name="T2" fmla="*/ 379 w 379"/>
                <a:gd name="T3" fmla="*/ 126 h 126"/>
                <a:gd name="T4" fmla="*/ 364 w 379"/>
                <a:gd name="T5" fmla="*/ 114 h 126"/>
                <a:gd name="T6" fmla="*/ 349 w 379"/>
                <a:gd name="T7" fmla="*/ 101 h 126"/>
                <a:gd name="T8" fmla="*/ 331 w 379"/>
                <a:gd name="T9" fmla="*/ 86 h 126"/>
                <a:gd name="T10" fmla="*/ 314 w 379"/>
                <a:gd name="T11" fmla="*/ 73 h 126"/>
                <a:gd name="T12" fmla="*/ 295 w 379"/>
                <a:gd name="T13" fmla="*/ 60 h 126"/>
                <a:gd name="T14" fmla="*/ 276 w 379"/>
                <a:gd name="T15" fmla="*/ 48 h 126"/>
                <a:gd name="T16" fmla="*/ 255 w 379"/>
                <a:gd name="T17" fmla="*/ 40 h 126"/>
                <a:gd name="T18" fmla="*/ 232 w 379"/>
                <a:gd name="T19" fmla="*/ 34 h 126"/>
                <a:gd name="T20" fmla="*/ 204 w 379"/>
                <a:gd name="T21" fmla="*/ 28 h 126"/>
                <a:gd name="T22" fmla="*/ 175 w 379"/>
                <a:gd name="T23" fmla="*/ 25 h 126"/>
                <a:gd name="T24" fmla="*/ 145 w 379"/>
                <a:gd name="T25" fmla="*/ 24 h 126"/>
                <a:gd name="T26" fmla="*/ 116 w 379"/>
                <a:gd name="T27" fmla="*/ 25 h 126"/>
                <a:gd name="T28" fmla="*/ 86 w 379"/>
                <a:gd name="T29" fmla="*/ 26 h 126"/>
                <a:gd name="T30" fmla="*/ 55 w 379"/>
                <a:gd name="T31" fmla="*/ 31 h 126"/>
                <a:gd name="T32" fmla="*/ 27 w 379"/>
                <a:gd name="T33" fmla="*/ 35 h 126"/>
                <a:gd name="T34" fmla="*/ 0 w 379"/>
                <a:gd name="T35" fmla="*/ 41 h 126"/>
                <a:gd name="T36" fmla="*/ 17 w 379"/>
                <a:gd name="T37" fmla="*/ 31 h 126"/>
                <a:gd name="T38" fmla="*/ 34 w 379"/>
                <a:gd name="T39" fmla="*/ 22 h 126"/>
                <a:gd name="T40" fmla="*/ 55 w 379"/>
                <a:gd name="T41" fmla="*/ 15 h 126"/>
                <a:gd name="T42" fmla="*/ 76 w 379"/>
                <a:gd name="T43" fmla="*/ 9 h 126"/>
                <a:gd name="T44" fmla="*/ 97 w 379"/>
                <a:gd name="T45" fmla="*/ 5 h 126"/>
                <a:gd name="T46" fmla="*/ 120 w 379"/>
                <a:gd name="T47" fmla="*/ 2 h 126"/>
                <a:gd name="T48" fmla="*/ 143 w 379"/>
                <a:gd name="T49" fmla="*/ 0 h 126"/>
                <a:gd name="T50" fmla="*/ 168 w 379"/>
                <a:gd name="T51" fmla="*/ 0 h 126"/>
                <a:gd name="T52" fmla="*/ 191 w 379"/>
                <a:gd name="T53" fmla="*/ 3 h 126"/>
                <a:gd name="T54" fmla="*/ 213 w 379"/>
                <a:gd name="T55" fmla="*/ 6 h 126"/>
                <a:gd name="T56" fmla="*/ 236 w 379"/>
                <a:gd name="T57" fmla="*/ 12 h 126"/>
                <a:gd name="T58" fmla="*/ 257 w 379"/>
                <a:gd name="T59" fmla="*/ 18 h 126"/>
                <a:gd name="T60" fmla="*/ 278 w 379"/>
                <a:gd name="T61" fmla="*/ 26 h 126"/>
                <a:gd name="T62" fmla="*/ 297 w 379"/>
                <a:gd name="T63" fmla="*/ 38 h 126"/>
                <a:gd name="T64" fmla="*/ 314 w 379"/>
                <a:gd name="T65" fmla="*/ 50 h 126"/>
                <a:gd name="T66" fmla="*/ 330 w 379"/>
                <a:gd name="T67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9" h="126">
                  <a:moveTo>
                    <a:pt x="330" y="64"/>
                  </a:moveTo>
                  <a:lnTo>
                    <a:pt x="379" y="126"/>
                  </a:lnTo>
                  <a:lnTo>
                    <a:pt x="364" y="114"/>
                  </a:lnTo>
                  <a:lnTo>
                    <a:pt x="349" y="101"/>
                  </a:lnTo>
                  <a:lnTo>
                    <a:pt x="331" y="86"/>
                  </a:lnTo>
                  <a:lnTo>
                    <a:pt x="314" y="73"/>
                  </a:lnTo>
                  <a:lnTo>
                    <a:pt x="295" y="60"/>
                  </a:lnTo>
                  <a:lnTo>
                    <a:pt x="276" y="48"/>
                  </a:lnTo>
                  <a:lnTo>
                    <a:pt x="255" y="40"/>
                  </a:lnTo>
                  <a:lnTo>
                    <a:pt x="232" y="34"/>
                  </a:lnTo>
                  <a:lnTo>
                    <a:pt x="204" y="28"/>
                  </a:lnTo>
                  <a:lnTo>
                    <a:pt x="175" y="25"/>
                  </a:lnTo>
                  <a:lnTo>
                    <a:pt x="145" y="24"/>
                  </a:lnTo>
                  <a:lnTo>
                    <a:pt x="116" y="25"/>
                  </a:lnTo>
                  <a:lnTo>
                    <a:pt x="86" y="26"/>
                  </a:lnTo>
                  <a:lnTo>
                    <a:pt x="55" y="31"/>
                  </a:lnTo>
                  <a:lnTo>
                    <a:pt x="27" y="35"/>
                  </a:lnTo>
                  <a:lnTo>
                    <a:pt x="0" y="41"/>
                  </a:lnTo>
                  <a:lnTo>
                    <a:pt x="17" y="31"/>
                  </a:lnTo>
                  <a:lnTo>
                    <a:pt x="34" y="22"/>
                  </a:lnTo>
                  <a:lnTo>
                    <a:pt x="55" y="15"/>
                  </a:lnTo>
                  <a:lnTo>
                    <a:pt x="76" y="9"/>
                  </a:lnTo>
                  <a:lnTo>
                    <a:pt x="97" y="5"/>
                  </a:lnTo>
                  <a:lnTo>
                    <a:pt x="120" y="2"/>
                  </a:lnTo>
                  <a:lnTo>
                    <a:pt x="143" y="0"/>
                  </a:lnTo>
                  <a:lnTo>
                    <a:pt x="168" y="0"/>
                  </a:lnTo>
                  <a:lnTo>
                    <a:pt x="191" y="3"/>
                  </a:lnTo>
                  <a:lnTo>
                    <a:pt x="213" y="6"/>
                  </a:lnTo>
                  <a:lnTo>
                    <a:pt x="236" y="12"/>
                  </a:lnTo>
                  <a:lnTo>
                    <a:pt x="257" y="18"/>
                  </a:lnTo>
                  <a:lnTo>
                    <a:pt x="278" y="26"/>
                  </a:lnTo>
                  <a:lnTo>
                    <a:pt x="297" y="38"/>
                  </a:lnTo>
                  <a:lnTo>
                    <a:pt x="314" y="50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14976" y="4779963"/>
              <a:ext cx="300038" cy="147637"/>
            </a:xfrm>
            <a:custGeom>
              <a:avLst/>
              <a:gdLst>
                <a:gd name="T0" fmla="*/ 181 w 189"/>
                <a:gd name="T1" fmla="*/ 57 h 93"/>
                <a:gd name="T2" fmla="*/ 168 w 189"/>
                <a:gd name="T3" fmla="*/ 68 h 93"/>
                <a:gd name="T4" fmla="*/ 153 w 189"/>
                <a:gd name="T5" fmla="*/ 77 h 93"/>
                <a:gd name="T6" fmla="*/ 135 w 189"/>
                <a:gd name="T7" fmla="*/ 83 h 93"/>
                <a:gd name="T8" fmla="*/ 118 w 189"/>
                <a:gd name="T9" fmla="*/ 89 h 93"/>
                <a:gd name="T10" fmla="*/ 99 w 189"/>
                <a:gd name="T11" fmla="*/ 92 h 93"/>
                <a:gd name="T12" fmla="*/ 80 w 189"/>
                <a:gd name="T13" fmla="*/ 93 h 93"/>
                <a:gd name="T14" fmla="*/ 59 w 189"/>
                <a:gd name="T15" fmla="*/ 92 h 93"/>
                <a:gd name="T16" fmla="*/ 40 w 189"/>
                <a:gd name="T17" fmla="*/ 89 h 93"/>
                <a:gd name="T18" fmla="*/ 0 w 189"/>
                <a:gd name="T19" fmla="*/ 71 h 93"/>
                <a:gd name="T20" fmla="*/ 23 w 189"/>
                <a:gd name="T21" fmla="*/ 73 h 93"/>
                <a:gd name="T22" fmla="*/ 46 w 189"/>
                <a:gd name="T23" fmla="*/ 73 h 93"/>
                <a:gd name="T24" fmla="*/ 69 w 189"/>
                <a:gd name="T25" fmla="*/ 71 h 93"/>
                <a:gd name="T26" fmla="*/ 90 w 189"/>
                <a:gd name="T27" fmla="*/ 68 h 93"/>
                <a:gd name="T28" fmla="*/ 111 w 189"/>
                <a:gd name="T29" fmla="*/ 64 h 93"/>
                <a:gd name="T30" fmla="*/ 130 w 189"/>
                <a:gd name="T31" fmla="*/ 58 h 93"/>
                <a:gd name="T32" fmla="*/ 147 w 189"/>
                <a:gd name="T33" fmla="*/ 49 h 93"/>
                <a:gd name="T34" fmla="*/ 164 w 189"/>
                <a:gd name="T35" fmla="*/ 39 h 93"/>
                <a:gd name="T36" fmla="*/ 172 w 189"/>
                <a:gd name="T37" fmla="*/ 30 h 93"/>
                <a:gd name="T38" fmla="*/ 177 w 189"/>
                <a:gd name="T39" fmla="*/ 20 h 93"/>
                <a:gd name="T40" fmla="*/ 181 w 189"/>
                <a:gd name="T41" fmla="*/ 10 h 93"/>
                <a:gd name="T42" fmla="*/ 183 w 189"/>
                <a:gd name="T43" fmla="*/ 0 h 93"/>
                <a:gd name="T44" fmla="*/ 187 w 189"/>
                <a:gd name="T45" fmla="*/ 14 h 93"/>
                <a:gd name="T46" fmla="*/ 189 w 189"/>
                <a:gd name="T47" fmla="*/ 29 h 93"/>
                <a:gd name="T48" fmla="*/ 187 w 189"/>
                <a:gd name="T49" fmla="*/ 44 h 93"/>
                <a:gd name="T50" fmla="*/ 181 w 189"/>
                <a:gd name="T51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93">
                  <a:moveTo>
                    <a:pt x="181" y="57"/>
                  </a:moveTo>
                  <a:lnTo>
                    <a:pt x="168" y="68"/>
                  </a:lnTo>
                  <a:lnTo>
                    <a:pt x="153" y="77"/>
                  </a:lnTo>
                  <a:lnTo>
                    <a:pt x="135" y="83"/>
                  </a:lnTo>
                  <a:lnTo>
                    <a:pt x="118" y="89"/>
                  </a:lnTo>
                  <a:lnTo>
                    <a:pt x="99" y="92"/>
                  </a:lnTo>
                  <a:lnTo>
                    <a:pt x="80" y="93"/>
                  </a:lnTo>
                  <a:lnTo>
                    <a:pt x="59" y="92"/>
                  </a:lnTo>
                  <a:lnTo>
                    <a:pt x="40" y="89"/>
                  </a:lnTo>
                  <a:lnTo>
                    <a:pt x="0" y="71"/>
                  </a:lnTo>
                  <a:lnTo>
                    <a:pt x="23" y="73"/>
                  </a:lnTo>
                  <a:lnTo>
                    <a:pt x="46" y="73"/>
                  </a:lnTo>
                  <a:lnTo>
                    <a:pt x="69" y="71"/>
                  </a:lnTo>
                  <a:lnTo>
                    <a:pt x="90" y="68"/>
                  </a:lnTo>
                  <a:lnTo>
                    <a:pt x="111" y="64"/>
                  </a:lnTo>
                  <a:lnTo>
                    <a:pt x="130" y="58"/>
                  </a:lnTo>
                  <a:lnTo>
                    <a:pt x="147" y="49"/>
                  </a:lnTo>
                  <a:lnTo>
                    <a:pt x="164" y="39"/>
                  </a:lnTo>
                  <a:lnTo>
                    <a:pt x="172" y="30"/>
                  </a:lnTo>
                  <a:lnTo>
                    <a:pt x="177" y="20"/>
                  </a:lnTo>
                  <a:lnTo>
                    <a:pt x="181" y="10"/>
                  </a:lnTo>
                  <a:lnTo>
                    <a:pt x="183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7" y="44"/>
                  </a:lnTo>
                  <a:lnTo>
                    <a:pt x="181" y="5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8" name="Freeform 31"/>
            <p:cNvSpPr>
              <a:spLocks/>
            </p:cNvSpPr>
            <p:nvPr/>
          </p:nvSpPr>
          <p:spPr bwMode="auto">
            <a:xfrm>
              <a:off x="4772026" y="4946650"/>
              <a:ext cx="36513" cy="68262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9" name="Freeform 32"/>
            <p:cNvSpPr>
              <a:spLocks/>
            </p:cNvSpPr>
            <p:nvPr/>
          </p:nvSpPr>
          <p:spPr bwMode="auto">
            <a:xfrm>
              <a:off x="4868863" y="4956175"/>
              <a:ext cx="36513" cy="68262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1" name="Freeform 33"/>
            <p:cNvSpPr>
              <a:spLocks/>
            </p:cNvSpPr>
            <p:nvPr/>
          </p:nvSpPr>
          <p:spPr bwMode="auto">
            <a:xfrm>
              <a:off x="4956176" y="4903788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2" name="Freeform 34"/>
            <p:cNvSpPr>
              <a:spLocks/>
            </p:cNvSpPr>
            <p:nvPr/>
          </p:nvSpPr>
          <p:spPr bwMode="auto">
            <a:xfrm>
              <a:off x="4321176" y="4629150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3" name="Freeform 35"/>
            <p:cNvSpPr>
              <a:spLocks/>
            </p:cNvSpPr>
            <p:nvPr/>
          </p:nvSpPr>
          <p:spPr bwMode="auto">
            <a:xfrm>
              <a:off x="4233863" y="4633913"/>
              <a:ext cx="33338" cy="69850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4" name="Freeform 36"/>
            <p:cNvSpPr>
              <a:spLocks/>
            </p:cNvSpPr>
            <p:nvPr/>
          </p:nvSpPr>
          <p:spPr bwMode="auto">
            <a:xfrm>
              <a:off x="4160838" y="4624388"/>
              <a:ext cx="33338" cy="50800"/>
            </a:xfrm>
            <a:custGeom>
              <a:avLst/>
              <a:gdLst>
                <a:gd name="T0" fmla="*/ 19 w 21"/>
                <a:gd name="T1" fmla="*/ 24 h 32"/>
                <a:gd name="T2" fmla="*/ 15 w 21"/>
                <a:gd name="T3" fmla="*/ 19 h 32"/>
                <a:gd name="T4" fmla="*/ 14 w 21"/>
                <a:gd name="T5" fmla="*/ 15 h 32"/>
                <a:gd name="T6" fmla="*/ 14 w 21"/>
                <a:gd name="T7" fmla="*/ 10 h 32"/>
                <a:gd name="T8" fmla="*/ 14 w 21"/>
                <a:gd name="T9" fmla="*/ 6 h 32"/>
                <a:gd name="T10" fmla="*/ 14 w 21"/>
                <a:gd name="T11" fmla="*/ 5 h 32"/>
                <a:gd name="T12" fmla="*/ 12 w 21"/>
                <a:gd name="T13" fmla="*/ 2 h 32"/>
                <a:gd name="T14" fmla="*/ 10 w 21"/>
                <a:gd name="T15" fmla="*/ 0 h 32"/>
                <a:gd name="T16" fmla="*/ 8 w 21"/>
                <a:gd name="T17" fmla="*/ 0 h 32"/>
                <a:gd name="T18" fmla="*/ 6 w 21"/>
                <a:gd name="T19" fmla="*/ 0 h 32"/>
                <a:gd name="T20" fmla="*/ 2 w 21"/>
                <a:gd name="T21" fmla="*/ 2 h 32"/>
                <a:gd name="T22" fmla="*/ 0 w 21"/>
                <a:gd name="T23" fmla="*/ 5 h 32"/>
                <a:gd name="T24" fmla="*/ 0 w 21"/>
                <a:gd name="T25" fmla="*/ 6 h 32"/>
                <a:gd name="T26" fmla="*/ 0 w 21"/>
                <a:gd name="T27" fmla="*/ 13 h 32"/>
                <a:gd name="T28" fmla="*/ 0 w 21"/>
                <a:gd name="T29" fmla="*/ 19 h 32"/>
                <a:gd name="T30" fmla="*/ 4 w 21"/>
                <a:gd name="T31" fmla="*/ 25 h 32"/>
                <a:gd name="T32" fmla="*/ 10 w 21"/>
                <a:gd name="T33" fmla="*/ 31 h 32"/>
                <a:gd name="T34" fmla="*/ 12 w 21"/>
                <a:gd name="T35" fmla="*/ 32 h 32"/>
                <a:gd name="T36" fmla="*/ 14 w 21"/>
                <a:gd name="T37" fmla="*/ 32 h 32"/>
                <a:gd name="T38" fmla="*/ 17 w 21"/>
                <a:gd name="T39" fmla="*/ 32 h 32"/>
                <a:gd name="T40" fmla="*/ 19 w 21"/>
                <a:gd name="T41" fmla="*/ 31 h 32"/>
                <a:gd name="T42" fmla="*/ 21 w 21"/>
                <a:gd name="T43" fmla="*/ 29 h 32"/>
                <a:gd name="T44" fmla="*/ 21 w 21"/>
                <a:gd name="T45" fmla="*/ 26 h 32"/>
                <a:gd name="T46" fmla="*/ 21 w 21"/>
                <a:gd name="T47" fmla="*/ 25 h 32"/>
                <a:gd name="T48" fmla="*/ 19 w 21"/>
                <a:gd name="T49" fmla="*/ 24 h 32"/>
                <a:gd name="T50" fmla="*/ 19 w 21"/>
                <a:gd name="T5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lnTo>
                    <a:pt x="15" y="19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5" name="Freeform 37"/>
            <p:cNvSpPr>
              <a:spLocks/>
            </p:cNvSpPr>
            <p:nvPr/>
          </p:nvSpPr>
          <p:spPr bwMode="auto">
            <a:xfrm>
              <a:off x="2828926" y="4397375"/>
              <a:ext cx="1893888" cy="1189037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6" name="Freeform 38"/>
            <p:cNvSpPr>
              <a:spLocks/>
            </p:cNvSpPr>
            <p:nvPr/>
          </p:nvSpPr>
          <p:spPr bwMode="auto">
            <a:xfrm>
              <a:off x="2886076" y="4445000"/>
              <a:ext cx="1755775" cy="1085850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7" name="Freeform 39"/>
            <p:cNvSpPr>
              <a:spLocks/>
            </p:cNvSpPr>
            <p:nvPr/>
          </p:nvSpPr>
          <p:spPr bwMode="auto">
            <a:xfrm>
              <a:off x="519113" y="2832100"/>
              <a:ext cx="2628900" cy="2238375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8" name="Freeform 40"/>
            <p:cNvSpPr>
              <a:spLocks/>
            </p:cNvSpPr>
            <p:nvPr/>
          </p:nvSpPr>
          <p:spPr bwMode="auto">
            <a:xfrm>
              <a:off x="625476" y="2906713"/>
              <a:ext cx="2301875" cy="1646237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9" name="Freeform 41"/>
            <p:cNvSpPr>
              <a:spLocks/>
            </p:cNvSpPr>
            <p:nvPr/>
          </p:nvSpPr>
          <p:spPr bwMode="auto">
            <a:xfrm>
              <a:off x="1304926" y="3119438"/>
              <a:ext cx="1393825" cy="111442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0" name="Freeform 42"/>
            <p:cNvSpPr>
              <a:spLocks/>
            </p:cNvSpPr>
            <p:nvPr/>
          </p:nvSpPr>
          <p:spPr bwMode="auto">
            <a:xfrm>
              <a:off x="1190626" y="3925888"/>
              <a:ext cx="1873250" cy="1082675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1" name="Freeform 43"/>
            <p:cNvSpPr>
              <a:spLocks/>
            </p:cNvSpPr>
            <p:nvPr/>
          </p:nvSpPr>
          <p:spPr bwMode="auto">
            <a:xfrm>
              <a:off x="1822451" y="4713288"/>
              <a:ext cx="138113" cy="88900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2" name="Freeform 44"/>
            <p:cNvSpPr>
              <a:spLocks/>
            </p:cNvSpPr>
            <p:nvPr/>
          </p:nvSpPr>
          <p:spPr bwMode="auto">
            <a:xfrm>
              <a:off x="2087563" y="4546600"/>
              <a:ext cx="139700" cy="88900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3" name="Freeform 45"/>
            <p:cNvSpPr>
              <a:spLocks/>
            </p:cNvSpPr>
            <p:nvPr/>
          </p:nvSpPr>
          <p:spPr bwMode="auto">
            <a:xfrm>
              <a:off x="2451101" y="4092575"/>
              <a:ext cx="392113" cy="307975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4" name="Freeform 46"/>
            <p:cNvSpPr>
              <a:spLocks/>
            </p:cNvSpPr>
            <p:nvPr/>
          </p:nvSpPr>
          <p:spPr bwMode="auto">
            <a:xfrm>
              <a:off x="939801" y="3443288"/>
              <a:ext cx="455613" cy="895350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5" name="Freeform 47"/>
            <p:cNvSpPr>
              <a:spLocks/>
            </p:cNvSpPr>
            <p:nvPr/>
          </p:nvSpPr>
          <p:spPr bwMode="auto">
            <a:xfrm>
              <a:off x="836613" y="3930650"/>
              <a:ext cx="217488" cy="42386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6" name="Freeform 48"/>
            <p:cNvSpPr>
              <a:spLocks/>
            </p:cNvSpPr>
            <p:nvPr/>
          </p:nvSpPr>
          <p:spPr bwMode="auto">
            <a:xfrm>
              <a:off x="3587751" y="5173663"/>
              <a:ext cx="168275" cy="61912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7" name="Freeform 49"/>
            <p:cNvSpPr>
              <a:spLocks/>
            </p:cNvSpPr>
            <p:nvPr/>
          </p:nvSpPr>
          <p:spPr bwMode="auto">
            <a:xfrm>
              <a:off x="3508376" y="5083175"/>
              <a:ext cx="163513" cy="60325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8" name="Freeform 50"/>
            <p:cNvSpPr>
              <a:spLocks/>
            </p:cNvSpPr>
            <p:nvPr/>
          </p:nvSpPr>
          <p:spPr bwMode="auto">
            <a:xfrm>
              <a:off x="3430588" y="4992688"/>
              <a:ext cx="157163" cy="55562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9" name="Freeform 51"/>
            <p:cNvSpPr>
              <a:spLocks/>
            </p:cNvSpPr>
            <p:nvPr/>
          </p:nvSpPr>
          <p:spPr bwMode="auto">
            <a:xfrm>
              <a:off x="3354388" y="4902200"/>
              <a:ext cx="147638" cy="53975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0" name="Freeform 52"/>
            <p:cNvSpPr>
              <a:spLocks/>
            </p:cNvSpPr>
            <p:nvPr/>
          </p:nvSpPr>
          <p:spPr bwMode="auto">
            <a:xfrm>
              <a:off x="3275013" y="4810125"/>
              <a:ext cx="142875" cy="523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1" name="Freeform 53"/>
            <p:cNvSpPr>
              <a:spLocks/>
            </p:cNvSpPr>
            <p:nvPr/>
          </p:nvSpPr>
          <p:spPr bwMode="auto">
            <a:xfrm>
              <a:off x="3197226" y="4719638"/>
              <a:ext cx="136525" cy="50800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2" name="Freeform 54"/>
            <p:cNvSpPr>
              <a:spLocks/>
            </p:cNvSpPr>
            <p:nvPr/>
          </p:nvSpPr>
          <p:spPr bwMode="auto">
            <a:xfrm>
              <a:off x="3117851" y="4629150"/>
              <a:ext cx="130175" cy="49212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3" name="Freeform 55"/>
            <p:cNvSpPr>
              <a:spLocks/>
            </p:cNvSpPr>
            <p:nvPr/>
          </p:nvSpPr>
          <p:spPr bwMode="auto">
            <a:xfrm>
              <a:off x="3040063" y="4538663"/>
              <a:ext cx="123825" cy="4603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4" name="Freeform 56"/>
            <p:cNvSpPr>
              <a:spLocks/>
            </p:cNvSpPr>
            <p:nvPr/>
          </p:nvSpPr>
          <p:spPr bwMode="auto">
            <a:xfrm>
              <a:off x="3906838" y="5119688"/>
              <a:ext cx="176213" cy="60325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5" name="Freeform 57"/>
            <p:cNvSpPr>
              <a:spLocks/>
            </p:cNvSpPr>
            <p:nvPr/>
          </p:nvSpPr>
          <p:spPr bwMode="auto">
            <a:xfrm>
              <a:off x="3813176" y="5033963"/>
              <a:ext cx="169863" cy="5873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6" name="Freeform 58"/>
            <p:cNvSpPr>
              <a:spLocks/>
            </p:cNvSpPr>
            <p:nvPr/>
          </p:nvSpPr>
          <p:spPr bwMode="auto">
            <a:xfrm>
              <a:off x="3719513" y="4948238"/>
              <a:ext cx="163513" cy="55562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7" name="Freeform 59"/>
            <p:cNvSpPr>
              <a:spLocks/>
            </p:cNvSpPr>
            <p:nvPr/>
          </p:nvSpPr>
          <p:spPr bwMode="auto">
            <a:xfrm>
              <a:off x="3625851" y="4862513"/>
              <a:ext cx="157163" cy="53975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8" name="Freeform 60"/>
            <p:cNvSpPr>
              <a:spLocks/>
            </p:cNvSpPr>
            <p:nvPr/>
          </p:nvSpPr>
          <p:spPr bwMode="auto">
            <a:xfrm>
              <a:off x="3532188" y="4775200"/>
              <a:ext cx="149225" cy="523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9" name="Freeform 61"/>
            <p:cNvSpPr>
              <a:spLocks/>
            </p:cNvSpPr>
            <p:nvPr/>
          </p:nvSpPr>
          <p:spPr bwMode="auto">
            <a:xfrm>
              <a:off x="3438526" y="4689475"/>
              <a:ext cx="142875" cy="50800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0" name="Freeform 62"/>
            <p:cNvSpPr>
              <a:spLocks/>
            </p:cNvSpPr>
            <p:nvPr/>
          </p:nvSpPr>
          <p:spPr bwMode="auto">
            <a:xfrm>
              <a:off x="3344863" y="4603750"/>
              <a:ext cx="136525" cy="49212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1" name="Freeform 63"/>
            <p:cNvSpPr>
              <a:spLocks/>
            </p:cNvSpPr>
            <p:nvPr/>
          </p:nvSpPr>
          <p:spPr bwMode="auto">
            <a:xfrm>
              <a:off x="3251201" y="4518025"/>
              <a:ext cx="130175" cy="4603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2" name="Freeform 64"/>
            <p:cNvSpPr>
              <a:spLocks/>
            </p:cNvSpPr>
            <p:nvPr/>
          </p:nvSpPr>
          <p:spPr bwMode="auto">
            <a:xfrm>
              <a:off x="4191001" y="5073650"/>
              <a:ext cx="184150" cy="57150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3" name="Freeform 65"/>
            <p:cNvSpPr>
              <a:spLocks/>
            </p:cNvSpPr>
            <p:nvPr/>
          </p:nvSpPr>
          <p:spPr bwMode="auto">
            <a:xfrm>
              <a:off x="4086226" y="4989513"/>
              <a:ext cx="174625" cy="55562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4" name="Freeform 66"/>
            <p:cNvSpPr>
              <a:spLocks/>
            </p:cNvSpPr>
            <p:nvPr/>
          </p:nvSpPr>
          <p:spPr bwMode="auto">
            <a:xfrm>
              <a:off x="3976688" y="4908550"/>
              <a:ext cx="169863" cy="53975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5" name="Freeform 67"/>
            <p:cNvSpPr>
              <a:spLocks/>
            </p:cNvSpPr>
            <p:nvPr/>
          </p:nvSpPr>
          <p:spPr bwMode="auto">
            <a:xfrm>
              <a:off x="3868738" y="4827588"/>
              <a:ext cx="161925" cy="50800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6" name="Freeform 68"/>
            <p:cNvSpPr>
              <a:spLocks/>
            </p:cNvSpPr>
            <p:nvPr/>
          </p:nvSpPr>
          <p:spPr bwMode="auto">
            <a:xfrm>
              <a:off x="3762376" y="4745038"/>
              <a:ext cx="153988" cy="50800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7" name="Freeform 69"/>
            <p:cNvSpPr>
              <a:spLocks/>
            </p:cNvSpPr>
            <p:nvPr/>
          </p:nvSpPr>
          <p:spPr bwMode="auto">
            <a:xfrm>
              <a:off x="3652838" y="4664075"/>
              <a:ext cx="152400" cy="4603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8" name="Freeform 70"/>
            <p:cNvSpPr>
              <a:spLocks/>
            </p:cNvSpPr>
            <p:nvPr/>
          </p:nvSpPr>
          <p:spPr bwMode="auto">
            <a:xfrm>
              <a:off x="3548063" y="4581525"/>
              <a:ext cx="141288" cy="4603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9" name="Freeform 71"/>
            <p:cNvSpPr>
              <a:spLocks/>
            </p:cNvSpPr>
            <p:nvPr/>
          </p:nvSpPr>
          <p:spPr bwMode="auto">
            <a:xfrm>
              <a:off x="3438526" y="4500563"/>
              <a:ext cx="136525" cy="42862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0" name="Freeform 72"/>
            <p:cNvSpPr>
              <a:spLocks/>
            </p:cNvSpPr>
            <p:nvPr/>
          </p:nvSpPr>
          <p:spPr bwMode="auto">
            <a:xfrm>
              <a:off x="1528763" y="3343275"/>
              <a:ext cx="1000125" cy="571500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1" name="Freeform 73"/>
            <p:cNvSpPr>
              <a:spLocks/>
            </p:cNvSpPr>
            <p:nvPr/>
          </p:nvSpPr>
          <p:spPr bwMode="auto">
            <a:xfrm>
              <a:off x="1598613" y="3382963"/>
              <a:ext cx="879475" cy="485775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2" name="Freeform 74"/>
            <p:cNvSpPr>
              <a:spLocks/>
            </p:cNvSpPr>
            <p:nvPr/>
          </p:nvSpPr>
          <p:spPr bwMode="auto">
            <a:xfrm>
              <a:off x="1552576" y="3478213"/>
              <a:ext cx="169863" cy="5873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3" name="Freeform 75"/>
            <p:cNvSpPr>
              <a:spLocks/>
            </p:cNvSpPr>
            <p:nvPr/>
          </p:nvSpPr>
          <p:spPr bwMode="auto">
            <a:xfrm>
              <a:off x="1816101" y="3354388"/>
              <a:ext cx="114300" cy="120650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4" name="Freeform 76"/>
            <p:cNvSpPr>
              <a:spLocks/>
            </p:cNvSpPr>
            <p:nvPr/>
          </p:nvSpPr>
          <p:spPr bwMode="auto">
            <a:xfrm>
              <a:off x="2057401" y="3294063"/>
              <a:ext cx="60325" cy="13017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5" name="Freeform 97"/>
            <p:cNvSpPr>
              <a:spLocks/>
            </p:cNvSpPr>
            <p:nvPr/>
          </p:nvSpPr>
          <p:spPr bwMode="auto">
            <a:xfrm>
              <a:off x="1655763" y="4908550"/>
              <a:ext cx="1658938" cy="3778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6" name="Freeform 98"/>
            <p:cNvSpPr>
              <a:spLocks/>
            </p:cNvSpPr>
            <p:nvPr/>
          </p:nvSpPr>
          <p:spPr bwMode="auto">
            <a:xfrm>
              <a:off x="4814888" y="3417888"/>
              <a:ext cx="341313" cy="234950"/>
            </a:xfrm>
            <a:custGeom>
              <a:avLst/>
              <a:gdLst>
                <a:gd name="T0" fmla="*/ 106 w 215"/>
                <a:gd name="T1" fmla="*/ 148 h 148"/>
                <a:gd name="T2" fmla="*/ 129 w 215"/>
                <a:gd name="T3" fmla="*/ 147 h 148"/>
                <a:gd name="T4" fmla="*/ 148 w 215"/>
                <a:gd name="T5" fmla="*/ 142 h 148"/>
                <a:gd name="T6" fmla="*/ 167 w 215"/>
                <a:gd name="T7" fmla="*/ 135 h 148"/>
                <a:gd name="T8" fmla="*/ 184 w 215"/>
                <a:gd name="T9" fmla="*/ 126 h 148"/>
                <a:gd name="T10" fmla="*/ 196 w 215"/>
                <a:gd name="T11" fmla="*/ 115 h 148"/>
                <a:gd name="T12" fmla="*/ 207 w 215"/>
                <a:gd name="T13" fmla="*/ 103 h 148"/>
                <a:gd name="T14" fmla="*/ 213 w 215"/>
                <a:gd name="T15" fmla="*/ 89 h 148"/>
                <a:gd name="T16" fmla="*/ 215 w 215"/>
                <a:gd name="T17" fmla="*/ 74 h 148"/>
                <a:gd name="T18" fmla="*/ 213 w 215"/>
                <a:gd name="T19" fmla="*/ 59 h 148"/>
                <a:gd name="T20" fmla="*/ 207 w 215"/>
                <a:gd name="T21" fmla="*/ 45 h 148"/>
                <a:gd name="T22" fmla="*/ 196 w 215"/>
                <a:gd name="T23" fmla="*/ 33 h 148"/>
                <a:gd name="T24" fmla="*/ 184 w 215"/>
                <a:gd name="T25" fmla="*/ 21 h 148"/>
                <a:gd name="T26" fmla="*/ 167 w 215"/>
                <a:gd name="T27" fmla="*/ 13 h 148"/>
                <a:gd name="T28" fmla="*/ 148 w 215"/>
                <a:gd name="T29" fmla="*/ 5 h 148"/>
                <a:gd name="T30" fmla="*/ 129 w 215"/>
                <a:gd name="T31" fmla="*/ 1 h 148"/>
                <a:gd name="T32" fmla="*/ 106 w 215"/>
                <a:gd name="T33" fmla="*/ 0 h 148"/>
                <a:gd name="T34" fmla="*/ 85 w 215"/>
                <a:gd name="T35" fmla="*/ 1 h 148"/>
                <a:gd name="T36" fmla="*/ 64 w 215"/>
                <a:gd name="T37" fmla="*/ 5 h 148"/>
                <a:gd name="T38" fmla="*/ 47 w 215"/>
                <a:gd name="T39" fmla="*/ 13 h 148"/>
                <a:gd name="T40" fmla="*/ 30 w 215"/>
                <a:gd name="T41" fmla="*/ 21 h 148"/>
                <a:gd name="T42" fmla="*/ 19 w 215"/>
                <a:gd name="T43" fmla="*/ 33 h 148"/>
                <a:gd name="T44" fmla="*/ 7 w 215"/>
                <a:gd name="T45" fmla="*/ 45 h 148"/>
                <a:gd name="T46" fmla="*/ 1 w 215"/>
                <a:gd name="T47" fmla="*/ 59 h 148"/>
                <a:gd name="T48" fmla="*/ 0 w 215"/>
                <a:gd name="T49" fmla="*/ 74 h 148"/>
                <a:gd name="T50" fmla="*/ 1 w 215"/>
                <a:gd name="T51" fmla="*/ 89 h 148"/>
                <a:gd name="T52" fmla="*/ 7 w 215"/>
                <a:gd name="T53" fmla="*/ 103 h 148"/>
                <a:gd name="T54" fmla="*/ 19 w 215"/>
                <a:gd name="T55" fmla="*/ 115 h 148"/>
                <a:gd name="T56" fmla="*/ 30 w 215"/>
                <a:gd name="T57" fmla="*/ 126 h 148"/>
                <a:gd name="T58" fmla="*/ 47 w 215"/>
                <a:gd name="T59" fmla="*/ 135 h 148"/>
                <a:gd name="T60" fmla="*/ 64 w 215"/>
                <a:gd name="T61" fmla="*/ 142 h 148"/>
                <a:gd name="T62" fmla="*/ 85 w 215"/>
                <a:gd name="T63" fmla="*/ 147 h 148"/>
                <a:gd name="T64" fmla="*/ 106 w 215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148">
                  <a:moveTo>
                    <a:pt x="106" y="148"/>
                  </a:moveTo>
                  <a:lnTo>
                    <a:pt x="129" y="147"/>
                  </a:lnTo>
                  <a:lnTo>
                    <a:pt x="148" y="142"/>
                  </a:lnTo>
                  <a:lnTo>
                    <a:pt x="167" y="135"/>
                  </a:lnTo>
                  <a:lnTo>
                    <a:pt x="184" y="126"/>
                  </a:lnTo>
                  <a:lnTo>
                    <a:pt x="196" y="115"/>
                  </a:lnTo>
                  <a:lnTo>
                    <a:pt x="207" y="103"/>
                  </a:lnTo>
                  <a:lnTo>
                    <a:pt x="213" y="89"/>
                  </a:lnTo>
                  <a:lnTo>
                    <a:pt x="215" y="74"/>
                  </a:lnTo>
                  <a:lnTo>
                    <a:pt x="213" y="59"/>
                  </a:lnTo>
                  <a:lnTo>
                    <a:pt x="207" y="45"/>
                  </a:lnTo>
                  <a:lnTo>
                    <a:pt x="196" y="33"/>
                  </a:lnTo>
                  <a:lnTo>
                    <a:pt x="184" y="21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4" y="5"/>
                  </a:lnTo>
                  <a:lnTo>
                    <a:pt x="47" y="13"/>
                  </a:lnTo>
                  <a:lnTo>
                    <a:pt x="30" y="21"/>
                  </a:lnTo>
                  <a:lnTo>
                    <a:pt x="19" y="33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1" y="89"/>
                  </a:lnTo>
                  <a:lnTo>
                    <a:pt x="7" y="103"/>
                  </a:lnTo>
                  <a:lnTo>
                    <a:pt x="19" y="115"/>
                  </a:lnTo>
                  <a:lnTo>
                    <a:pt x="30" y="126"/>
                  </a:lnTo>
                  <a:lnTo>
                    <a:pt x="47" y="135"/>
                  </a:lnTo>
                  <a:lnTo>
                    <a:pt x="64" y="142"/>
                  </a:lnTo>
                  <a:lnTo>
                    <a:pt x="85" y="147"/>
                  </a:lnTo>
                  <a:lnTo>
                    <a:pt x="106" y="1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7" name="Freeform 99"/>
            <p:cNvSpPr>
              <a:spLocks/>
            </p:cNvSpPr>
            <p:nvPr/>
          </p:nvSpPr>
          <p:spPr bwMode="auto">
            <a:xfrm>
              <a:off x="4879976" y="3498850"/>
              <a:ext cx="122238" cy="92075"/>
            </a:xfrm>
            <a:custGeom>
              <a:avLst/>
              <a:gdLst>
                <a:gd name="T0" fmla="*/ 38 w 77"/>
                <a:gd name="T1" fmla="*/ 58 h 58"/>
                <a:gd name="T2" fmla="*/ 54 w 77"/>
                <a:gd name="T3" fmla="*/ 55 h 58"/>
                <a:gd name="T4" fmla="*/ 65 w 77"/>
                <a:gd name="T5" fmla="*/ 49 h 58"/>
                <a:gd name="T6" fmla="*/ 73 w 77"/>
                <a:gd name="T7" fmla="*/ 40 h 58"/>
                <a:gd name="T8" fmla="*/ 77 w 77"/>
                <a:gd name="T9" fmla="*/ 29 h 58"/>
                <a:gd name="T10" fmla="*/ 73 w 77"/>
                <a:gd name="T11" fmla="*/ 17 h 58"/>
                <a:gd name="T12" fmla="*/ 65 w 77"/>
                <a:gd name="T13" fmla="*/ 8 h 58"/>
                <a:gd name="T14" fmla="*/ 54 w 77"/>
                <a:gd name="T15" fmla="*/ 3 h 58"/>
                <a:gd name="T16" fmla="*/ 38 w 77"/>
                <a:gd name="T17" fmla="*/ 0 h 58"/>
                <a:gd name="T18" fmla="*/ 23 w 77"/>
                <a:gd name="T19" fmla="*/ 3 h 58"/>
                <a:gd name="T20" fmla="*/ 12 w 77"/>
                <a:gd name="T21" fmla="*/ 8 h 58"/>
                <a:gd name="T22" fmla="*/ 4 w 77"/>
                <a:gd name="T23" fmla="*/ 17 h 58"/>
                <a:gd name="T24" fmla="*/ 0 w 77"/>
                <a:gd name="T25" fmla="*/ 29 h 58"/>
                <a:gd name="T26" fmla="*/ 4 w 77"/>
                <a:gd name="T27" fmla="*/ 40 h 58"/>
                <a:gd name="T28" fmla="*/ 12 w 77"/>
                <a:gd name="T29" fmla="*/ 49 h 58"/>
                <a:gd name="T30" fmla="*/ 23 w 77"/>
                <a:gd name="T31" fmla="*/ 55 h 58"/>
                <a:gd name="T32" fmla="*/ 38 w 7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58">
                  <a:moveTo>
                    <a:pt x="38" y="58"/>
                  </a:moveTo>
                  <a:lnTo>
                    <a:pt x="54" y="55"/>
                  </a:lnTo>
                  <a:lnTo>
                    <a:pt x="65" y="49"/>
                  </a:lnTo>
                  <a:lnTo>
                    <a:pt x="73" y="40"/>
                  </a:lnTo>
                  <a:lnTo>
                    <a:pt x="77" y="29"/>
                  </a:lnTo>
                  <a:lnTo>
                    <a:pt x="73" y="17"/>
                  </a:lnTo>
                  <a:lnTo>
                    <a:pt x="65" y="8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49"/>
                  </a:lnTo>
                  <a:lnTo>
                    <a:pt x="23" y="55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8" name="Freeform 100"/>
            <p:cNvSpPr>
              <a:spLocks/>
            </p:cNvSpPr>
            <p:nvPr/>
          </p:nvSpPr>
          <p:spPr bwMode="auto">
            <a:xfrm>
              <a:off x="4811713" y="3298825"/>
              <a:ext cx="395288" cy="150812"/>
            </a:xfrm>
            <a:custGeom>
              <a:avLst/>
              <a:gdLst>
                <a:gd name="T0" fmla="*/ 0 w 249"/>
                <a:gd name="T1" fmla="*/ 60 h 95"/>
                <a:gd name="T2" fmla="*/ 7 w 249"/>
                <a:gd name="T3" fmla="*/ 54 h 95"/>
                <a:gd name="T4" fmla="*/ 28 w 249"/>
                <a:gd name="T5" fmla="*/ 38 h 95"/>
                <a:gd name="T6" fmla="*/ 59 w 249"/>
                <a:gd name="T7" fmla="*/ 21 h 95"/>
                <a:gd name="T8" fmla="*/ 97 w 249"/>
                <a:gd name="T9" fmla="*/ 6 h 95"/>
                <a:gd name="T10" fmla="*/ 139 w 249"/>
                <a:gd name="T11" fmla="*/ 0 h 95"/>
                <a:gd name="T12" fmla="*/ 180 w 249"/>
                <a:gd name="T13" fmla="*/ 9 h 95"/>
                <a:gd name="T14" fmla="*/ 217 w 249"/>
                <a:gd name="T15" fmla="*/ 40 h 95"/>
                <a:gd name="T16" fmla="*/ 249 w 249"/>
                <a:gd name="T17" fmla="*/ 95 h 95"/>
                <a:gd name="T18" fmla="*/ 245 w 249"/>
                <a:gd name="T19" fmla="*/ 89 h 95"/>
                <a:gd name="T20" fmla="*/ 236 w 249"/>
                <a:gd name="T21" fmla="*/ 76 h 95"/>
                <a:gd name="T22" fmla="*/ 220 w 249"/>
                <a:gd name="T23" fmla="*/ 59 h 95"/>
                <a:gd name="T24" fmla="*/ 196 w 249"/>
                <a:gd name="T25" fmla="*/ 41 h 95"/>
                <a:gd name="T26" fmla="*/ 161 w 249"/>
                <a:gd name="T27" fmla="*/ 29 h 95"/>
                <a:gd name="T28" fmla="*/ 118 w 249"/>
                <a:gd name="T29" fmla="*/ 25 h 95"/>
                <a:gd name="T30" fmla="*/ 64 w 249"/>
                <a:gd name="T31" fmla="*/ 34 h 95"/>
                <a:gd name="T32" fmla="*/ 0 w 249"/>
                <a:gd name="T3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95">
                  <a:moveTo>
                    <a:pt x="0" y="60"/>
                  </a:moveTo>
                  <a:lnTo>
                    <a:pt x="7" y="54"/>
                  </a:lnTo>
                  <a:lnTo>
                    <a:pt x="28" y="38"/>
                  </a:lnTo>
                  <a:lnTo>
                    <a:pt x="59" y="21"/>
                  </a:lnTo>
                  <a:lnTo>
                    <a:pt x="97" y="6"/>
                  </a:lnTo>
                  <a:lnTo>
                    <a:pt x="139" y="0"/>
                  </a:lnTo>
                  <a:lnTo>
                    <a:pt x="180" y="9"/>
                  </a:lnTo>
                  <a:lnTo>
                    <a:pt x="217" y="40"/>
                  </a:lnTo>
                  <a:lnTo>
                    <a:pt x="249" y="95"/>
                  </a:lnTo>
                  <a:lnTo>
                    <a:pt x="245" y="89"/>
                  </a:lnTo>
                  <a:lnTo>
                    <a:pt x="236" y="76"/>
                  </a:lnTo>
                  <a:lnTo>
                    <a:pt x="220" y="59"/>
                  </a:lnTo>
                  <a:lnTo>
                    <a:pt x="196" y="41"/>
                  </a:lnTo>
                  <a:lnTo>
                    <a:pt x="161" y="29"/>
                  </a:lnTo>
                  <a:lnTo>
                    <a:pt x="118" y="25"/>
                  </a:lnTo>
                  <a:lnTo>
                    <a:pt x="64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227400" name="Textfeld 227399"/>
          <p:cNvSpPr txBox="1"/>
          <p:nvPr/>
        </p:nvSpPr>
        <p:spPr>
          <a:xfrm>
            <a:off x="1381593" y="331587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User</a:t>
            </a:r>
          </a:p>
        </p:txBody>
      </p:sp>
      <p:pic>
        <p:nvPicPr>
          <p:cNvPr id="227429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15" y="1535729"/>
            <a:ext cx="1314802" cy="17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feld 105"/>
          <p:cNvSpPr txBox="1"/>
          <p:nvPr/>
        </p:nvSpPr>
        <p:spPr>
          <a:xfrm>
            <a:off x="5179443" y="327764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Server</a:t>
            </a:r>
          </a:p>
        </p:txBody>
      </p:sp>
      <p:cxnSp>
        <p:nvCxnSpPr>
          <p:cNvPr id="227403" name="Gerade Verbindung mit Pfeil 227402"/>
          <p:cNvCxnSpPr/>
          <p:nvPr/>
        </p:nvCxnSpPr>
        <p:spPr bwMode="auto">
          <a:xfrm flipV="1">
            <a:off x="2918378" y="2715890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3117914" y="3061000"/>
            <a:ext cx="169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Enc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dog,bone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sp>
        <p:nvSpPr>
          <p:cNvPr id="85" name="Freeform 6"/>
          <p:cNvSpPr>
            <a:spLocks/>
          </p:cNvSpPr>
          <p:nvPr/>
        </p:nvSpPr>
        <p:spPr bwMode="auto">
          <a:xfrm flipH="1">
            <a:off x="2803094" y="5052213"/>
            <a:ext cx="0" cy="64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0 h 1"/>
              <a:gd name="T6" fmla="*/ 0 h 1"/>
              <a:gd name="T7" fmla="*/ 1 h 1"/>
              <a:gd name="T8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15" name="Freeform 37"/>
          <p:cNvSpPr>
            <a:spLocks/>
          </p:cNvSpPr>
          <p:nvPr/>
        </p:nvSpPr>
        <p:spPr bwMode="auto">
          <a:xfrm flipH="1">
            <a:off x="1302823" y="5343137"/>
            <a:ext cx="706881" cy="483153"/>
          </a:xfrm>
          <a:custGeom>
            <a:avLst/>
            <a:gdLst>
              <a:gd name="T0" fmla="*/ 1146 w 1193"/>
              <a:gd name="T1" fmla="*/ 438 h 749"/>
              <a:gd name="T2" fmla="*/ 474 w 1193"/>
              <a:gd name="T3" fmla="*/ 0 h 749"/>
              <a:gd name="T4" fmla="*/ 17 w 1193"/>
              <a:gd name="T5" fmla="*/ 41 h 749"/>
              <a:gd name="T6" fmla="*/ 0 w 1193"/>
              <a:gd name="T7" fmla="*/ 145 h 749"/>
              <a:gd name="T8" fmla="*/ 401 w 1193"/>
              <a:gd name="T9" fmla="*/ 749 h 749"/>
              <a:gd name="T10" fmla="*/ 1193 w 1193"/>
              <a:gd name="T11" fmla="*/ 505 h 749"/>
              <a:gd name="T12" fmla="*/ 1146 w 1193"/>
              <a:gd name="T13" fmla="*/ 438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3" h="749">
                <a:moveTo>
                  <a:pt x="1146" y="438"/>
                </a:moveTo>
                <a:lnTo>
                  <a:pt x="474" y="0"/>
                </a:lnTo>
                <a:lnTo>
                  <a:pt x="17" y="41"/>
                </a:lnTo>
                <a:lnTo>
                  <a:pt x="0" y="145"/>
                </a:lnTo>
                <a:lnTo>
                  <a:pt x="401" y="749"/>
                </a:lnTo>
                <a:lnTo>
                  <a:pt x="1193" y="505"/>
                </a:lnTo>
                <a:lnTo>
                  <a:pt x="1146" y="438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16" name="Freeform 38"/>
          <p:cNvSpPr>
            <a:spLocks/>
          </p:cNvSpPr>
          <p:nvPr/>
        </p:nvSpPr>
        <p:spPr bwMode="auto">
          <a:xfrm flipH="1">
            <a:off x="1333042" y="5362489"/>
            <a:ext cx="655331" cy="441224"/>
          </a:xfrm>
          <a:custGeom>
            <a:avLst/>
            <a:gdLst>
              <a:gd name="T0" fmla="*/ 1081 w 1106"/>
              <a:gd name="T1" fmla="*/ 426 h 684"/>
              <a:gd name="T2" fmla="*/ 426 w 1106"/>
              <a:gd name="T3" fmla="*/ 0 h 684"/>
              <a:gd name="T4" fmla="*/ 13 w 1106"/>
              <a:gd name="T5" fmla="*/ 36 h 684"/>
              <a:gd name="T6" fmla="*/ 0 w 1106"/>
              <a:gd name="T7" fmla="*/ 110 h 684"/>
              <a:gd name="T8" fmla="*/ 382 w 1106"/>
              <a:gd name="T9" fmla="*/ 684 h 684"/>
              <a:gd name="T10" fmla="*/ 1106 w 1106"/>
              <a:gd name="T11" fmla="*/ 461 h 684"/>
              <a:gd name="T12" fmla="*/ 1081 w 1106"/>
              <a:gd name="T13" fmla="*/ 426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6" h="684">
                <a:moveTo>
                  <a:pt x="1081" y="426"/>
                </a:moveTo>
                <a:lnTo>
                  <a:pt x="426" y="0"/>
                </a:lnTo>
                <a:lnTo>
                  <a:pt x="13" y="36"/>
                </a:lnTo>
                <a:lnTo>
                  <a:pt x="0" y="110"/>
                </a:lnTo>
                <a:lnTo>
                  <a:pt x="382" y="684"/>
                </a:lnTo>
                <a:lnTo>
                  <a:pt x="1106" y="461"/>
                </a:lnTo>
                <a:lnTo>
                  <a:pt x="1081" y="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17" name="Freeform 39"/>
          <p:cNvSpPr>
            <a:spLocks/>
          </p:cNvSpPr>
          <p:nvPr/>
        </p:nvSpPr>
        <p:spPr bwMode="auto">
          <a:xfrm flipH="1">
            <a:off x="1890607" y="4707103"/>
            <a:ext cx="981220" cy="909541"/>
          </a:xfrm>
          <a:custGeom>
            <a:avLst/>
            <a:gdLst>
              <a:gd name="T0" fmla="*/ 1590 w 1656"/>
              <a:gd name="T1" fmla="*/ 660 h 1410"/>
              <a:gd name="T2" fmla="*/ 1476 w 1656"/>
              <a:gd name="T3" fmla="*/ 682 h 1410"/>
              <a:gd name="T4" fmla="*/ 1466 w 1656"/>
              <a:gd name="T5" fmla="*/ 672 h 1410"/>
              <a:gd name="T6" fmla="*/ 1573 w 1656"/>
              <a:gd name="T7" fmla="*/ 610 h 1410"/>
              <a:gd name="T8" fmla="*/ 1316 w 1656"/>
              <a:gd name="T9" fmla="*/ 0 h 1410"/>
              <a:gd name="T10" fmla="*/ 272 w 1656"/>
              <a:gd name="T11" fmla="*/ 294 h 1410"/>
              <a:gd name="T12" fmla="*/ 65 w 1656"/>
              <a:gd name="T13" fmla="*/ 487 h 1410"/>
              <a:gd name="T14" fmla="*/ 135 w 1656"/>
              <a:gd name="T15" fmla="*/ 653 h 1410"/>
              <a:gd name="T16" fmla="*/ 0 w 1656"/>
              <a:gd name="T17" fmla="*/ 791 h 1410"/>
              <a:gd name="T18" fmla="*/ 168 w 1656"/>
              <a:gd name="T19" fmla="*/ 1071 h 1410"/>
              <a:gd name="T20" fmla="*/ 440 w 1656"/>
              <a:gd name="T21" fmla="*/ 1091 h 1410"/>
              <a:gd name="T22" fmla="*/ 465 w 1656"/>
              <a:gd name="T23" fmla="*/ 1151 h 1410"/>
              <a:gd name="T24" fmla="*/ 320 w 1656"/>
              <a:gd name="T25" fmla="*/ 1228 h 1410"/>
              <a:gd name="T26" fmla="*/ 419 w 1656"/>
              <a:gd name="T27" fmla="*/ 1374 h 1410"/>
              <a:gd name="T28" fmla="*/ 838 w 1656"/>
              <a:gd name="T29" fmla="*/ 1410 h 1410"/>
              <a:gd name="T30" fmla="*/ 1656 w 1656"/>
              <a:gd name="T31" fmla="*/ 820 h 1410"/>
              <a:gd name="T32" fmla="*/ 1590 w 1656"/>
              <a:gd name="T33" fmla="*/ 660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56" h="1410">
                <a:moveTo>
                  <a:pt x="1590" y="660"/>
                </a:moveTo>
                <a:lnTo>
                  <a:pt x="1476" y="682"/>
                </a:lnTo>
                <a:lnTo>
                  <a:pt x="1466" y="672"/>
                </a:lnTo>
                <a:lnTo>
                  <a:pt x="1573" y="610"/>
                </a:lnTo>
                <a:lnTo>
                  <a:pt x="1316" y="0"/>
                </a:lnTo>
                <a:lnTo>
                  <a:pt x="272" y="294"/>
                </a:lnTo>
                <a:lnTo>
                  <a:pt x="65" y="487"/>
                </a:lnTo>
                <a:lnTo>
                  <a:pt x="135" y="653"/>
                </a:lnTo>
                <a:lnTo>
                  <a:pt x="0" y="791"/>
                </a:lnTo>
                <a:lnTo>
                  <a:pt x="168" y="1071"/>
                </a:lnTo>
                <a:lnTo>
                  <a:pt x="440" y="1091"/>
                </a:lnTo>
                <a:lnTo>
                  <a:pt x="465" y="1151"/>
                </a:lnTo>
                <a:lnTo>
                  <a:pt x="320" y="1228"/>
                </a:lnTo>
                <a:lnTo>
                  <a:pt x="419" y="1374"/>
                </a:lnTo>
                <a:lnTo>
                  <a:pt x="838" y="1410"/>
                </a:lnTo>
                <a:lnTo>
                  <a:pt x="1656" y="820"/>
                </a:lnTo>
                <a:lnTo>
                  <a:pt x="1590" y="66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18" name="Freeform 40"/>
          <p:cNvSpPr>
            <a:spLocks/>
          </p:cNvSpPr>
          <p:nvPr/>
        </p:nvSpPr>
        <p:spPr bwMode="auto">
          <a:xfrm flipH="1">
            <a:off x="1972968" y="4737421"/>
            <a:ext cx="859160" cy="668932"/>
          </a:xfrm>
          <a:custGeom>
            <a:avLst/>
            <a:gdLst>
              <a:gd name="T0" fmla="*/ 232 w 1450"/>
              <a:gd name="T1" fmla="*/ 278 h 1037"/>
              <a:gd name="T2" fmla="*/ 51 w 1450"/>
              <a:gd name="T3" fmla="*/ 447 h 1037"/>
              <a:gd name="T4" fmla="*/ 120 w 1450"/>
              <a:gd name="T5" fmla="*/ 610 h 1037"/>
              <a:gd name="T6" fmla="*/ 0 w 1450"/>
              <a:gd name="T7" fmla="*/ 757 h 1037"/>
              <a:gd name="T8" fmla="*/ 158 w 1450"/>
              <a:gd name="T9" fmla="*/ 982 h 1037"/>
              <a:gd name="T10" fmla="*/ 607 w 1450"/>
              <a:gd name="T11" fmla="*/ 1037 h 1037"/>
              <a:gd name="T12" fmla="*/ 1450 w 1450"/>
              <a:gd name="T13" fmla="*/ 550 h 1037"/>
              <a:gd name="T14" fmla="*/ 1218 w 1450"/>
              <a:gd name="T15" fmla="*/ 0 h 1037"/>
              <a:gd name="T16" fmla="*/ 232 w 1450"/>
              <a:gd name="T17" fmla="*/ 278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0" h="1037">
                <a:moveTo>
                  <a:pt x="232" y="278"/>
                </a:moveTo>
                <a:lnTo>
                  <a:pt x="51" y="447"/>
                </a:lnTo>
                <a:lnTo>
                  <a:pt x="120" y="610"/>
                </a:lnTo>
                <a:lnTo>
                  <a:pt x="0" y="757"/>
                </a:lnTo>
                <a:lnTo>
                  <a:pt x="158" y="982"/>
                </a:lnTo>
                <a:lnTo>
                  <a:pt x="607" y="1037"/>
                </a:lnTo>
                <a:lnTo>
                  <a:pt x="1450" y="550"/>
                </a:lnTo>
                <a:lnTo>
                  <a:pt x="1218" y="0"/>
                </a:lnTo>
                <a:lnTo>
                  <a:pt x="232" y="2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19" name="Freeform 41"/>
          <p:cNvSpPr>
            <a:spLocks/>
          </p:cNvSpPr>
          <p:nvPr/>
        </p:nvSpPr>
        <p:spPr bwMode="auto">
          <a:xfrm flipH="1">
            <a:off x="2058292" y="4823860"/>
            <a:ext cx="520236" cy="452835"/>
          </a:xfrm>
          <a:custGeom>
            <a:avLst/>
            <a:gdLst>
              <a:gd name="T0" fmla="*/ 0 w 878"/>
              <a:gd name="T1" fmla="*/ 207 h 702"/>
              <a:gd name="T2" fmla="*/ 208 w 878"/>
              <a:gd name="T3" fmla="*/ 702 h 702"/>
              <a:gd name="T4" fmla="*/ 878 w 878"/>
              <a:gd name="T5" fmla="*/ 383 h 702"/>
              <a:gd name="T6" fmla="*/ 716 w 878"/>
              <a:gd name="T7" fmla="*/ 0 h 702"/>
              <a:gd name="T8" fmla="*/ 0 w 878"/>
              <a:gd name="T9" fmla="*/ 207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702">
                <a:moveTo>
                  <a:pt x="0" y="207"/>
                </a:moveTo>
                <a:lnTo>
                  <a:pt x="208" y="702"/>
                </a:lnTo>
                <a:lnTo>
                  <a:pt x="878" y="383"/>
                </a:lnTo>
                <a:lnTo>
                  <a:pt x="716" y="0"/>
                </a:lnTo>
                <a:lnTo>
                  <a:pt x="0" y="207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20" name="Freeform 42"/>
          <p:cNvSpPr>
            <a:spLocks/>
          </p:cNvSpPr>
          <p:nvPr/>
        </p:nvSpPr>
        <p:spPr bwMode="auto">
          <a:xfrm flipH="1">
            <a:off x="1922011" y="5151553"/>
            <a:ext cx="699178" cy="439934"/>
          </a:xfrm>
          <a:custGeom>
            <a:avLst/>
            <a:gdLst>
              <a:gd name="T0" fmla="*/ 66 w 1180"/>
              <a:gd name="T1" fmla="*/ 401 h 682"/>
              <a:gd name="T2" fmla="*/ 97 w 1180"/>
              <a:gd name="T3" fmla="*/ 475 h 682"/>
              <a:gd name="T4" fmla="*/ 0 w 1180"/>
              <a:gd name="T5" fmla="*/ 531 h 682"/>
              <a:gd name="T6" fmla="*/ 36 w 1180"/>
              <a:gd name="T7" fmla="*/ 634 h 682"/>
              <a:gd name="T8" fmla="*/ 400 w 1180"/>
              <a:gd name="T9" fmla="*/ 682 h 682"/>
              <a:gd name="T10" fmla="*/ 1180 w 1180"/>
              <a:gd name="T11" fmla="*/ 120 h 682"/>
              <a:gd name="T12" fmla="*/ 1136 w 1180"/>
              <a:gd name="T13" fmla="*/ 13 h 682"/>
              <a:gd name="T14" fmla="*/ 1032 w 1180"/>
              <a:gd name="T15" fmla="*/ 34 h 682"/>
              <a:gd name="T16" fmla="*/ 1003 w 1180"/>
              <a:gd name="T17" fmla="*/ 0 h 682"/>
              <a:gd name="T18" fmla="*/ 270 w 1180"/>
              <a:gd name="T19" fmla="*/ 423 h 682"/>
              <a:gd name="T20" fmla="*/ 66 w 1180"/>
              <a:gd name="T21" fmla="*/ 401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80" h="682">
                <a:moveTo>
                  <a:pt x="66" y="401"/>
                </a:moveTo>
                <a:lnTo>
                  <a:pt x="97" y="475"/>
                </a:lnTo>
                <a:lnTo>
                  <a:pt x="0" y="531"/>
                </a:lnTo>
                <a:lnTo>
                  <a:pt x="36" y="634"/>
                </a:lnTo>
                <a:lnTo>
                  <a:pt x="400" y="682"/>
                </a:lnTo>
                <a:lnTo>
                  <a:pt x="1180" y="120"/>
                </a:lnTo>
                <a:lnTo>
                  <a:pt x="1136" y="13"/>
                </a:lnTo>
                <a:lnTo>
                  <a:pt x="1032" y="34"/>
                </a:lnTo>
                <a:lnTo>
                  <a:pt x="1003" y="0"/>
                </a:lnTo>
                <a:lnTo>
                  <a:pt x="270" y="423"/>
                </a:lnTo>
                <a:lnTo>
                  <a:pt x="66" y="4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21" name="Freeform 43"/>
          <p:cNvSpPr>
            <a:spLocks/>
          </p:cNvSpPr>
          <p:nvPr/>
        </p:nvSpPr>
        <p:spPr bwMode="auto">
          <a:xfrm flipH="1">
            <a:off x="2333815" y="5471505"/>
            <a:ext cx="51550" cy="36124"/>
          </a:xfrm>
          <a:custGeom>
            <a:avLst/>
            <a:gdLst>
              <a:gd name="T0" fmla="*/ 55 w 87"/>
              <a:gd name="T1" fmla="*/ 55 h 56"/>
              <a:gd name="T2" fmla="*/ 70 w 87"/>
              <a:gd name="T3" fmla="*/ 49 h 56"/>
              <a:gd name="T4" fmla="*/ 82 w 87"/>
              <a:gd name="T5" fmla="*/ 39 h 56"/>
              <a:gd name="T6" fmla="*/ 87 w 87"/>
              <a:gd name="T7" fmla="*/ 29 h 56"/>
              <a:gd name="T8" fmla="*/ 87 w 87"/>
              <a:gd name="T9" fmla="*/ 17 h 56"/>
              <a:gd name="T10" fmla="*/ 80 w 87"/>
              <a:gd name="T11" fmla="*/ 8 h 56"/>
              <a:gd name="T12" fmla="*/ 66 w 87"/>
              <a:gd name="T13" fmla="*/ 2 h 56"/>
              <a:gd name="T14" fmla="*/ 49 w 87"/>
              <a:gd name="T15" fmla="*/ 0 h 56"/>
              <a:gd name="T16" fmla="*/ 32 w 87"/>
              <a:gd name="T17" fmla="*/ 2 h 56"/>
              <a:gd name="T18" fmla="*/ 17 w 87"/>
              <a:gd name="T19" fmla="*/ 8 h 56"/>
              <a:gd name="T20" fmla="*/ 5 w 87"/>
              <a:gd name="T21" fmla="*/ 17 h 56"/>
              <a:gd name="T22" fmla="*/ 0 w 87"/>
              <a:gd name="T23" fmla="*/ 27 h 56"/>
              <a:gd name="T24" fmla="*/ 2 w 87"/>
              <a:gd name="T25" fmla="*/ 39 h 56"/>
              <a:gd name="T26" fmla="*/ 9 w 87"/>
              <a:gd name="T27" fmla="*/ 48 h 56"/>
              <a:gd name="T28" fmla="*/ 21 w 87"/>
              <a:gd name="T29" fmla="*/ 55 h 56"/>
              <a:gd name="T30" fmla="*/ 38 w 87"/>
              <a:gd name="T31" fmla="*/ 56 h 56"/>
              <a:gd name="T32" fmla="*/ 55 w 87"/>
              <a:gd name="T33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7" h="56">
                <a:moveTo>
                  <a:pt x="55" y="55"/>
                </a:moveTo>
                <a:lnTo>
                  <a:pt x="70" y="49"/>
                </a:lnTo>
                <a:lnTo>
                  <a:pt x="82" y="39"/>
                </a:lnTo>
                <a:lnTo>
                  <a:pt x="87" y="29"/>
                </a:lnTo>
                <a:lnTo>
                  <a:pt x="87" y="17"/>
                </a:lnTo>
                <a:lnTo>
                  <a:pt x="80" y="8"/>
                </a:lnTo>
                <a:lnTo>
                  <a:pt x="66" y="2"/>
                </a:lnTo>
                <a:lnTo>
                  <a:pt x="49" y="0"/>
                </a:lnTo>
                <a:lnTo>
                  <a:pt x="32" y="2"/>
                </a:lnTo>
                <a:lnTo>
                  <a:pt x="17" y="8"/>
                </a:lnTo>
                <a:lnTo>
                  <a:pt x="5" y="17"/>
                </a:lnTo>
                <a:lnTo>
                  <a:pt x="0" y="27"/>
                </a:lnTo>
                <a:lnTo>
                  <a:pt x="2" y="39"/>
                </a:lnTo>
                <a:lnTo>
                  <a:pt x="9" y="48"/>
                </a:lnTo>
                <a:lnTo>
                  <a:pt x="21" y="55"/>
                </a:lnTo>
                <a:lnTo>
                  <a:pt x="38" y="56"/>
                </a:lnTo>
                <a:lnTo>
                  <a:pt x="55" y="55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22" name="Freeform 44"/>
          <p:cNvSpPr>
            <a:spLocks/>
          </p:cNvSpPr>
          <p:nvPr/>
        </p:nvSpPr>
        <p:spPr bwMode="auto">
          <a:xfrm flipH="1">
            <a:off x="2234271" y="5403773"/>
            <a:ext cx="52142" cy="36124"/>
          </a:xfrm>
          <a:custGeom>
            <a:avLst/>
            <a:gdLst>
              <a:gd name="T0" fmla="*/ 55 w 88"/>
              <a:gd name="T1" fmla="*/ 55 h 56"/>
              <a:gd name="T2" fmla="*/ 71 w 88"/>
              <a:gd name="T3" fmla="*/ 49 h 56"/>
              <a:gd name="T4" fmla="*/ 82 w 88"/>
              <a:gd name="T5" fmla="*/ 39 h 56"/>
              <a:gd name="T6" fmla="*/ 88 w 88"/>
              <a:gd name="T7" fmla="*/ 29 h 56"/>
              <a:gd name="T8" fmla="*/ 88 w 88"/>
              <a:gd name="T9" fmla="*/ 17 h 56"/>
              <a:gd name="T10" fmla="*/ 80 w 88"/>
              <a:gd name="T11" fmla="*/ 8 h 56"/>
              <a:gd name="T12" fmla="*/ 67 w 88"/>
              <a:gd name="T13" fmla="*/ 3 h 56"/>
              <a:gd name="T14" fmla="*/ 52 w 88"/>
              <a:gd name="T15" fmla="*/ 0 h 56"/>
              <a:gd name="T16" fmla="*/ 33 w 88"/>
              <a:gd name="T17" fmla="*/ 3 h 56"/>
              <a:gd name="T18" fmla="*/ 17 w 88"/>
              <a:gd name="T19" fmla="*/ 8 h 56"/>
              <a:gd name="T20" fmla="*/ 6 w 88"/>
              <a:gd name="T21" fmla="*/ 17 h 56"/>
              <a:gd name="T22" fmla="*/ 0 w 88"/>
              <a:gd name="T23" fmla="*/ 27 h 56"/>
              <a:gd name="T24" fmla="*/ 2 w 88"/>
              <a:gd name="T25" fmla="*/ 39 h 56"/>
              <a:gd name="T26" fmla="*/ 10 w 88"/>
              <a:gd name="T27" fmla="*/ 48 h 56"/>
              <a:gd name="T28" fmla="*/ 23 w 88"/>
              <a:gd name="T29" fmla="*/ 55 h 56"/>
              <a:gd name="T30" fmla="*/ 38 w 88"/>
              <a:gd name="T31" fmla="*/ 56 h 56"/>
              <a:gd name="T32" fmla="*/ 55 w 88"/>
              <a:gd name="T33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8" h="56">
                <a:moveTo>
                  <a:pt x="55" y="55"/>
                </a:moveTo>
                <a:lnTo>
                  <a:pt x="71" y="49"/>
                </a:lnTo>
                <a:lnTo>
                  <a:pt x="82" y="39"/>
                </a:lnTo>
                <a:lnTo>
                  <a:pt x="88" y="29"/>
                </a:lnTo>
                <a:lnTo>
                  <a:pt x="88" y="17"/>
                </a:lnTo>
                <a:lnTo>
                  <a:pt x="80" y="8"/>
                </a:lnTo>
                <a:lnTo>
                  <a:pt x="67" y="3"/>
                </a:lnTo>
                <a:lnTo>
                  <a:pt x="52" y="0"/>
                </a:lnTo>
                <a:lnTo>
                  <a:pt x="33" y="3"/>
                </a:lnTo>
                <a:lnTo>
                  <a:pt x="17" y="8"/>
                </a:lnTo>
                <a:lnTo>
                  <a:pt x="6" y="17"/>
                </a:lnTo>
                <a:lnTo>
                  <a:pt x="0" y="27"/>
                </a:lnTo>
                <a:lnTo>
                  <a:pt x="2" y="39"/>
                </a:lnTo>
                <a:lnTo>
                  <a:pt x="10" y="48"/>
                </a:lnTo>
                <a:lnTo>
                  <a:pt x="23" y="55"/>
                </a:lnTo>
                <a:lnTo>
                  <a:pt x="38" y="56"/>
                </a:lnTo>
                <a:lnTo>
                  <a:pt x="55" y="55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23" name="Freeform 45"/>
          <p:cNvSpPr>
            <a:spLocks/>
          </p:cNvSpPr>
          <p:nvPr/>
        </p:nvSpPr>
        <p:spPr bwMode="auto">
          <a:xfrm flipH="1">
            <a:off x="2004372" y="5219284"/>
            <a:ext cx="146354" cy="125143"/>
          </a:xfrm>
          <a:custGeom>
            <a:avLst/>
            <a:gdLst>
              <a:gd name="T0" fmla="*/ 0 w 247"/>
              <a:gd name="T1" fmla="*/ 146 h 194"/>
              <a:gd name="T2" fmla="*/ 21 w 247"/>
              <a:gd name="T3" fmla="*/ 194 h 194"/>
              <a:gd name="T4" fmla="*/ 247 w 247"/>
              <a:gd name="T5" fmla="*/ 42 h 194"/>
              <a:gd name="T6" fmla="*/ 230 w 247"/>
              <a:gd name="T7" fmla="*/ 0 h 194"/>
              <a:gd name="T8" fmla="*/ 0 w 247"/>
              <a:gd name="T9" fmla="*/ 146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194">
                <a:moveTo>
                  <a:pt x="0" y="146"/>
                </a:moveTo>
                <a:lnTo>
                  <a:pt x="21" y="194"/>
                </a:lnTo>
                <a:lnTo>
                  <a:pt x="247" y="42"/>
                </a:lnTo>
                <a:lnTo>
                  <a:pt x="230" y="0"/>
                </a:lnTo>
                <a:lnTo>
                  <a:pt x="0" y="146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24" name="Freeform 46"/>
          <p:cNvSpPr>
            <a:spLocks/>
          </p:cNvSpPr>
          <p:nvPr/>
        </p:nvSpPr>
        <p:spPr bwMode="auto">
          <a:xfrm flipH="1">
            <a:off x="2544753" y="4955453"/>
            <a:ext cx="170055" cy="363816"/>
          </a:xfrm>
          <a:custGeom>
            <a:avLst/>
            <a:gdLst>
              <a:gd name="T0" fmla="*/ 0 w 287"/>
              <a:gd name="T1" fmla="*/ 36 h 564"/>
              <a:gd name="T2" fmla="*/ 287 w 287"/>
              <a:gd name="T3" fmla="*/ 564 h 564"/>
              <a:gd name="T4" fmla="*/ 23 w 287"/>
              <a:gd name="T5" fmla="*/ 0 h 564"/>
              <a:gd name="T6" fmla="*/ 0 w 287"/>
              <a:gd name="T7" fmla="*/ 36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" h="564">
                <a:moveTo>
                  <a:pt x="0" y="36"/>
                </a:moveTo>
                <a:lnTo>
                  <a:pt x="287" y="564"/>
                </a:lnTo>
                <a:lnTo>
                  <a:pt x="23" y="0"/>
                </a:lnTo>
                <a:lnTo>
                  <a:pt x="0" y="36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25" name="Freeform 47"/>
          <p:cNvSpPr>
            <a:spLocks/>
          </p:cNvSpPr>
          <p:nvPr/>
        </p:nvSpPr>
        <p:spPr bwMode="auto">
          <a:xfrm flipH="1">
            <a:off x="2672146" y="5153488"/>
            <a:ext cx="81176" cy="172232"/>
          </a:xfrm>
          <a:custGeom>
            <a:avLst/>
            <a:gdLst>
              <a:gd name="T0" fmla="*/ 0 w 137"/>
              <a:gd name="T1" fmla="*/ 32 h 267"/>
              <a:gd name="T2" fmla="*/ 137 w 137"/>
              <a:gd name="T3" fmla="*/ 267 h 267"/>
              <a:gd name="T4" fmla="*/ 13 w 137"/>
              <a:gd name="T5" fmla="*/ 0 h 267"/>
              <a:gd name="T6" fmla="*/ 0 w 137"/>
              <a:gd name="T7" fmla="*/ 32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267">
                <a:moveTo>
                  <a:pt x="0" y="32"/>
                </a:moveTo>
                <a:lnTo>
                  <a:pt x="137" y="267"/>
                </a:lnTo>
                <a:lnTo>
                  <a:pt x="13" y="0"/>
                </a:lnTo>
                <a:lnTo>
                  <a:pt x="0" y="32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26" name="Freeform 48"/>
          <p:cNvSpPr>
            <a:spLocks/>
          </p:cNvSpPr>
          <p:nvPr/>
        </p:nvSpPr>
        <p:spPr bwMode="auto">
          <a:xfrm flipH="1">
            <a:off x="1663671" y="5658574"/>
            <a:ext cx="62808" cy="25157"/>
          </a:xfrm>
          <a:custGeom>
            <a:avLst/>
            <a:gdLst>
              <a:gd name="T0" fmla="*/ 83 w 106"/>
              <a:gd name="T1" fmla="*/ 0 h 39"/>
              <a:gd name="T2" fmla="*/ 0 w 106"/>
              <a:gd name="T3" fmla="*/ 14 h 39"/>
              <a:gd name="T4" fmla="*/ 20 w 106"/>
              <a:gd name="T5" fmla="*/ 39 h 39"/>
              <a:gd name="T6" fmla="*/ 106 w 106"/>
              <a:gd name="T7" fmla="*/ 24 h 39"/>
              <a:gd name="T8" fmla="*/ 83 w 106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39">
                <a:moveTo>
                  <a:pt x="83" y="0"/>
                </a:moveTo>
                <a:lnTo>
                  <a:pt x="0" y="14"/>
                </a:lnTo>
                <a:lnTo>
                  <a:pt x="20" y="39"/>
                </a:lnTo>
                <a:lnTo>
                  <a:pt x="106" y="24"/>
                </a:lnTo>
                <a:lnTo>
                  <a:pt x="83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27" name="Freeform 49"/>
          <p:cNvSpPr>
            <a:spLocks/>
          </p:cNvSpPr>
          <p:nvPr/>
        </p:nvSpPr>
        <p:spPr bwMode="auto">
          <a:xfrm flipH="1">
            <a:off x="1695074" y="5621805"/>
            <a:ext cx="61030" cy="24512"/>
          </a:xfrm>
          <a:custGeom>
            <a:avLst/>
            <a:gdLst>
              <a:gd name="T0" fmla="*/ 80 w 103"/>
              <a:gd name="T1" fmla="*/ 0 h 38"/>
              <a:gd name="T2" fmla="*/ 0 w 103"/>
              <a:gd name="T3" fmla="*/ 13 h 38"/>
              <a:gd name="T4" fmla="*/ 21 w 103"/>
              <a:gd name="T5" fmla="*/ 38 h 38"/>
              <a:gd name="T6" fmla="*/ 103 w 103"/>
              <a:gd name="T7" fmla="*/ 23 h 38"/>
              <a:gd name="T8" fmla="*/ 80 w 103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38">
                <a:moveTo>
                  <a:pt x="80" y="0"/>
                </a:moveTo>
                <a:lnTo>
                  <a:pt x="0" y="13"/>
                </a:lnTo>
                <a:lnTo>
                  <a:pt x="21" y="38"/>
                </a:lnTo>
                <a:lnTo>
                  <a:pt x="103" y="23"/>
                </a:lnTo>
                <a:lnTo>
                  <a:pt x="80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28" name="Freeform 50"/>
          <p:cNvSpPr>
            <a:spLocks/>
          </p:cNvSpPr>
          <p:nvPr/>
        </p:nvSpPr>
        <p:spPr bwMode="auto">
          <a:xfrm flipH="1">
            <a:off x="1726478" y="5585036"/>
            <a:ext cx="58660" cy="22577"/>
          </a:xfrm>
          <a:custGeom>
            <a:avLst/>
            <a:gdLst>
              <a:gd name="T0" fmla="*/ 76 w 99"/>
              <a:gd name="T1" fmla="*/ 0 h 35"/>
              <a:gd name="T2" fmla="*/ 0 w 99"/>
              <a:gd name="T3" fmla="*/ 12 h 35"/>
              <a:gd name="T4" fmla="*/ 20 w 99"/>
              <a:gd name="T5" fmla="*/ 35 h 35"/>
              <a:gd name="T6" fmla="*/ 99 w 99"/>
              <a:gd name="T7" fmla="*/ 23 h 35"/>
              <a:gd name="T8" fmla="*/ 76 w 99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35">
                <a:moveTo>
                  <a:pt x="76" y="0"/>
                </a:moveTo>
                <a:lnTo>
                  <a:pt x="0" y="12"/>
                </a:lnTo>
                <a:lnTo>
                  <a:pt x="20" y="35"/>
                </a:lnTo>
                <a:lnTo>
                  <a:pt x="99" y="23"/>
                </a:lnTo>
                <a:lnTo>
                  <a:pt x="76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29" name="Freeform 51"/>
          <p:cNvSpPr>
            <a:spLocks/>
          </p:cNvSpPr>
          <p:nvPr/>
        </p:nvSpPr>
        <p:spPr bwMode="auto">
          <a:xfrm flipH="1">
            <a:off x="1758474" y="5548267"/>
            <a:ext cx="55105" cy="21932"/>
          </a:xfrm>
          <a:custGeom>
            <a:avLst/>
            <a:gdLst>
              <a:gd name="T0" fmla="*/ 70 w 93"/>
              <a:gd name="T1" fmla="*/ 0 h 34"/>
              <a:gd name="T2" fmla="*/ 0 w 93"/>
              <a:gd name="T3" fmla="*/ 10 h 34"/>
              <a:gd name="T4" fmla="*/ 19 w 93"/>
              <a:gd name="T5" fmla="*/ 34 h 34"/>
              <a:gd name="T6" fmla="*/ 93 w 93"/>
              <a:gd name="T7" fmla="*/ 23 h 34"/>
              <a:gd name="T8" fmla="*/ 70 w 93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34">
                <a:moveTo>
                  <a:pt x="70" y="0"/>
                </a:moveTo>
                <a:lnTo>
                  <a:pt x="0" y="10"/>
                </a:lnTo>
                <a:lnTo>
                  <a:pt x="19" y="34"/>
                </a:lnTo>
                <a:lnTo>
                  <a:pt x="93" y="23"/>
                </a:lnTo>
                <a:lnTo>
                  <a:pt x="70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30" name="Freeform 52"/>
          <p:cNvSpPr>
            <a:spLocks/>
          </p:cNvSpPr>
          <p:nvPr/>
        </p:nvSpPr>
        <p:spPr bwMode="auto">
          <a:xfrm flipH="1">
            <a:off x="1789878" y="5510854"/>
            <a:ext cx="53327" cy="21287"/>
          </a:xfrm>
          <a:custGeom>
            <a:avLst/>
            <a:gdLst>
              <a:gd name="T0" fmla="*/ 69 w 90"/>
              <a:gd name="T1" fmla="*/ 0 h 33"/>
              <a:gd name="T2" fmla="*/ 0 w 90"/>
              <a:gd name="T3" fmla="*/ 10 h 33"/>
              <a:gd name="T4" fmla="*/ 21 w 90"/>
              <a:gd name="T5" fmla="*/ 33 h 33"/>
              <a:gd name="T6" fmla="*/ 90 w 90"/>
              <a:gd name="T7" fmla="*/ 25 h 33"/>
              <a:gd name="T8" fmla="*/ 69 w 90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33">
                <a:moveTo>
                  <a:pt x="69" y="0"/>
                </a:moveTo>
                <a:lnTo>
                  <a:pt x="0" y="10"/>
                </a:lnTo>
                <a:lnTo>
                  <a:pt x="21" y="33"/>
                </a:lnTo>
                <a:lnTo>
                  <a:pt x="90" y="25"/>
                </a:lnTo>
                <a:lnTo>
                  <a:pt x="69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31" name="Freeform 53"/>
          <p:cNvSpPr>
            <a:spLocks/>
          </p:cNvSpPr>
          <p:nvPr/>
        </p:nvSpPr>
        <p:spPr bwMode="auto">
          <a:xfrm flipH="1">
            <a:off x="1821282" y="5474085"/>
            <a:ext cx="50957" cy="20642"/>
          </a:xfrm>
          <a:custGeom>
            <a:avLst/>
            <a:gdLst>
              <a:gd name="T0" fmla="*/ 65 w 86"/>
              <a:gd name="T1" fmla="*/ 0 h 32"/>
              <a:gd name="T2" fmla="*/ 0 w 86"/>
              <a:gd name="T3" fmla="*/ 9 h 32"/>
              <a:gd name="T4" fmla="*/ 21 w 86"/>
              <a:gd name="T5" fmla="*/ 32 h 32"/>
              <a:gd name="T6" fmla="*/ 86 w 86"/>
              <a:gd name="T7" fmla="*/ 25 h 32"/>
              <a:gd name="T8" fmla="*/ 65 w 8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32">
                <a:moveTo>
                  <a:pt x="65" y="0"/>
                </a:moveTo>
                <a:lnTo>
                  <a:pt x="0" y="9"/>
                </a:lnTo>
                <a:lnTo>
                  <a:pt x="21" y="32"/>
                </a:lnTo>
                <a:lnTo>
                  <a:pt x="86" y="25"/>
                </a:lnTo>
                <a:lnTo>
                  <a:pt x="65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32" name="Freeform 54"/>
          <p:cNvSpPr>
            <a:spLocks/>
          </p:cNvSpPr>
          <p:nvPr/>
        </p:nvSpPr>
        <p:spPr bwMode="auto">
          <a:xfrm flipH="1">
            <a:off x="1853278" y="5437316"/>
            <a:ext cx="48587" cy="19997"/>
          </a:xfrm>
          <a:custGeom>
            <a:avLst/>
            <a:gdLst>
              <a:gd name="T0" fmla="*/ 61 w 82"/>
              <a:gd name="T1" fmla="*/ 0 h 31"/>
              <a:gd name="T2" fmla="*/ 0 w 82"/>
              <a:gd name="T3" fmla="*/ 7 h 31"/>
              <a:gd name="T4" fmla="*/ 21 w 82"/>
              <a:gd name="T5" fmla="*/ 31 h 31"/>
              <a:gd name="T6" fmla="*/ 82 w 82"/>
              <a:gd name="T7" fmla="*/ 23 h 31"/>
              <a:gd name="T8" fmla="*/ 61 w 82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31">
                <a:moveTo>
                  <a:pt x="61" y="0"/>
                </a:moveTo>
                <a:lnTo>
                  <a:pt x="0" y="7"/>
                </a:lnTo>
                <a:lnTo>
                  <a:pt x="21" y="31"/>
                </a:lnTo>
                <a:lnTo>
                  <a:pt x="82" y="23"/>
                </a:lnTo>
                <a:lnTo>
                  <a:pt x="61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33" name="Freeform 55"/>
          <p:cNvSpPr>
            <a:spLocks/>
          </p:cNvSpPr>
          <p:nvPr/>
        </p:nvSpPr>
        <p:spPr bwMode="auto">
          <a:xfrm flipH="1">
            <a:off x="1884682" y="5400548"/>
            <a:ext cx="46217" cy="18707"/>
          </a:xfrm>
          <a:custGeom>
            <a:avLst/>
            <a:gdLst>
              <a:gd name="T0" fmla="*/ 57 w 78"/>
              <a:gd name="T1" fmla="*/ 0 h 29"/>
              <a:gd name="T2" fmla="*/ 0 w 78"/>
              <a:gd name="T3" fmla="*/ 6 h 29"/>
              <a:gd name="T4" fmla="*/ 21 w 78"/>
              <a:gd name="T5" fmla="*/ 29 h 29"/>
              <a:gd name="T6" fmla="*/ 78 w 78"/>
              <a:gd name="T7" fmla="*/ 24 h 29"/>
              <a:gd name="T8" fmla="*/ 57 w 78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29">
                <a:moveTo>
                  <a:pt x="57" y="0"/>
                </a:moveTo>
                <a:lnTo>
                  <a:pt x="0" y="6"/>
                </a:lnTo>
                <a:lnTo>
                  <a:pt x="21" y="29"/>
                </a:lnTo>
                <a:lnTo>
                  <a:pt x="78" y="24"/>
                </a:lnTo>
                <a:lnTo>
                  <a:pt x="57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34" name="Freeform 56"/>
          <p:cNvSpPr>
            <a:spLocks/>
          </p:cNvSpPr>
          <p:nvPr/>
        </p:nvSpPr>
        <p:spPr bwMode="auto">
          <a:xfrm flipH="1">
            <a:off x="1541611" y="5636641"/>
            <a:ext cx="65770" cy="24512"/>
          </a:xfrm>
          <a:custGeom>
            <a:avLst/>
            <a:gdLst>
              <a:gd name="T0" fmla="*/ 84 w 111"/>
              <a:gd name="T1" fmla="*/ 0 h 38"/>
              <a:gd name="T2" fmla="*/ 0 w 111"/>
              <a:gd name="T3" fmla="*/ 15 h 38"/>
              <a:gd name="T4" fmla="*/ 25 w 111"/>
              <a:gd name="T5" fmla="*/ 38 h 38"/>
              <a:gd name="T6" fmla="*/ 111 w 111"/>
              <a:gd name="T7" fmla="*/ 23 h 38"/>
              <a:gd name="T8" fmla="*/ 84 w 111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38">
                <a:moveTo>
                  <a:pt x="84" y="0"/>
                </a:moveTo>
                <a:lnTo>
                  <a:pt x="0" y="15"/>
                </a:lnTo>
                <a:lnTo>
                  <a:pt x="25" y="38"/>
                </a:lnTo>
                <a:lnTo>
                  <a:pt x="111" y="23"/>
                </a:lnTo>
                <a:lnTo>
                  <a:pt x="84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35" name="Freeform 57"/>
          <p:cNvSpPr>
            <a:spLocks/>
          </p:cNvSpPr>
          <p:nvPr/>
        </p:nvSpPr>
        <p:spPr bwMode="auto">
          <a:xfrm flipH="1">
            <a:off x="1578940" y="5601808"/>
            <a:ext cx="63400" cy="23867"/>
          </a:xfrm>
          <a:custGeom>
            <a:avLst/>
            <a:gdLst>
              <a:gd name="T0" fmla="*/ 80 w 107"/>
              <a:gd name="T1" fmla="*/ 0 h 37"/>
              <a:gd name="T2" fmla="*/ 0 w 107"/>
              <a:gd name="T3" fmla="*/ 13 h 37"/>
              <a:gd name="T4" fmla="*/ 25 w 107"/>
              <a:gd name="T5" fmla="*/ 37 h 37"/>
              <a:gd name="T6" fmla="*/ 107 w 107"/>
              <a:gd name="T7" fmla="*/ 23 h 37"/>
              <a:gd name="T8" fmla="*/ 80 w 107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37">
                <a:moveTo>
                  <a:pt x="80" y="0"/>
                </a:moveTo>
                <a:lnTo>
                  <a:pt x="0" y="13"/>
                </a:lnTo>
                <a:lnTo>
                  <a:pt x="25" y="37"/>
                </a:lnTo>
                <a:lnTo>
                  <a:pt x="107" y="23"/>
                </a:lnTo>
                <a:lnTo>
                  <a:pt x="80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36" name="Freeform 58"/>
          <p:cNvSpPr>
            <a:spLocks/>
          </p:cNvSpPr>
          <p:nvPr/>
        </p:nvSpPr>
        <p:spPr bwMode="auto">
          <a:xfrm flipH="1">
            <a:off x="1616269" y="5566974"/>
            <a:ext cx="61030" cy="22577"/>
          </a:xfrm>
          <a:custGeom>
            <a:avLst/>
            <a:gdLst>
              <a:gd name="T0" fmla="*/ 76 w 103"/>
              <a:gd name="T1" fmla="*/ 0 h 35"/>
              <a:gd name="T2" fmla="*/ 0 w 103"/>
              <a:gd name="T3" fmla="*/ 12 h 35"/>
              <a:gd name="T4" fmla="*/ 25 w 103"/>
              <a:gd name="T5" fmla="*/ 35 h 35"/>
              <a:gd name="T6" fmla="*/ 103 w 103"/>
              <a:gd name="T7" fmla="*/ 22 h 35"/>
              <a:gd name="T8" fmla="*/ 76 w 103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35">
                <a:moveTo>
                  <a:pt x="76" y="0"/>
                </a:moveTo>
                <a:lnTo>
                  <a:pt x="0" y="12"/>
                </a:lnTo>
                <a:lnTo>
                  <a:pt x="25" y="35"/>
                </a:lnTo>
                <a:lnTo>
                  <a:pt x="103" y="22"/>
                </a:lnTo>
                <a:lnTo>
                  <a:pt x="76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37" name="Freeform 59"/>
          <p:cNvSpPr>
            <a:spLocks/>
          </p:cNvSpPr>
          <p:nvPr/>
        </p:nvSpPr>
        <p:spPr bwMode="auto">
          <a:xfrm flipH="1">
            <a:off x="1653598" y="5532141"/>
            <a:ext cx="58660" cy="21932"/>
          </a:xfrm>
          <a:custGeom>
            <a:avLst/>
            <a:gdLst>
              <a:gd name="T0" fmla="*/ 73 w 99"/>
              <a:gd name="T1" fmla="*/ 0 h 34"/>
              <a:gd name="T2" fmla="*/ 0 w 99"/>
              <a:gd name="T3" fmla="*/ 10 h 34"/>
              <a:gd name="T4" fmla="*/ 25 w 99"/>
              <a:gd name="T5" fmla="*/ 34 h 34"/>
              <a:gd name="T6" fmla="*/ 99 w 99"/>
              <a:gd name="T7" fmla="*/ 22 h 34"/>
              <a:gd name="T8" fmla="*/ 73 w 99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34">
                <a:moveTo>
                  <a:pt x="73" y="0"/>
                </a:moveTo>
                <a:lnTo>
                  <a:pt x="0" y="10"/>
                </a:lnTo>
                <a:lnTo>
                  <a:pt x="25" y="34"/>
                </a:lnTo>
                <a:lnTo>
                  <a:pt x="99" y="22"/>
                </a:lnTo>
                <a:lnTo>
                  <a:pt x="73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38" name="Freeform 60"/>
          <p:cNvSpPr>
            <a:spLocks/>
          </p:cNvSpPr>
          <p:nvPr/>
        </p:nvSpPr>
        <p:spPr bwMode="auto">
          <a:xfrm flipH="1">
            <a:off x="1691519" y="5496662"/>
            <a:ext cx="55697" cy="21287"/>
          </a:xfrm>
          <a:custGeom>
            <a:avLst/>
            <a:gdLst>
              <a:gd name="T0" fmla="*/ 69 w 94"/>
              <a:gd name="T1" fmla="*/ 0 h 33"/>
              <a:gd name="T2" fmla="*/ 0 w 94"/>
              <a:gd name="T3" fmla="*/ 10 h 33"/>
              <a:gd name="T4" fmla="*/ 25 w 94"/>
              <a:gd name="T5" fmla="*/ 33 h 33"/>
              <a:gd name="T6" fmla="*/ 94 w 94"/>
              <a:gd name="T7" fmla="*/ 23 h 33"/>
              <a:gd name="T8" fmla="*/ 69 w 94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33">
                <a:moveTo>
                  <a:pt x="69" y="0"/>
                </a:moveTo>
                <a:lnTo>
                  <a:pt x="0" y="10"/>
                </a:lnTo>
                <a:lnTo>
                  <a:pt x="25" y="33"/>
                </a:lnTo>
                <a:lnTo>
                  <a:pt x="94" y="23"/>
                </a:lnTo>
                <a:lnTo>
                  <a:pt x="69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39" name="Freeform 61"/>
          <p:cNvSpPr>
            <a:spLocks/>
          </p:cNvSpPr>
          <p:nvPr/>
        </p:nvSpPr>
        <p:spPr bwMode="auto">
          <a:xfrm flipH="1">
            <a:off x="1728848" y="5461829"/>
            <a:ext cx="53327" cy="20642"/>
          </a:xfrm>
          <a:custGeom>
            <a:avLst/>
            <a:gdLst>
              <a:gd name="T0" fmla="*/ 63 w 90"/>
              <a:gd name="T1" fmla="*/ 0 h 32"/>
              <a:gd name="T2" fmla="*/ 0 w 90"/>
              <a:gd name="T3" fmla="*/ 9 h 32"/>
              <a:gd name="T4" fmla="*/ 25 w 90"/>
              <a:gd name="T5" fmla="*/ 32 h 32"/>
              <a:gd name="T6" fmla="*/ 90 w 90"/>
              <a:gd name="T7" fmla="*/ 23 h 32"/>
              <a:gd name="T8" fmla="*/ 63 w 90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32">
                <a:moveTo>
                  <a:pt x="63" y="0"/>
                </a:moveTo>
                <a:lnTo>
                  <a:pt x="0" y="9"/>
                </a:lnTo>
                <a:lnTo>
                  <a:pt x="25" y="32"/>
                </a:lnTo>
                <a:lnTo>
                  <a:pt x="90" y="23"/>
                </a:lnTo>
                <a:lnTo>
                  <a:pt x="63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0" name="Freeform 62"/>
          <p:cNvSpPr>
            <a:spLocks/>
          </p:cNvSpPr>
          <p:nvPr/>
        </p:nvSpPr>
        <p:spPr bwMode="auto">
          <a:xfrm flipH="1">
            <a:off x="1766177" y="5426995"/>
            <a:ext cx="50957" cy="19997"/>
          </a:xfrm>
          <a:custGeom>
            <a:avLst/>
            <a:gdLst>
              <a:gd name="T0" fmla="*/ 59 w 86"/>
              <a:gd name="T1" fmla="*/ 0 h 31"/>
              <a:gd name="T2" fmla="*/ 0 w 86"/>
              <a:gd name="T3" fmla="*/ 7 h 31"/>
              <a:gd name="T4" fmla="*/ 25 w 86"/>
              <a:gd name="T5" fmla="*/ 31 h 31"/>
              <a:gd name="T6" fmla="*/ 86 w 86"/>
              <a:gd name="T7" fmla="*/ 23 h 31"/>
              <a:gd name="T8" fmla="*/ 59 w 86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31">
                <a:moveTo>
                  <a:pt x="59" y="0"/>
                </a:moveTo>
                <a:lnTo>
                  <a:pt x="0" y="7"/>
                </a:lnTo>
                <a:lnTo>
                  <a:pt x="25" y="31"/>
                </a:lnTo>
                <a:lnTo>
                  <a:pt x="86" y="23"/>
                </a:lnTo>
                <a:lnTo>
                  <a:pt x="59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1" name="Freeform 63"/>
          <p:cNvSpPr>
            <a:spLocks/>
          </p:cNvSpPr>
          <p:nvPr/>
        </p:nvSpPr>
        <p:spPr bwMode="auto">
          <a:xfrm flipH="1">
            <a:off x="1803506" y="5392162"/>
            <a:ext cx="48587" cy="18707"/>
          </a:xfrm>
          <a:custGeom>
            <a:avLst/>
            <a:gdLst>
              <a:gd name="T0" fmla="*/ 55 w 82"/>
              <a:gd name="T1" fmla="*/ 0 h 29"/>
              <a:gd name="T2" fmla="*/ 0 w 82"/>
              <a:gd name="T3" fmla="*/ 6 h 29"/>
              <a:gd name="T4" fmla="*/ 25 w 82"/>
              <a:gd name="T5" fmla="*/ 29 h 29"/>
              <a:gd name="T6" fmla="*/ 82 w 82"/>
              <a:gd name="T7" fmla="*/ 22 h 29"/>
              <a:gd name="T8" fmla="*/ 55 w 82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29">
                <a:moveTo>
                  <a:pt x="55" y="0"/>
                </a:moveTo>
                <a:lnTo>
                  <a:pt x="0" y="6"/>
                </a:lnTo>
                <a:lnTo>
                  <a:pt x="25" y="29"/>
                </a:lnTo>
                <a:lnTo>
                  <a:pt x="82" y="22"/>
                </a:lnTo>
                <a:lnTo>
                  <a:pt x="55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2" name="Freeform 64"/>
          <p:cNvSpPr>
            <a:spLocks/>
          </p:cNvSpPr>
          <p:nvPr/>
        </p:nvSpPr>
        <p:spPr bwMode="auto">
          <a:xfrm flipH="1">
            <a:off x="1432586" y="5617934"/>
            <a:ext cx="68733" cy="23222"/>
          </a:xfrm>
          <a:custGeom>
            <a:avLst/>
            <a:gdLst>
              <a:gd name="T0" fmla="*/ 86 w 116"/>
              <a:gd name="T1" fmla="*/ 0 h 36"/>
              <a:gd name="T2" fmla="*/ 0 w 116"/>
              <a:gd name="T3" fmla="*/ 13 h 36"/>
              <a:gd name="T4" fmla="*/ 29 w 116"/>
              <a:gd name="T5" fmla="*/ 36 h 36"/>
              <a:gd name="T6" fmla="*/ 116 w 116"/>
              <a:gd name="T7" fmla="*/ 22 h 36"/>
              <a:gd name="T8" fmla="*/ 86 w 116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36">
                <a:moveTo>
                  <a:pt x="86" y="0"/>
                </a:moveTo>
                <a:lnTo>
                  <a:pt x="0" y="13"/>
                </a:lnTo>
                <a:lnTo>
                  <a:pt x="29" y="36"/>
                </a:lnTo>
                <a:lnTo>
                  <a:pt x="116" y="22"/>
                </a:lnTo>
                <a:lnTo>
                  <a:pt x="86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3" name="Freeform 65"/>
          <p:cNvSpPr>
            <a:spLocks/>
          </p:cNvSpPr>
          <p:nvPr/>
        </p:nvSpPr>
        <p:spPr bwMode="auto">
          <a:xfrm flipH="1">
            <a:off x="1475248" y="5583746"/>
            <a:ext cx="65178" cy="22577"/>
          </a:xfrm>
          <a:custGeom>
            <a:avLst/>
            <a:gdLst>
              <a:gd name="T0" fmla="*/ 80 w 110"/>
              <a:gd name="T1" fmla="*/ 0 h 35"/>
              <a:gd name="T2" fmla="*/ 0 w 110"/>
              <a:gd name="T3" fmla="*/ 14 h 35"/>
              <a:gd name="T4" fmla="*/ 28 w 110"/>
              <a:gd name="T5" fmla="*/ 35 h 35"/>
              <a:gd name="T6" fmla="*/ 110 w 110"/>
              <a:gd name="T7" fmla="*/ 22 h 35"/>
              <a:gd name="T8" fmla="*/ 80 w 110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35">
                <a:moveTo>
                  <a:pt x="80" y="0"/>
                </a:moveTo>
                <a:lnTo>
                  <a:pt x="0" y="14"/>
                </a:lnTo>
                <a:lnTo>
                  <a:pt x="28" y="35"/>
                </a:lnTo>
                <a:lnTo>
                  <a:pt x="110" y="22"/>
                </a:lnTo>
                <a:lnTo>
                  <a:pt x="80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4" name="Freeform 66"/>
          <p:cNvSpPr>
            <a:spLocks/>
          </p:cNvSpPr>
          <p:nvPr/>
        </p:nvSpPr>
        <p:spPr bwMode="auto">
          <a:xfrm flipH="1">
            <a:off x="1517910" y="5550848"/>
            <a:ext cx="63400" cy="21932"/>
          </a:xfrm>
          <a:custGeom>
            <a:avLst/>
            <a:gdLst>
              <a:gd name="T0" fmla="*/ 76 w 107"/>
              <a:gd name="T1" fmla="*/ 0 h 34"/>
              <a:gd name="T2" fmla="*/ 0 w 107"/>
              <a:gd name="T3" fmla="*/ 12 h 34"/>
              <a:gd name="T4" fmla="*/ 29 w 107"/>
              <a:gd name="T5" fmla="*/ 34 h 34"/>
              <a:gd name="T6" fmla="*/ 107 w 107"/>
              <a:gd name="T7" fmla="*/ 22 h 34"/>
              <a:gd name="T8" fmla="*/ 76 w 107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34">
                <a:moveTo>
                  <a:pt x="76" y="0"/>
                </a:moveTo>
                <a:lnTo>
                  <a:pt x="0" y="12"/>
                </a:lnTo>
                <a:lnTo>
                  <a:pt x="29" y="34"/>
                </a:lnTo>
                <a:lnTo>
                  <a:pt x="107" y="22"/>
                </a:lnTo>
                <a:lnTo>
                  <a:pt x="76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5" name="Freeform 67"/>
          <p:cNvSpPr>
            <a:spLocks/>
          </p:cNvSpPr>
          <p:nvPr/>
        </p:nvSpPr>
        <p:spPr bwMode="auto">
          <a:xfrm flipH="1">
            <a:off x="1561164" y="5517949"/>
            <a:ext cx="60437" cy="20642"/>
          </a:xfrm>
          <a:custGeom>
            <a:avLst/>
            <a:gdLst>
              <a:gd name="T0" fmla="*/ 72 w 102"/>
              <a:gd name="T1" fmla="*/ 0 h 32"/>
              <a:gd name="T2" fmla="*/ 0 w 102"/>
              <a:gd name="T3" fmla="*/ 11 h 32"/>
              <a:gd name="T4" fmla="*/ 28 w 102"/>
              <a:gd name="T5" fmla="*/ 32 h 32"/>
              <a:gd name="T6" fmla="*/ 102 w 102"/>
              <a:gd name="T7" fmla="*/ 21 h 32"/>
              <a:gd name="T8" fmla="*/ 72 w 102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32">
                <a:moveTo>
                  <a:pt x="72" y="0"/>
                </a:moveTo>
                <a:lnTo>
                  <a:pt x="0" y="11"/>
                </a:lnTo>
                <a:lnTo>
                  <a:pt x="28" y="32"/>
                </a:lnTo>
                <a:lnTo>
                  <a:pt x="102" y="21"/>
                </a:lnTo>
                <a:lnTo>
                  <a:pt x="72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6" name="Freeform 68"/>
          <p:cNvSpPr>
            <a:spLocks/>
          </p:cNvSpPr>
          <p:nvPr/>
        </p:nvSpPr>
        <p:spPr bwMode="auto">
          <a:xfrm flipH="1">
            <a:off x="1603826" y="5484406"/>
            <a:ext cx="57475" cy="20642"/>
          </a:xfrm>
          <a:custGeom>
            <a:avLst/>
            <a:gdLst>
              <a:gd name="T0" fmla="*/ 68 w 97"/>
              <a:gd name="T1" fmla="*/ 0 h 32"/>
              <a:gd name="T2" fmla="*/ 0 w 97"/>
              <a:gd name="T3" fmla="*/ 9 h 32"/>
              <a:gd name="T4" fmla="*/ 29 w 97"/>
              <a:gd name="T5" fmla="*/ 32 h 32"/>
              <a:gd name="T6" fmla="*/ 97 w 97"/>
              <a:gd name="T7" fmla="*/ 22 h 32"/>
              <a:gd name="T8" fmla="*/ 68 w 9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32">
                <a:moveTo>
                  <a:pt x="68" y="0"/>
                </a:moveTo>
                <a:lnTo>
                  <a:pt x="0" y="9"/>
                </a:lnTo>
                <a:lnTo>
                  <a:pt x="29" y="32"/>
                </a:lnTo>
                <a:lnTo>
                  <a:pt x="97" y="22"/>
                </a:lnTo>
                <a:lnTo>
                  <a:pt x="68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7" name="Freeform 69"/>
          <p:cNvSpPr>
            <a:spLocks/>
          </p:cNvSpPr>
          <p:nvPr/>
        </p:nvSpPr>
        <p:spPr bwMode="auto">
          <a:xfrm flipH="1">
            <a:off x="1645303" y="5451508"/>
            <a:ext cx="56882" cy="18707"/>
          </a:xfrm>
          <a:custGeom>
            <a:avLst/>
            <a:gdLst>
              <a:gd name="T0" fmla="*/ 65 w 96"/>
              <a:gd name="T1" fmla="*/ 0 h 29"/>
              <a:gd name="T2" fmla="*/ 0 w 96"/>
              <a:gd name="T3" fmla="*/ 7 h 29"/>
              <a:gd name="T4" fmla="*/ 29 w 96"/>
              <a:gd name="T5" fmla="*/ 29 h 29"/>
              <a:gd name="T6" fmla="*/ 96 w 96"/>
              <a:gd name="T7" fmla="*/ 20 h 29"/>
              <a:gd name="T8" fmla="*/ 65 w 96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29">
                <a:moveTo>
                  <a:pt x="65" y="0"/>
                </a:moveTo>
                <a:lnTo>
                  <a:pt x="0" y="7"/>
                </a:lnTo>
                <a:lnTo>
                  <a:pt x="29" y="29"/>
                </a:lnTo>
                <a:lnTo>
                  <a:pt x="96" y="20"/>
                </a:lnTo>
                <a:lnTo>
                  <a:pt x="65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49" name="Freeform 71"/>
          <p:cNvSpPr>
            <a:spLocks/>
          </p:cNvSpPr>
          <p:nvPr/>
        </p:nvSpPr>
        <p:spPr bwMode="auto">
          <a:xfrm flipH="1">
            <a:off x="1731218" y="5385066"/>
            <a:ext cx="50957" cy="17417"/>
          </a:xfrm>
          <a:custGeom>
            <a:avLst/>
            <a:gdLst>
              <a:gd name="T0" fmla="*/ 55 w 86"/>
              <a:gd name="T1" fmla="*/ 0 h 27"/>
              <a:gd name="T2" fmla="*/ 0 w 86"/>
              <a:gd name="T3" fmla="*/ 5 h 27"/>
              <a:gd name="T4" fmla="*/ 29 w 86"/>
              <a:gd name="T5" fmla="*/ 27 h 27"/>
              <a:gd name="T6" fmla="*/ 86 w 86"/>
              <a:gd name="T7" fmla="*/ 21 h 27"/>
              <a:gd name="T8" fmla="*/ 55 w 86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27">
                <a:moveTo>
                  <a:pt x="55" y="0"/>
                </a:moveTo>
                <a:lnTo>
                  <a:pt x="0" y="5"/>
                </a:lnTo>
                <a:lnTo>
                  <a:pt x="29" y="27"/>
                </a:lnTo>
                <a:lnTo>
                  <a:pt x="86" y="21"/>
                </a:lnTo>
                <a:lnTo>
                  <a:pt x="55" y="0"/>
                </a:lnTo>
                <a:close/>
              </a:path>
            </a:pathLst>
          </a:custGeom>
          <a:solidFill>
            <a:srgbClr val="FFB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50" name="Freeform 72"/>
          <p:cNvSpPr>
            <a:spLocks/>
          </p:cNvSpPr>
          <p:nvPr/>
        </p:nvSpPr>
        <p:spPr bwMode="auto">
          <a:xfrm flipH="1">
            <a:off x="2121692" y="4914814"/>
            <a:ext cx="373290" cy="232223"/>
          </a:xfrm>
          <a:custGeom>
            <a:avLst/>
            <a:gdLst>
              <a:gd name="T0" fmla="*/ 554 w 630"/>
              <a:gd name="T1" fmla="*/ 25 h 360"/>
              <a:gd name="T2" fmla="*/ 554 w 630"/>
              <a:gd name="T3" fmla="*/ 60 h 360"/>
              <a:gd name="T4" fmla="*/ 564 w 630"/>
              <a:gd name="T5" fmla="*/ 79 h 360"/>
              <a:gd name="T6" fmla="*/ 586 w 630"/>
              <a:gd name="T7" fmla="*/ 85 h 360"/>
              <a:gd name="T8" fmla="*/ 605 w 630"/>
              <a:gd name="T9" fmla="*/ 95 h 360"/>
              <a:gd name="T10" fmla="*/ 621 w 630"/>
              <a:gd name="T11" fmla="*/ 111 h 360"/>
              <a:gd name="T12" fmla="*/ 630 w 630"/>
              <a:gd name="T13" fmla="*/ 134 h 360"/>
              <a:gd name="T14" fmla="*/ 626 w 630"/>
              <a:gd name="T15" fmla="*/ 163 h 360"/>
              <a:gd name="T16" fmla="*/ 609 w 630"/>
              <a:gd name="T17" fmla="*/ 184 h 360"/>
              <a:gd name="T18" fmla="*/ 586 w 630"/>
              <a:gd name="T19" fmla="*/ 192 h 360"/>
              <a:gd name="T20" fmla="*/ 562 w 630"/>
              <a:gd name="T21" fmla="*/ 195 h 360"/>
              <a:gd name="T22" fmla="*/ 535 w 630"/>
              <a:gd name="T23" fmla="*/ 194 h 360"/>
              <a:gd name="T24" fmla="*/ 506 w 630"/>
              <a:gd name="T25" fmla="*/ 188 h 360"/>
              <a:gd name="T26" fmla="*/ 480 w 630"/>
              <a:gd name="T27" fmla="*/ 172 h 360"/>
              <a:gd name="T28" fmla="*/ 438 w 630"/>
              <a:gd name="T29" fmla="*/ 169 h 360"/>
              <a:gd name="T30" fmla="*/ 379 w 630"/>
              <a:gd name="T31" fmla="*/ 187 h 360"/>
              <a:gd name="T32" fmla="*/ 324 w 630"/>
              <a:gd name="T33" fmla="*/ 210 h 360"/>
              <a:gd name="T34" fmla="*/ 270 w 630"/>
              <a:gd name="T35" fmla="*/ 237 h 360"/>
              <a:gd name="T36" fmla="*/ 259 w 630"/>
              <a:gd name="T37" fmla="*/ 267 h 360"/>
              <a:gd name="T38" fmla="*/ 272 w 630"/>
              <a:gd name="T39" fmla="*/ 302 h 360"/>
              <a:gd name="T40" fmla="*/ 253 w 630"/>
              <a:gd name="T41" fmla="*/ 331 h 360"/>
              <a:gd name="T42" fmla="*/ 227 w 630"/>
              <a:gd name="T43" fmla="*/ 353 h 360"/>
              <a:gd name="T44" fmla="*/ 196 w 630"/>
              <a:gd name="T45" fmla="*/ 360 h 360"/>
              <a:gd name="T46" fmla="*/ 168 w 630"/>
              <a:gd name="T47" fmla="*/ 357 h 360"/>
              <a:gd name="T48" fmla="*/ 141 w 630"/>
              <a:gd name="T49" fmla="*/ 351 h 360"/>
              <a:gd name="T50" fmla="*/ 118 w 630"/>
              <a:gd name="T51" fmla="*/ 337 h 360"/>
              <a:gd name="T52" fmla="*/ 101 w 630"/>
              <a:gd name="T53" fmla="*/ 306 h 360"/>
              <a:gd name="T54" fmla="*/ 91 w 630"/>
              <a:gd name="T55" fmla="*/ 261 h 360"/>
              <a:gd name="T56" fmla="*/ 55 w 630"/>
              <a:gd name="T57" fmla="*/ 249 h 360"/>
              <a:gd name="T58" fmla="*/ 36 w 630"/>
              <a:gd name="T59" fmla="*/ 243 h 360"/>
              <a:gd name="T60" fmla="*/ 19 w 630"/>
              <a:gd name="T61" fmla="*/ 235 h 360"/>
              <a:gd name="T62" fmla="*/ 8 w 630"/>
              <a:gd name="T63" fmla="*/ 223 h 360"/>
              <a:gd name="T64" fmla="*/ 0 w 630"/>
              <a:gd name="T65" fmla="*/ 204 h 360"/>
              <a:gd name="T66" fmla="*/ 8 w 630"/>
              <a:gd name="T67" fmla="*/ 182 h 360"/>
              <a:gd name="T68" fmla="*/ 34 w 630"/>
              <a:gd name="T69" fmla="*/ 166 h 360"/>
              <a:gd name="T70" fmla="*/ 70 w 630"/>
              <a:gd name="T71" fmla="*/ 157 h 360"/>
              <a:gd name="T72" fmla="*/ 110 w 630"/>
              <a:gd name="T73" fmla="*/ 159 h 360"/>
              <a:gd name="T74" fmla="*/ 148 w 630"/>
              <a:gd name="T75" fmla="*/ 168 h 360"/>
              <a:gd name="T76" fmla="*/ 181 w 630"/>
              <a:gd name="T77" fmla="*/ 170 h 360"/>
              <a:gd name="T78" fmla="*/ 209 w 630"/>
              <a:gd name="T79" fmla="*/ 160 h 360"/>
              <a:gd name="T80" fmla="*/ 234 w 630"/>
              <a:gd name="T81" fmla="*/ 144 h 360"/>
              <a:gd name="T82" fmla="*/ 261 w 630"/>
              <a:gd name="T83" fmla="*/ 130 h 360"/>
              <a:gd name="T84" fmla="*/ 291 w 630"/>
              <a:gd name="T85" fmla="*/ 117 h 360"/>
              <a:gd name="T86" fmla="*/ 326 w 630"/>
              <a:gd name="T87" fmla="*/ 105 h 360"/>
              <a:gd name="T88" fmla="*/ 362 w 630"/>
              <a:gd name="T89" fmla="*/ 96 h 360"/>
              <a:gd name="T90" fmla="*/ 398 w 630"/>
              <a:gd name="T91" fmla="*/ 89 h 360"/>
              <a:gd name="T92" fmla="*/ 417 w 630"/>
              <a:gd name="T93" fmla="*/ 61 h 360"/>
              <a:gd name="T94" fmla="*/ 434 w 630"/>
              <a:gd name="T95" fmla="*/ 20 h 360"/>
              <a:gd name="T96" fmla="*/ 466 w 630"/>
              <a:gd name="T97" fmla="*/ 3 h 360"/>
              <a:gd name="T98" fmla="*/ 487 w 630"/>
              <a:gd name="T99" fmla="*/ 0 h 360"/>
              <a:gd name="T100" fmla="*/ 510 w 630"/>
              <a:gd name="T101" fmla="*/ 1 h 360"/>
              <a:gd name="T102" fmla="*/ 531 w 630"/>
              <a:gd name="T103" fmla="*/ 6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0" h="360">
                <a:moveTo>
                  <a:pt x="541" y="10"/>
                </a:moveTo>
                <a:lnTo>
                  <a:pt x="554" y="25"/>
                </a:lnTo>
                <a:lnTo>
                  <a:pt x="558" y="41"/>
                </a:lnTo>
                <a:lnTo>
                  <a:pt x="554" y="60"/>
                </a:lnTo>
                <a:lnTo>
                  <a:pt x="550" y="77"/>
                </a:lnTo>
                <a:lnTo>
                  <a:pt x="564" y="79"/>
                </a:lnTo>
                <a:lnTo>
                  <a:pt x="575" y="80"/>
                </a:lnTo>
                <a:lnTo>
                  <a:pt x="586" y="85"/>
                </a:lnTo>
                <a:lnTo>
                  <a:pt x="598" y="89"/>
                </a:lnTo>
                <a:lnTo>
                  <a:pt x="605" y="95"/>
                </a:lnTo>
                <a:lnTo>
                  <a:pt x="615" y="102"/>
                </a:lnTo>
                <a:lnTo>
                  <a:pt x="621" y="111"/>
                </a:lnTo>
                <a:lnTo>
                  <a:pt x="626" y="119"/>
                </a:lnTo>
                <a:lnTo>
                  <a:pt x="630" y="134"/>
                </a:lnTo>
                <a:lnTo>
                  <a:pt x="630" y="149"/>
                </a:lnTo>
                <a:lnTo>
                  <a:pt x="626" y="163"/>
                </a:lnTo>
                <a:lnTo>
                  <a:pt x="619" y="176"/>
                </a:lnTo>
                <a:lnTo>
                  <a:pt x="609" y="184"/>
                </a:lnTo>
                <a:lnTo>
                  <a:pt x="598" y="188"/>
                </a:lnTo>
                <a:lnTo>
                  <a:pt x="586" y="192"/>
                </a:lnTo>
                <a:lnTo>
                  <a:pt x="573" y="194"/>
                </a:lnTo>
                <a:lnTo>
                  <a:pt x="562" y="195"/>
                </a:lnTo>
                <a:lnTo>
                  <a:pt x="548" y="195"/>
                </a:lnTo>
                <a:lnTo>
                  <a:pt x="535" y="194"/>
                </a:lnTo>
                <a:lnTo>
                  <a:pt x="522" y="192"/>
                </a:lnTo>
                <a:lnTo>
                  <a:pt x="506" y="188"/>
                </a:lnTo>
                <a:lnTo>
                  <a:pt x="493" y="181"/>
                </a:lnTo>
                <a:lnTo>
                  <a:pt x="480" y="172"/>
                </a:lnTo>
                <a:lnTo>
                  <a:pt x="468" y="162"/>
                </a:lnTo>
                <a:lnTo>
                  <a:pt x="438" y="169"/>
                </a:lnTo>
                <a:lnTo>
                  <a:pt x="409" y="176"/>
                </a:lnTo>
                <a:lnTo>
                  <a:pt x="379" y="187"/>
                </a:lnTo>
                <a:lnTo>
                  <a:pt x="352" y="198"/>
                </a:lnTo>
                <a:lnTo>
                  <a:pt x="324" y="210"/>
                </a:lnTo>
                <a:lnTo>
                  <a:pt x="297" y="223"/>
                </a:lnTo>
                <a:lnTo>
                  <a:pt x="270" y="237"/>
                </a:lnTo>
                <a:lnTo>
                  <a:pt x="246" y="252"/>
                </a:lnTo>
                <a:lnTo>
                  <a:pt x="259" y="267"/>
                </a:lnTo>
                <a:lnTo>
                  <a:pt x="268" y="284"/>
                </a:lnTo>
                <a:lnTo>
                  <a:pt x="272" y="302"/>
                </a:lnTo>
                <a:lnTo>
                  <a:pt x="265" y="319"/>
                </a:lnTo>
                <a:lnTo>
                  <a:pt x="253" y="331"/>
                </a:lnTo>
                <a:lnTo>
                  <a:pt x="242" y="342"/>
                </a:lnTo>
                <a:lnTo>
                  <a:pt x="227" y="353"/>
                </a:lnTo>
                <a:lnTo>
                  <a:pt x="211" y="360"/>
                </a:lnTo>
                <a:lnTo>
                  <a:pt x="196" y="360"/>
                </a:lnTo>
                <a:lnTo>
                  <a:pt x="181" y="360"/>
                </a:lnTo>
                <a:lnTo>
                  <a:pt x="168" y="357"/>
                </a:lnTo>
                <a:lnTo>
                  <a:pt x="152" y="354"/>
                </a:lnTo>
                <a:lnTo>
                  <a:pt x="141" y="351"/>
                </a:lnTo>
                <a:lnTo>
                  <a:pt x="129" y="345"/>
                </a:lnTo>
                <a:lnTo>
                  <a:pt x="118" y="337"/>
                </a:lnTo>
                <a:lnTo>
                  <a:pt x="110" y="328"/>
                </a:lnTo>
                <a:lnTo>
                  <a:pt x="101" y="306"/>
                </a:lnTo>
                <a:lnTo>
                  <a:pt x="99" y="281"/>
                </a:lnTo>
                <a:lnTo>
                  <a:pt x="91" y="261"/>
                </a:lnTo>
                <a:lnTo>
                  <a:pt x="65" y="251"/>
                </a:lnTo>
                <a:lnTo>
                  <a:pt x="55" y="249"/>
                </a:lnTo>
                <a:lnTo>
                  <a:pt x="46" y="246"/>
                </a:lnTo>
                <a:lnTo>
                  <a:pt x="36" y="243"/>
                </a:lnTo>
                <a:lnTo>
                  <a:pt x="29" y="239"/>
                </a:lnTo>
                <a:lnTo>
                  <a:pt x="19" y="235"/>
                </a:lnTo>
                <a:lnTo>
                  <a:pt x="13" y="229"/>
                </a:lnTo>
                <a:lnTo>
                  <a:pt x="8" y="223"/>
                </a:lnTo>
                <a:lnTo>
                  <a:pt x="2" y="216"/>
                </a:lnTo>
                <a:lnTo>
                  <a:pt x="0" y="204"/>
                </a:lnTo>
                <a:lnTo>
                  <a:pt x="2" y="194"/>
                </a:lnTo>
                <a:lnTo>
                  <a:pt x="8" y="182"/>
                </a:lnTo>
                <a:lnTo>
                  <a:pt x="17" y="173"/>
                </a:lnTo>
                <a:lnTo>
                  <a:pt x="34" y="166"/>
                </a:lnTo>
                <a:lnTo>
                  <a:pt x="51" y="160"/>
                </a:lnTo>
                <a:lnTo>
                  <a:pt x="70" y="157"/>
                </a:lnTo>
                <a:lnTo>
                  <a:pt x="91" y="157"/>
                </a:lnTo>
                <a:lnTo>
                  <a:pt x="110" y="159"/>
                </a:lnTo>
                <a:lnTo>
                  <a:pt x="129" y="162"/>
                </a:lnTo>
                <a:lnTo>
                  <a:pt x="148" y="168"/>
                </a:lnTo>
                <a:lnTo>
                  <a:pt x="166" y="173"/>
                </a:lnTo>
                <a:lnTo>
                  <a:pt x="181" y="170"/>
                </a:lnTo>
                <a:lnTo>
                  <a:pt x="196" y="166"/>
                </a:lnTo>
                <a:lnTo>
                  <a:pt x="209" y="160"/>
                </a:lnTo>
                <a:lnTo>
                  <a:pt x="223" y="153"/>
                </a:lnTo>
                <a:lnTo>
                  <a:pt x="234" y="144"/>
                </a:lnTo>
                <a:lnTo>
                  <a:pt x="247" y="137"/>
                </a:lnTo>
                <a:lnTo>
                  <a:pt x="261" y="130"/>
                </a:lnTo>
                <a:lnTo>
                  <a:pt x="274" y="124"/>
                </a:lnTo>
                <a:lnTo>
                  <a:pt x="291" y="117"/>
                </a:lnTo>
                <a:lnTo>
                  <a:pt x="308" y="111"/>
                </a:lnTo>
                <a:lnTo>
                  <a:pt x="326" y="105"/>
                </a:lnTo>
                <a:lnTo>
                  <a:pt x="343" y="101"/>
                </a:lnTo>
                <a:lnTo>
                  <a:pt x="362" y="96"/>
                </a:lnTo>
                <a:lnTo>
                  <a:pt x="379" y="92"/>
                </a:lnTo>
                <a:lnTo>
                  <a:pt x="398" y="89"/>
                </a:lnTo>
                <a:lnTo>
                  <a:pt x="415" y="85"/>
                </a:lnTo>
                <a:lnTo>
                  <a:pt x="417" y="61"/>
                </a:lnTo>
                <a:lnTo>
                  <a:pt x="423" y="39"/>
                </a:lnTo>
                <a:lnTo>
                  <a:pt x="434" y="20"/>
                </a:lnTo>
                <a:lnTo>
                  <a:pt x="457" y="6"/>
                </a:lnTo>
                <a:lnTo>
                  <a:pt x="466" y="3"/>
                </a:lnTo>
                <a:lnTo>
                  <a:pt x="476" y="1"/>
                </a:lnTo>
                <a:lnTo>
                  <a:pt x="487" y="0"/>
                </a:lnTo>
                <a:lnTo>
                  <a:pt x="499" y="0"/>
                </a:lnTo>
                <a:lnTo>
                  <a:pt x="510" y="1"/>
                </a:lnTo>
                <a:lnTo>
                  <a:pt x="522" y="3"/>
                </a:lnTo>
                <a:lnTo>
                  <a:pt x="531" y="6"/>
                </a:lnTo>
                <a:lnTo>
                  <a:pt x="54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51" name="Freeform 73"/>
          <p:cNvSpPr>
            <a:spLocks/>
          </p:cNvSpPr>
          <p:nvPr/>
        </p:nvSpPr>
        <p:spPr bwMode="auto">
          <a:xfrm flipH="1">
            <a:off x="2140653" y="4930941"/>
            <a:ext cx="328258" cy="197390"/>
          </a:xfrm>
          <a:custGeom>
            <a:avLst/>
            <a:gdLst>
              <a:gd name="T0" fmla="*/ 487 w 554"/>
              <a:gd name="T1" fmla="*/ 26 h 306"/>
              <a:gd name="T2" fmla="*/ 481 w 554"/>
              <a:gd name="T3" fmla="*/ 52 h 306"/>
              <a:gd name="T4" fmla="*/ 487 w 554"/>
              <a:gd name="T5" fmla="*/ 68 h 306"/>
              <a:gd name="T6" fmla="*/ 512 w 554"/>
              <a:gd name="T7" fmla="*/ 74 h 306"/>
              <a:gd name="T8" fmla="*/ 535 w 554"/>
              <a:gd name="T9" fmla="*/ 81 h 306"/>
              <a:gd name="T10" fmla="*/ 550 w 554"/>
              <a:gd name="T11" fmla="*/ 96 h 306"/>
              <a:gd name="T12" fmla="*/ 552 w 554"/>
              <a:gd name="T13" fmla="*/ 113 h 306"/>
              <a:gd name="T14" fmla="*/ 537 w 554"/>
              <a:gd name="T15" fmla="*/ 127 h 306"/>
              <a:gd name="T16" fmla="*/ 520 w 554"/>
              <a:gd name="T17" fmla="*/ 132 h 306"/>
              <a:gd name="T18" fmla="*/ 500 w 554"/>
              <a:gd name="T19" fmla="*/ 134 h 306"/>
              <a:gd name="T20" fmla="*/ 480 w 554"/>
              <a:gd name="T21" fmla="*/ 127 h 306"/>
              <a:gd name="T22" fmla="*/ 459 w 554"/>
              <a:gd name="T23" fmla="*/ 109 h 306"/>
              <a:gd name="T24" fmla="*/ 409 w 554"/>
              <a:gd name="T25" fmla="*/ 106 h 306"/>
              <a:gd name="T26" fmla="*/ 333 w 554"/>
              <a:gd name="T27" fmla="*/ 127 h 306"/>
              <a:gd name="T28" fmla="*/ 262 w 554"/>
              <a:gd name="T29" fmla="*/ 157 h 306"/>
              <a:gd name="T30" fmla="*/ 196 w 554"/>
              <a:gd name="T31" fmla="*/ 194 h 306"/>
              <a:gd name="T32" fmla="*/ 173 w 554"/>
              <a:gd name="T33" fmla="*/ 231 h 306"/>
              <a:gd name="T34" fmla="*/ 186 w 554"/>
              <a:gd name="T35" fmla="*/ 274 h 306"/>
              <a:gd name="T36" fmla="*/ 171 w 554"/>
              <a:gd name="T37" fmla="*/ 298 h 306"/>
              <a:gd name="T38" fmla="*/ 158 w 554"/>
              <a:gd name="T39" fmla="*/ 303 h 306"/>
              <a:gd name="T40" fmla="*/ 143 w 554"/>
              <a:gd name="T41" fmla="*/ 306 h 306"/>
              <a:gd name="T42" fmla="*/ 125 w 554"/>
              <a:gd name="T43" fmla="*/ 304 h 306"/>
              <a:gd name="T44" fmla="*/ 97 w 554"/>
              <a:gd name="T45" fmla="*/ 288 h 306"/>
              <a:gd name="T46" fmla="*/ 82 w 554"/>
              <a:gd name="T47" fmla="*/ 249 h 306"/>
              <a:gd name="T48" fmla="*/ 66 w 554"/>
              <a:gd name="T49" fmla="*/ 223 h 306"/>
              <a:gd name="T50" fmla="*/ 40 w 554"/>
              <a:gd name="T51" fmla="*/ 214 h 306"/>
              <a:gd name="T52" fmla="*/ 15 w 554"/>
              <a:gd name="T53" fmla="*/ 202 h 306"/>
              <a:gd name="T54" fmla="*/ 0 w 554"/>
              <a:gd name="T55" fmla="*/ 185 h 306"/>
              <a:gd name="T56" fmla="*/ 5 w 554"/>
              <a:gd name="T57" fmla="*/ 166 h 306"/>
              <a:gd name="T58" fmla="*/ 25 w 554"/>
              <a:gd name="T59" fmla="*/ 156 h 306"/>
              <a:gd name="T60" fmla="*/ 47 w 554"/>
              <a:gd name="T61" fmla="*/ 150 h 306"/>
              <a:gd name="T62" fmla="*/ 72 w 554"/>
              <a:gd name="T63" fmla="*/ 153 h 306"/>
              <a:gd name="T64" fmla="*/ 93 w 554"/>
              <a:gd name="T65" fmla="*/ 162 h 306"/>
              <a:gd name="T66" fmla="*/ 114 w 554"/>
              <a:gd name="T67" fmla="*/ 172 h 306"/>
              <a:gd name="T68" fmla="*/ 158 w 554"/>
              <a:gd name="T69" fmla="*/ 159 h 306"/>
              <a:gd name="T70" fmla="*/ 224 w 554"/>
              <a:gd name="T71" fmla="*/ 127 h 306"/>
              <a:gd name="T72" fmla="*/ 297 w 554"/>
              <a:gd name="T73" fmla="*/ 99 h 306"/>
              <a:gd name="T74" fmla="*/ 371 w 554"/>
              <a:gd name="T75" fmla="*/ 80 h 306"/>
              <a:gd name="T76" fmla="*/ 409 w 554"/>
              <a:gd name="T77" fmla="*/ 55 h 306"/>
              <a:gd name="T78" fmla="*/ 411 w 554"/>
              <a:gd name="T79" fmla="*/ 13 h 306"/>
              <a:gd name="T80" fmla="*/ 445 w 554"/>
              <a:gd name="T81" fmla="*/ 0 h 306"/>
              <a:gd name="T82" fmla="*/ 470 w 554"/>
              <a:gd name="T83" fmla="*/ 6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54" h="306">
                <a:moveTo>
                  <a:pt x="481" y="13"/>
                </a:moveTo>
                <a:lnTo>
                  <a:pt x="487" y="26"/>
                </a:lnTo>
                <a:lnTo>
                  <a:pt x="485" y="39"/>
                </a:lnTo>
                <a:lnTo>
                  <a:pt x="481" y="52"/>
                </a:lnTo>
                <a:lnTo>
                  <a:pt x="476" y="64"/>
                </a:lnTo>
                <a:lnTo>
                  <a:pt x="487" y="68"/>
                </a:lnTo>
                <a:lnTo>
                  <a:pt x="499" y="71"/>
                </a:lnTo>
                <a:lnTo>
                  <a:pt x="512" y="74"/>
                </a:lnTo>
                <a:lnTo>
                  <a:pt x="523" y="77"/>
                </a:lnTo>
                <a:lnTo>
                  <a:pt x="535" y="81"/>
                </a:lnTo>
                <a:lnTo>
                  <a:pt x="544" y="87"/>
                </a:lnTo>
                <a:lnTo>
                  <a:pt x="550" y="96"/>
                </a:lnTo>
                <a:lnTo>
                  <a:pt x="554" y="106"/>
                </a:lnTo>
                <a:lnTo>
                  <a:pt x="552" y="113"/>
                </a:lnTo>
                <a:lnTo>
                  <a:pt x="544" y="121"/>
                </a:lnTo>
                <a:lnTo>
                  <a:pt x="537" y="127"/>
                </a:lnTo>
                <a:lnTo>
                  <a:pt x="529" y="131"/>
                </a:lnTo>
                <a:lnTo>
                  <a:pt x="520" y="132"/>
                </a:lnTo>
                <a:lnTo>
                  <a:pt x="510" y="134"/>
                </a:lnTo>
                <a:lnTo>
                  <a:pt x="500" y="134"/>
                </a:lnTo>
                <a:lnTo>
                  <a:pt x="491" y="132"/>
                </a:lnTo>
                <a:lnTo>
                  <a:pt x="480" y="127"/>
                </a:lnTo>
                <a:lnTo>
                  <a:pt x="468" y="118"/>
                </a:lnTo>
                <a:lnTo>
                  <a:pt x="459" y="109"/>
                </a:lnTo>
                <a:lnTo>
                  <a:pt x="449" y="100"/>
                </a:lnTo>
                <a:lnTo>
                  <a:pt x="409" y="106"/>
                </a:lnTo>
                <a:lnTo>
                  <a:pt x="371" y="115"/>
                </a:lnTo>
                <a:lnTo>
                  <a:pt x="333" y="127"/>
                </a:lnTo>
                <a:lnTo>
                  <a:pt x="299" y="141"/>
                </a:lnTo>
                <a:lnTo>
                  <a:pt x="262" y="157"/>
                </a:lnTo>
                <a:lnTo>
                  <a:pt x="230" y="175"/>
                </a:lnTo>
                <a:lnTo>
                  <a:pt x="196" y="194"/>
                </a:lnTo>
                <a:lnTo>
                  <a:pt x="163" y="214"/>
                </a:lnTo>
                <a:lnTo>
                  <a:pt x="173" y="231"/>
                </a:lnTo>
                <a:lnTo>
                  <a:pt x="184" y="252"/>
                </a:lnTo>
                <a:lnTo>
                  <a:pt x="186" y="274"/>
                </a:lnTo>
                <a:lnTo>
                  <a:pt x="177" y="294"/>
                </a:lnTo>
                <a:lnTo>
                  <a:pt x="171" y="298"/>
                </a:lnTo>
                <a:lnTo>
                  <a:pt x="163" y="301"/>
                </a:lnTo>
                <a:lnTo>
                  <a:pt x="158" y="303"/>
                </a:lnTo>
                <a:lnTo>
                  <a:pt x="150" y="304"/>
                </a:lnTo>
                <a:lnTo>
                  <a:pt x="143" y="306"/>
                </a:lnTo>
                <a:lnTo>
                  <a:pt x="133" y="304"/>
                </a:lnTo>
                <a:lnTo>
                  <a:pt x="125" y="304"/>
                </a:lnTo>
                <a:lnTo>
                  <a:pt x="118" y="303"/>
                </a:lnTo>
                <a:lnTo>
                  <a:pt x="97" y="288"/>
                </a:lnTo>
                <a:lnTo>
                  <a:pt x="85" y="269"/>
                </a:lnTo>
                <a:lnTo>
                  <a:pt x="82" y="249"/>
                </a:lnTo>
                <a:lnTo>
                  <a:pt x="80" y="227"/>
                </a:lnTo>
                <a:lnTo>
                  <a:pt x="66" y="223"/>
                </a:lnTo>
                <a:lnTo>
                  <a:pt x="53" y="218"/>
                </a:lnTo>
                <a:lnTo>
                  <a:pt x="40" y="214"/>
                </a:lnTo>
                <a:lnTo>
                  <a:pt x="26" y="208"/>
                </a:lnTo>
                <a:lnTo>
                  <a:pt x="15" y="202"/>
                </a:lnTo>
                <a:lnTo>
                  <a:pt x="5" y="195"/>
                </a:lnTo>
                <a:lnTo>
                  <a:pt x="0" y="185"/>
                </a:lnTo>
                <a:lnTo>
                  <a:pt x="0" y="173"/>
                </a:lnTo>
                <a:lnTo>
                  <a:pt x="5" y="166"/>
                </a:lnTo>
                <a:lnTo>
                  <a:pt x="15" y="160"/>
                </a:lnTo>
                <a:lnTo>
                  <a:pt x="25" y="156"/>
                </a:lnTo>
                <a:lnTo>
                  <a:pt x="34" y="151"/>
                </a:lnTo>
                <a:lnTo>
                  <a:pt x="47" y="150"/>
                </a:lnTo>
                <a:lnTo>
                  <a:pt x="59" y="151"/>
                </a:lnTo>
                <a:lnTo>
                  <a:pt x="72" y="153"/>
                </a:lnTo>
                <a:lnTo>
                  <a:pt x="82" y="157"/>
                </a:lnTo>
                <a:lnTo>
                  <a:pt x="93" y="162"/>
                </a:lnTo>
                <a:lnTo>
                  <a:pt x="103" y="166"/>
                </a:lnTo>
                <a:lnTo>
                  <a:pt x="114" y="172"/>
                </a:lnTo>
                <a:lnTo>
                  <a:pt x="124" y="176"/>
                </a:lnTo>
                <a:lnTo>
                  <a:pt x="158" y="159"/>
                </a:lnTo>
                <a:lnTo>
                  <a:pt x="190" y="143"/>
                </a:lnTo>
                <a:lnTo>
                  <a:pt x="224" y="127"/>
                </a:lnTo>
                <a:lnTo>
                  <a:pt x="261" y="112"/>
                </a:lnTo>
                <a:lnTo>
                  <a:pt x="297" y="99"/>
                </a:lnTo>
                <a:lnTo>
                  <a:pt x="333" y="89"/>
                </a:lnTo>
                <a:lnTo>
                  <a:pt x="371" y="80"/>
                </a:lnTo>
                <a:lnTo>
                  <a:pt x="411" y="74"/>
                </a:lnTo>
                <a:lnTo>
                  <a:pt x="409" y="55"/>
                </a:lnTo>
                <a:lnTo>
                  <a:pt x="405" y="32"/>
                </a:lnTo>
                <a:lnTo>
                  <a:pt x="411" y="13"/>
                </a:lnTo>
                <a:lnTo>
                  <a:pt x="432" y="0"/>
                </a:lnTo>
                <a:lnTo>
                  <a:pt x="445" y="0"/>
                </a:lnTo>
                <a:lnTo>
                  <a:pt x="459" y="1"/>
                </a:lnTo>
                <a:lnTo>
                  <a:pt x="470" y="6"/>
                </a:lnTo>
                <a:lnTo>
                  <a:pt x="481" y="13"/>
                </a:lnTo>
                <a:close/>
              </a:path>
            </a:pathLst>
          </a:cu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52" name="Freeform 74"/>
          <p:cNvSpPr>
            <a:spLocks/>
          </p:cNvSpPr>
          <p:nvPr/>
        </p:nvSpPr>
        <p:spPr bwMode="auto">
          <a:xfrm flipH="1">
            <a:off x="2422694" y="4969645"/>
            <a:ext cx="63400" cy="23867"/>
          </a:xfrm>
          <a:custGeom>
            <a:avLst/>
            <a:gdLst>
              <a:gd name="T0" fmla="*/ 95 w 107"/>
              <a:gd name="T1" fmla="*/ 14 h 37"/>
              <a:gd name="T2" fmla="*/ 19 w 107"/>
              <a:gd name="T3" fmla="*/ 0 h 37"/>
              <a:gd name="T4" fmla="*/ 19 w 107"/>
              <a:gd name="T5" fmla="*/ 0 h 37"/>
              <a:gd name="T6" fmla="*/ 14 w 107"/>
              <a:gd name="T7" fmla="*/ 0 h 37"/>
              <a:gd name="T8" fmla="*/ 8 w 107"/>
              <a:gd name="T9" fmla="*/ 1 h 37"/>
              <a:gd name="T10" fmla="*/ 4 w 107"/>
              <a:gd name="T11" fmla="*/ 4 h 37"/>
              <a:gd name="T12" fmla="*/ 0 w 107"/>
              <a:gd name="T13" fmla="*/ 8 h 37"/>
              <a:gd name="T14" fmla="*/ 0 w 107"/>
              <a:gd name="T15" fmla="*/ 13 h 37"/>
              <a:gd name="T16" fmla="*/ 2 w 107"/>
              <a:gd name="T17" fmla="*/ 17 h 37"/>
              <a:gd name="T18" fmla="*/ 6 w 107"/>
              <a:gd name="T19" fmla="*/ 21 h 37"/>
              <a:gd name="T20" fmla="*/ 12 w 107"/>
              <a:gd name="T21" fmla="*/ 23 h 37"/>
              <a:gd name="T22" fmla="*/ 12 w 107"/>
              <a:gd name="T23" fmla="*/ 23 h 37"/>
              <a:gd name="T24" fmla="*/ 88 w 107"/>
              <a:gd name="T25" fmla="*/ 37 h 37"/>
              <a:gd name="T26" fmla="*/ 88 w 107"/>
              <a:gd name="T27" fmla="*/ 37 h 37"/>
              <a:gd name="T28" fmla="*/ 95 w 107"/>
              <a:gd name="T29" fmla="*/ 37 h 37"/>
              <a:gd name="T30" fmla="*/ 101 w 107"/>
              <a:gd name="T31" fmla="*/ 36 h 37"/>
              <a:gd name="T32" fmla="*/ 105 w 107"/>
              <a:gd name="T33" fmla="*/ 33 h 37"/>
              <a:gd name="T34" fmla="*/ 107 w 107"/>
              <a:gd name="T35" fmla="*/ 29 h 37"/>
              <a:gd name="T36" fmla="*/ 107 w 107"/>
              <a:gd name="T37" fmla="*/ 24 h 37"/>
              <a:gd name="T38" fmla="*/ 105 w 107"/>
              <a:gd name="T39" fmla="*/ 20 h 37"/>
              <a:gd name="T40" fmla="*/ 101 w 107"/>
              <a:gd name="T41" fmla="*/ 16 h 37"/>
              <a:gd name="T42" fmla="*/ 95 w 107"/>
              <a:gd name="T43" fmla="*/ 14 h 37"/>
              <a:gd name="T44" fmla="*/ 95 w 107"/>
              <a:gd name="T45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7" h="37">
                <a:moveTo>
                  <a:pt x="95" y="14"/>
                </a:moveTo>
                <a:lnTo>
                  <a:pt x="19" y="0"/>
                </a:lnTo>
                <a:lnTo>
                  <a:pt x="19" y="0"/>
                </a:lnTo>
                <a:lnTo>
                  <a:pt x="14" y="0"/>
                </a:lnTo>
                <a:lnTo>
                  <a:pt x="8" y="1"/>
                </a:lnTo>
                <a:lnTo>
                  <a:pt x="4" y="4"/>
                </a:lnTo>
                <a:lnTo>
                  <a:pt x="0" y="8"/>
                </a:lnTo>
                <a:lnTo>
                  <a:pt x="0" y="13"/>
                </a:lnTo>
                <a:lnTo>
                  <a:pt x="2" y="17"/>
                </a:lnTo>
                <a:lnTo>
                  <a:pt x="6" y="21"/>
                </a:lnTo>
                <a:lnTo>
                  <a:pt x="12" y="23"/>
                </a:lnTo>
                <a:lnTo>
                  <a:pt x="12" y="23"/>
                </a:lnTo>
                <a:lnTo>
                  <a:pt x="88" y="37"/>
                </a:lnTo>
                <a:lnTo>
                  <a:pt x="88" y="37"/>
                </a:lnTo>
                <a:lnTo>
                  <a:pt x="95" y="37"/>
                </a:lnTo>
                <a:lnTo>
                  <a:pt x="101" y="36"/>
                </a:lnTo>
                <a:lnTo>
                  <a:pt x="105" y="33"/>
                </a:lnTo>
                <a:lnTo>
                  <a:pt x="107" y="29"/>
                </a:lnTo>
                <a:lnTo>
                  <a:pt x="107" y="24"/>
                </a:lnTo>
                <a:lnTo>
                  <a:pt x="105" y="20"/>
                </a:lnTo>
                <a:lnTo>
                  <a:pt x="101" y="16"/>
                </a:lnTo>
                <a:lnTo>
                  <a:pt x="95" y="14"/>
                </a:lnTo>
                <a:lnTo>
                  <a:pt x="95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53" name="Freeform 75"/>
          <p:cNvSpPr>
            <a:spLocks/>
          </p:cNvSpPr>
          <p:nvPr/>
        </p:nvSpPr>
        <p:spPr bwMode="auto">
          <a:xfrm flipH="1">
            <a:off x="2345073" y="4919329"/>
            <a:ext cx="42662" cy="49025"/>
          </a:xfrm>
          <a:custGeom>
            <a:avLst/>
            <a:gdLst>
              <a:gd name="T0" fmla="*/ 70 w 72"/>
              <a:gd name="T1" fmla="*/ 59 h 76"/>
              <a:gd name="T2" fmla="*/ 28 w 72"/>
              <a:gd name="T3" fmla="*/ 6 h 76"/>
              <a:gd name="T4" fmla="*/ 28 w 72"/>
              <a:gd name="T5" fmla="*/ 6 h 76"/>
              <a:gd name="T6" fmla="*/ 23 w 72"/>
              <a:gd name="T7" fmla="*/ 3 h 76"/>
              <a:gd name="T8" fmla="*/ 19 w 72"/>
              <a:gd name="T9" fmla="*/ 0 h 76"/>
              <a:gd name="T10" fmla="*/ 13 w 72"/>
              <a:gd name="T11" fmla="*/ 0 h 76"/>
              <a:gd name="T12" fmla="*/ 7 w 72"/>
              <a:gd name="T13" fmla="*/ 2 h 76"/>
              <a:gd name="T14" fmla="*/ 4 w 72"/>
              <a:gd name="T15" fmla="*/ 6 h 76"/>
              <a:gd name="T16" fmla="*/ 0 w 72"/>
              <a:gd name="T17" fmla="*/ 9 h 76"/>
              <a:gd name="T18" fmla="*/ 0 w 72"/>
              <a:gd name="T19" fmla="*/ 13 h 76"/>
              <a:gd name="T20" fmla="*/ 2 w 72"/>
              <a:gd name="T21" fmla="*/ 18 h 76"/>
              <a:gd name="T22" fmla="*/ 2 w 72"/>
              <a:gd name="T23" fmla="*/ 18 h 76"/>
              <a:gd name="T24" fmla="*/ 44 w 72"/>
              <a:gd name="T25" fmla="*/ 72 h 76"/>
              <a:gd name="T26" fmla="*/ 44 w 72"/>
              <a:gd name="T27" fmla="*/ 72 h 76"/>
              <a:gd name="T28" fmla="*/ 47 w 72"/>
              <a:gd name="T29" fmla="*/ 75 h 76"/>
              <a:gd name="T30" fmla="*/ 53 w 72"/>
              <a:gd name="T31" fmla="*/ 76 h 76"/>
              <a:gd name="T32" fmla="*/ 59 w 72"/>
              <a:gd name="T33" fmla="*/ 76 h 76"/>
              <a:gd name="T34" fmla="*/ 65 w 72"/>
              <a:gd name="T35" fmla="*/ 75 h 76"/>
              <a:gd name="T36" fmla="*/ 68 w 72"/>
              <a:gd name="T37" fmla="*/ 72 h 76"/>
              <a:gd name="T38" fmla="*/ 72 w 72"/>
              <a:gd name="T39" fmla="*/ 67 h 76"/>
              <a:gd name="T40" fmla="*/ 72 w 72"/>
              <a:gd name="T41" fmla="*/ 63 h 76"/>
              <a:gd name="T42" fmla="*/ 70 w 72"/>
              <a:gd name="T43" fmla="*/ 59 h 76"/>
              <a:gd name="T44" fmla="*/ 70 w 72"/>
              <a:gd name="T45" fmla="*/ 5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2" h="76">
                <a:moveTo>
                  <a:pt x="70" y="59"/>
                </a:moveTo>
                <a:lnTo>
                  <a:pt x="28" y="6"/>
                </a:lnTo>
                <a:lnTo>
                  <a:pt x="28" y="6"/>
                </a:lnTo>
                <a:lnTo>
                  <a:pt x="23" y="3"/>
                </a:lnTo>
                <a:lnTo>
                  <a:pt x="19" y="0"/>
                </a:lnTo>
                <a:lnTo>
                  <a:pt x="13" y="0"/>
                </a:lnTo>
                <a:lnTo>
                  <a:pt x="7" y="2"/>
                </a:lnTo>
                <a:lnTo>
                  <a:pt x="4" y="6"/>
                </a:lnTo>
                <a:lnTo>
                  <a:pt x="0" y="9"/>
                </a:lnTo>
                <a:lnTo>
                  <a:pt x="0" y="13"/>
                </a:lnTo>
                <a:lnTo>
                  <a:pt x="2" y="18"/>
                </a:lnTo>
                <a:lnTo>
                  <a:pt x="2" y="18"/>
                </a:lnTo>
                <a:lnTo>
                  <a:pt x="44" y="72"/>
                </a:lnTo>
                <a:lnTo>
                  <a:pt x="44" y="72"/>
                </a:lnTo>
                <a:lnTo>
                  <a:pt x="47" y="75"/>
                </a:lnTo>
                <a:lnTo>
                  <a:pt x="53" y="76"/>
                </a:lnTo>
                <a:lnTo>
                  <a:pt x="59" y="76"/>
                </a:lnTo>
                <a:lnTo>
                  <a:pt x="65" y="75"/>
                </a:lnTo>
                <a:lnTo>
                  <a:pt x="68" y="72"/>
                </a:lnTo>
                <a:lnTo>
                  <a:pt x="72" y="67"/>
                </a:lnTo>
                <a:lnTo>
                  <a:pt x="72" y="63"/>
                </a:lnTo>
                <a:lnTo>
                  <a:pt x="70" y="59"/>
                </a:lnTo>
                <a:lnTo>
                  <a:pt x="70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54" name="Freeform 76"/>
          <p:cNvSpPr>
            <a:spLocks/>
          </p:cNvSpPr>
          <p:nvPr/>
        </p:nvSpPr>
        <p:spPr bwMode="auto">
          <a:xfrm flipH="1">
            <a:off x="2275155" y="4894817"/>
            <a:ext cx="22516" cy="52895"/>
          </a:xfrm>
          <a:custGeom>
            <a:avLst/>
            <a:gdLst>
              <a:gd name="T0" fmla="*/ 31 w 38"/>
              <a:gd name="T1" fmla="*/ 72 h 82"/>
              <a:gd name="T2" fmla="*/ 38 w 38"/>
              <a:gd name="T3" fmla="*/ 14 h 82"/>
              <a:gd name="T4" fmla="*/ 38 w 38"/>
              <a:gd name="T5" fmla="*/ 14 h 82"/>
              <a:gd name="T6" fmla="*/ 38 w 38"/>
              <a:gd name="T7" fmla="*/ 9 h 82"/>
              <a:gd name="T8" fmla="*/ 36 w 38"/>
              <a:gd name="T9" fmla="*/ 5 h 82"/>
              <a:gd name="T10" fmla="*/ 31 w 38"/>
              <a:gd name="T11" fmla="*/ 2 h 82"/>
              <a:gd name="T12" fmla="*/ 25 w 38"/>
              <a:gd name="T13" fmla="*/ 0 h 82"/>
              <a:gd name="T14" fmla="*/ 19 w 38"/>
              <a:gd name="T15" fmla="*/ 2 h 82"/>
              <a:gd name="T16" fmla="*/ 13 w 38"/>
              <a:gd name="T17" fmla="*/ 3 h 82"/>
              <a:gd name="T18" fmla="*/ 10 w 38"/>
              <a:gd name="T19" fmla="*/ 6 h 82"/>
              <a:gd name="T20" fmla="*/ 8 w 38"/>
              <a:gd name="T21" fmla="*/ 11 h 82"/>
              <a:gd name="T22" fmla="*/ 8 w 38"/>
              <a:gd name="T23" fmla="*/ 11 h 82"/>
              <a:gd name="T24" fmla="*/ 0 w 38"/>
              <a:gd name="T25" fmla="*/ 70 h 82"/>
              <a:gd name="T26" fmla="*/ 0 w 38"/>
              <a:gd name="T27" fmla="*/ 70 h 82"/>
              <a:gd name="T28" fmla="*/ 2 w 38"/>
              <a:gd name="T29" fmla="*/ 75 h 82"/>
              <a:gd name="T30" fmla="*/ 4 w 38"/>
              <a:gd name="T31" fmla="*/ 78 h 82"/>
              <a:gd name="T32" fmla="*/ 10 w 38"/>
              <a:gd name="T33" fmla="*/ 81 h 82"/>
              <a:gd name="T34" fmla="*/ 15 w 38"/>
              <a:gd name="T35" fmla="*/ 82 h 82"/>
              <a:gd name="T36" fmla="*/ 21 w 38"/>
              <a:gd name="T37" fmla="*/ 82 h 82"/>
              <a:gd name="T38" fmla="*/ 27 w 38"/>
              <a:gd name="T39" fmla="*/ 81 h 82"/>
              <a:gd name="T40" fmla="*/ 29 w 38"/>
              <a:gd name="T41" fmla="*/ 76 h 82"/>
              <a:gd name="T42" fmla="*/ 31 w 38"/>
              <a:gd name="T43" fmla="*/ 72 h 82"/>
              <a:gd name="T44" fmla="*/ 31 w 38"/>
              <a:gd name="T45" fmla="*/ 7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8" h="82">
                <a:moveTo>
                  <a:pt x="31" y="72"/>
                </a:moveTo>
                <a:lnTo>
                  <a:pt x="38" y="14"/>
                </a:lnTo>
                <a:lnTo>
                  <a:pt x="38" y="14"/>
                </a:lnTo>
                <a:lnTo>
                  <a:pt x="38" y="9"/>
                </a:lnTo>
                <a:lnTo>
                  <a:pt x="36" y="5"/>
                </a:lnTo>
                <a:lnTo>
                  <a:pt x="31" y="2"/>
                </a:lnTo>
                <a:lnTo>
                  <a:pt x="25" y="0"/>
                </a:lnTo>
                <a:lnTo>
                  <a:pt x="19" y="2"/>
                </a:lnTo>
                <a:lnTo>
                  <a:pt x="13" y="3"/>
                </a:lnTo>
                <a:lnTo>
                  <a:pt x="10" y="6"/>
                </a:lnTo>
                <a:lnTo>
                  <a:pt x="8" y="11"/>
                </a:lnTo>
                <a:lnTo>
                  <a:pt x="8" y="11"/>
                </a:lnTo>
                <a:lnTo>
                  <a:pt x="0" y="70"/>
                </a:lnTo>
                <a:lnTo>
                  <a:pt x="0" y="70"/>
                </a:lnTo>
                <a:lnTo>
                  <a:pt x="2" y="75"/>
                </a:lnTo>
                <a:lnTo>
                  <a:pt x="4" y="78"/>
                </a:lnTo>
                <a:lnTo>
                  <a:pt x="10" y="81"/>
                </a:lnTo>
                <a:lnTo>
                  <a:pt x="15" y="82"/>
                </a:lnTo>
                <a:lnTo>
                  <a:pt x="21" y="82"/>
                </a:lnTo>
                <a:lnTo>
                  <a:pt x="27" y="81"/>
                </a:lnTo>
                <a:lnTo>
                  <a:pt x="29" y="76"/>
                </a:lnTo>
                <a:lnTo>
                  <a:pt x="31" y="72"/>
                </a:lnTo>
                <a:lnTo>
                  <a:pt x="31" y="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sp>
        <p:nvSpPr>
          <p:cNvPr id="155" name="Freeform 97"/>
          <p:cNvSpPr>
            <a:spLocks/>
          </p:cNvSpPr>
          <p:nvPr/>
        </p:nvSpPr>
        <p:spPr bwMode="auto">
          <a:xfrm flipH="1">
            <a:off x="1828392" y="5550848"/>
            <a:ext cx="619188" cy="153525"/>
          </a:xfrm>
          <a:custGeom>
            <a:avLst/>
            <a:gdLst>
              <a:gd name="T0" fmla="*/ 2 w 1045"/>
              <a:gd name="T1" fmla="*/ 48 h 238"/>
              <a:gd name="T2" fmla="*/ 4 w 1045"/>
              <a:gd name="T3" fmla="*/ 121 h 238"/>
              <a:gd name="T4" fmla="*/ 44 w 1045"/>
              <a:gd name="T5" fmla="*/ 180 h 238"/>
              <a:gd name="T6" fmla="*/ 105 w 1045"/>
              <a:gd name="T7" fmla="*/ 213 h 238"/>
              <a:gd name="T8" fmla="*/ 179 w 1045"/>
              <a:gd name="T9" fmla="*/ 229 h 238"/>
              <a:gd name="T10" fmla="*/ 257 w 1045"/>
              <a:gd name="T11" fmla="*/ 236 h 238"/>
              <a:gd name="T12" fmla="*/ 339 w 1045"/>
              <a:gd name="T13" fmla="*/ 229 h 238"/>
              <a:gd name="T14" fmla="*/ 421 w 1045"/>
              <a:gd name="T15" fmla="*/ 204 h 238"/>
              <a:gd name="T16" fmla="*/ 497 w 1045"/>
              <a:gd name="T17" fmla="*/ 169 h 238"/>
              <a:gd name="T18" fmla="*/ 565 w 1045"/>
              <a:gd name="T19" fmla="*/ 126 h 238"/>
              <a:gd name="T20" fmla="*/ 626 w 1045"/>
              <a:gd name="T21" fmla="*/ 83 h 238"/>
              <a:gd name="T22" fmla="*/ 689 w 1045"/>
              <a:gd name="T23" fmla="*/ 73 h 238"/>
              <a:gd name="T24" fmla="*/ 754 w 1045"/>
              <a:gd name="T25" fmla="*/ 88 h 238"/>
              <a:gd name="T26" fmla="*/ 813 w 1045"/>
              <a:gd name="T27" fmla="*/ 117 h 238"/>
              <a:gd name="T28" fmla="*/ 864 w 1045"/>
              <a:gd name="T29" fmla="*/ 140 h 238"/>
              <a:gd name="T30" fmla="*/ 918 w 1045"/>
              <a:gd name="T31" fmla="*/ 140 h 238"/>
              <a:gd name="T32" fmla="*/ 969 w 1045"/>
              <a:gd name="T33" fmla="*/ 130 h 238"/>
              <a:gd name="T34" fmla="*/ 1017 w 1045"/>
              <a:gd name="T35" fmla="*/ 111 h 238"/>
              <a:gd name="T36" fmla="*/ 1041 w 1045"/>
              <a:gd name="T37" fmla="*/ 95 h 238"/>
              <a:gd name="T38" fmla="*/ 1045 w 1045"/>
              <a:gd name="T39" fmla="*/ 88 h 238"/>
              <a:gd name="T40" fmla="*/ 1038 w 1045"/>
              <a:gd name="T41" fmla="*/ 81 h 238"/>
              <a:gd name="T42" fmla="*/ 1026 w 1045"/>
              <a:gd name="T43" fmla="*/ 78 h 238"/>
              <a:gd name="T44" fmla="*/ 1003 w 1045"/>
              <a:gd name="T45" fmla="*/ 91 h 238"/>
              <a:gd name="T46" fmla="*/ 963 w 1045"/>
              <a:gd name="T47" fmla="*/ 107 h 238"/>
              <a:gd name="T48" fmla="*/ 921 w 1045"/>
              <a:gd name="T49" fmla="*/ 117 h 238"/>
              <a:gd name="T50" fmla="*/ 876 w 1045"/>
              <a:gd name="T51" fmla="*/ 118 h 238"/>
              <a:gd name="T52" fmla="*/ 824 w 1045"/>
              <a:gd name="T53" fmla="*/ 95 h 238"/>
              <a:gd name="T54" fmla="*/ 756 w 1045"/>
              <a:gd name="T55" fmla="*/ 63 h 238"/>
              <a:gd name="T56" fmla="*/ 680 w 1045"/>
              <a:gd name="T57" fmla="*/ 50 h 238"/>
              <a:gd name="T58" fmla="*/ 605 w 1045"/>
              <a:gd name="T59" fmla="*/ 65 h 238"/>
              <a:gd name="T60" fmla="*/ 544 w 1045"/>
              <a:gd name="T61" fmla="*/ 110 h 238"/>
              <a:gd name="T62" fmla="*/ 480 w 1045"/>
              <a:gd name="T63" fmla="*/ 149 h 238"/>
              <a:gd name="T64" fmla="*/ 411 w 1045"/>
              <a:gd name="T65" fmla="*/ 181 h 238"/>
              <a:gd name="T66" fmla="*/ 337 w 1045"/>
              <a:gd name="T67" fmla="*/ 206 h 238"/>
              <a:gd name="T68" fmla="*/ 261 w 1045"/>
              <a:gd name="T69" fmla="*/ 213 h 238"/>
              <a:gd name="T70" fmla="*/ 183 w 1045"/>
              <a:gd name="T71" fmla="*/ 206 h 238"/>
              <a:gd name="T72" fmla="*/ 110 w 1045"/>
              <a:gd name="T73" fmla="*/ 190 h 238"/>
              <a:gd name="T74" fmla="*/ 55 w 1045"/>
              <a:gd name="T75" fmla="*/ 155 h 238"/>
              <a:gd name="T76" fmla="*/ 30 w 1045"/>
              <a:gd name="T77" fmla="*/ 99 h 238"/>
              <a:gd name="T78" fmla="*/ 32 w 1045"/>
              <a:gd name="T79" fmla="*/ 41 h 238"/>
              <a:gd name="T80" fmla="*/ 32 w 1045"/>
              <a:gd name="T81" fmla="*/ 8 h 238"/>
              <a:gd name="T82" fmla="*/ 25 w 1045"/>
              <a:gd name="T83" fmla="*/ 2 h 238"/>
              <a:gd name="T84" fmla="*/ 13 w 1045"/>
              <a:gd name="T85" fmla="*/ 2 h 238"/>
              <a:gd name="T86" fmla="*/ 6 w 1045"/>
              <a:gd name="T87" fmla="*/ 8 h 238"/>
              <a:gd name="T88" fmla="*/ 4 w 1045"/>
              <a:gd name="T89" fmla="*/ 1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5" h="238">
                <a:moveTo>
                  <a:pt x="4" y="12"/>
                </a:moveTo>
                <a:lnTo>
                  <a:pt x="2" y="48"/>
                </a:lnTo>
                <a:lnTo>
                  <a:pt x="0" y="85"/>
                </a:lnTo>
                <a:lnTo>
                  <a:pt x="4" y="121"/>
                </a:lnTo>
                <a:lnTo>
                  <a:pt x="19" y="155"/>
                </a:lnTo>
                <a:lnTo>
                  <a:pt x="44" y="180"/>
                </a:lnTo>
                <a:lnTo>
                  <a:pt x="72" y="199"/>
                </a:lnTo>
                <a:lnTo>
                  <a:pt x="105" y="213"/>
                </a:lnTo>
                <a:lnTo>
                  <a:pt x="141" y="223"/>
                </a:lnTo>
                <a:lnTo>
                  <a:pt x="179" y="229"/>
                </a:lnTo>
                <a:lnTo>
                  <a:pt x="219" y="234"/>
                </a:lnTo>
                <a:lnTo>
                  <a:pt x="257" y="236"/>
                </a:lnTo>
                <a:lnTo>
                  <a:pt x="295" y="238"/>
                </a:lnTo>
                <a:lnTo>
                  <a:pt x="339" y="229"/>
                </a:lnTo>
                <a:lnTo>
                  <a:pt x="381" y="218"/>
                </a:lnTo>
                <a:lnTo>
                  <a:pt x="421" y="204"/>
                </a:lnTo>
                <a:lnTo>
                  <a:pt x="459" y="188"/>
                </a:lnTo>
                <a:lnTo>
                  <a:pt x="497" y="169"/>
                </a:lnTo>
                <a:lnTo>
                  <a:pt x="531" y="149"/>
                </a:lnTo>
                <a:lnTo>
                  <a:pt x="565" y="126"/>
                </a:lnTo>
                <a:lnTo>
                  <a:pt x="598" y="101"/>
                </a:lnTo>
                <a:lnTo>
                  <a:pt x="626" y="83"/>
                </a:lnTo>
                <a:lnTo>
                  <a:pt x="657" y="75"/>
                </a:lnTo>
                <a:lnTo>
                  <a:pt x="689" y="73"/>
                </a:lnTo>
                <a:lnTo>
                  <a:pt x="722" y="78"/>
                </a:lnTo>
                <a:lnTo>
                  <a:pt x="754" y="88"/>
                </a:lnTo>
                <a:lnTo>
                  <a:pt x="784" y="101"/>
                </a:lnTo>
                <a:lnTo>
                  <a:pt x="813" y="117"/>
                </a:lnTo>
                <a:lnTo>
                  <a:pt x="838" y="134"/>
                </a:lnTo>
                <a:lnTo>
                  <a:pt x="864" y="140"/>
                </a:lnTo>
                <a:lnTo>
                  <a:pt x="891" y="142"/>
                </a:lnTo>
                <a:lnTo>
                  <a:pt x="918" y="140"/>
                </a:lnTo>
                <a:lnTo>
                  <a:pt x="944" y="136"/>
                </a:lnTo>
                <a:lnTo>
                  <a:pt x="969" y="130"/>
                </a:lnTo>
                <a:lnTo>
                  <a:pt x="994" y="121"/>
                </a:lnTo>
                <a:lnTo>
                  <a:pt x="1017" y="111"/>
                </a:lnTo>
                <a:lnTo>
                  <a:pt x="1038" y="99"/>
                </a:lnTo>
                <a:lnTo>
                  <a:pt x="1041" y="95"/>
                </a:lnTo>
                <a:lnTo>
                  <a:pt x="1045" y="91"/>
                </a:lnTo>
                <a:lnTo>
                  <a:pt x="1045" y="88"/>
                </a:lnTo>
                <a:lnTo>
                  <a:pt x="1041" y="83"/>
                </a:lnTo>
                <a:lnTo>
                  <a:pt x="1038" y="81"/>
                </a:lnTo>
                <a:lnTo>
                  <a:pt x="1032" y="78"/>
                </a:lnTo>
                <a:lnTo>
                  <a:pt x="1026" y="78"/>
                </a:lnTo>
                <a:lnTo>
                  <a:pt x="1020" y="81"/>
                </a:lnTo>
                <a:lnTo>
                  <a:pt x="1003" y="91"/>
                </a:lnTo>
                <a:lnTo>
                  <a:pt x="984" y="98"/>
                </a:lnTo>
                <a:lnTo>
                  <a:pt x="963" y="107"/>
                </a:lnTo>
                <a:lnTo>
                  <a:pt x="942" y="113"/>
                </a:lnTo>
                <a:lnTo>
                  <a:pt x="921" y="117"/>
                </a:lnTo>
                <a:lnTo>
                  <a:pt x="899" y="118"/>
                </a:lnTo>
                <a:lnTo>
                  <a:pt x="876" y="118"/>
                </a:lnTo>
                <a:lnTo>
                  <a:pt x="855" y="116"/>
                </a:lnTo>
                <a:lnTo>
                  <a:pt x="824" y="95"/>
                </a:lnTo>
                <a:lnTo>
                  <a:pt x="792" y="78"/>
                </a:lnTo>
                <a:lnTo>
                  <a:pt x="756" y="63"/>
                </a:lnTo>
                <a:lnTo>
                  <a:pt x="718" y="53"/>
                </a:lnTo>
                <a:lnTo>
                  <a:pt x="680" y="50"/>
                </a:lnTo>
                <a:lnTo>
                  <a:pt x="642" y="53"/>
                </a:lnTo>
                <a:lnTo>
                  <a:pt x="605" y="65"/>
                </a:lnTo>
                <a:lnTo>
                  <a:pt x="573" y="86"/>
                </a:lnTo>
                <a:lnTo>
                  <a:pt x="544" y="110"/>
                </a:lnTo>
                <a:lnTo>
                  <a:pt x="512" y="130"/>
                </a:lnTo>
                <a:lnTo>
                  <a:pt x="480" y="149"/>
                </a:lnTo>
                <a:lnTo>
                  <a:pt x="447" y="167"/>
                </a:lnTo>
                <a:lnTo>
                  <a:pt x="411" y="181"/>
                </a:lnTo>
                <a:lnTo>
                  <a:pt x="375" y="194"/>
                </a:lnTo>
                <a:lnTo>
                  <a:pt x="337" y="206"/>
                </a:lnTo>
                <a:lnTo>
                  <a:pt x="299" y="215"/>
                </a:lnTo>
                <a:lnTo>
                  <a:pt x="261" y="213"/>
                </a:lnTo>
                <a:lnTo>
                  <a:pt x="223" y="210"/>
                </a:lnTo>
                <a:lnTo>
                  <a:pt x="183" y="206"/>
                </a:lnTo>
                <a:lnTo>
                  <a:pt x="147" y="200"/>
                </a:lnTo>
                <a:lnTo>
                  <a:pt x="110" y="190"/>
                </a:lnTo>
                <a:lnTo>
                  <a:pt x="80" y="175"/>
                </a:lnTo>
                <a:lnTo>
                  <a:pt x="55" y="155"/>
                </a:lnTo>
                <a:lnTo>
                  <a:pt x="38" y="127"/>
                </a:lnTo>
                <a:lnTo>
                  <a:pt x="30" y="99"/>
                </a:lnTo>
                <a:lnTo>
                  <a:pt x="30" y="70"/>
                </a:lnTo>
                <a:lnTo>
                  <a:pt x="32" y="41"/>
                </a:lnTo>
                <a:lnTo>
                  <a:pt x="34" y="12"/>
                </a:lnTo>
                <a:lnTo>
                  <a:pt x="32" y="8"/>
                </a:lnTo>
                <a:lnTo>
                  <a:pt x="30" y="3"/>
                </a:lnTo>
                <a:lnTo>
                  <a:pt x="25" y="2"/>
                </a:lnTo>
                <a:lnTo>
                  <a:pt x="19" y="0"/>
                </a:lnTo>
                <a:lnTo>
                  <a:pt x="13" y="2"/>
                </a:lnTo>
                <a:lnTo>
                  <a:pt x="8" y="3"/>
                </a:lnTo>
                <a:lnTo>
                  <a:pt x="6" y="8"/>
                </a:lnTo>
                <a:lnTo>
                  <a:pt x="4" y="12"/>
                </a:lnTo>
                <a:lnTo>
                  <a:pt x="4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pitchFamily="18" charset="2"/>
            </a:endParaRPr>
          </a:p>
        </p:txBody>
      </p:sp>
      <p:pic>
        <p:nvPicPr>
          <p:cNvPr id="160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71" y="4123626"/>
            <a:ext cx="1314802" cy="17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2" name="Gerade Verbindung mit Pfeil 161"/>
          <p:cNvCxnSpPr/>
          <p:nvPr/>
        </p:nvCxnSpPr>
        <p:spPr bwMode="auto">
          <a:xfrm flipV="1">
            <a:off x="3035734" y="5303787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3" name="Textfeld 162"/>
          <p:cNvSpPr txBox="1"/>
          <p:nvPr/>
        </p:nvSpPr>
        <p:spPr>
          <a:xfrm>
            <a:off x="3226034" y="4818989"/>
            <a:ext cx="169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Enc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dog,bone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cxnSp>
        <p:nvCxnSpPr>
          <p:cNvPr id="227379" name="Gerade Verbindung 227378"/>
          <p:cNvCxnSpPr>
            <a:stCxn id="227387" idx="4"/>
          </p:cNvCxnSpPr>
          <p:nvPr/>
        </p:nvCxnSpPr>
        <p:spPr bwMode="auto">
          <a:xfrm>
            <a:off x="3942891" y="3500539"/>
            <a:ext cx="0" cy="434152"/>
          </a:xfrm>
          <a:prstGeom prst="line">
            <a:avLst/>
          </a:prstGeom>
          <a:noFill/>
          <a:ln w="28575" cap="flat" cmpd="sng" algn="ctr">
            <a:solidFill>
              <a:srgbClr val="D7012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381" name="Gerade Verbindung 227380"/>
          <p:cNvCxnSpPr/>
          <p:nvPr/>
        </p:nvCxnSpPr>
        <p:spPr bwMode="auto">
          <a:xfrm flipH="1">
            <a:off x="1340709" y="3934691"/>
            <a:ext cx="2616920" cy="0"/>
          </a:xfrm>
          <a:prstGeom prst="line">
            <a:avLst/>
          </a:prstGeom>
          <a:noFill/>
          <a:ln w="28575" cap="flat" cmpd="sng" algn="ctr">
            <a:solidFill>
              <a:srgbClr val="D7012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383" name="Gerade Verbindung mit Pfeil 227382"/>
          <p:cNvCxnSpPr/>
          <p:nvPr/>
        </p:nvCxnSpPr>
        <p:spPr bwMode="auto">
          <a:xfrm>
            <a:off x="1321748" y="3916219"/>
            <a:ext cx="1" cy="665018"/>
          </a:xfrm>
          <a:prstGeom prst="straightConnector1">
            <a:avLst/>
          </a:prstGeom>
          <a:noFill/>
          <a:ln w="28575" cap="flat" cmpd="sng" algn="ctr">
            <a:solidFill>
              <a:srgbClr val="D7012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7387" name="Ellipse 227386"/>
          <p:cNvSpPr/>
          <p:nvPr/>
        </p:nvSpPr>
        <p:spPr bwMode="auto">
          <a:xfrm>
            <a:off x="2998790" y="2973917"/>
            <a:ext cx="1888202" cy="526622"/>
          </a:xfrm>
          <a:prstGeom prst="ellipse">
            <a:avLst/>
          </a:prstGeom>
          <a:noFill/>
          <a:ln w="28575" cap="flat" cmpd="sng" algn="ctr">
            <a:solidFill>
              <a:srgbClr val="D701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charset="2"/>
            </a:endParaRPr>
          </a:p>
        </p:txBody>
      </p:sp>
      <p:grpSp>
        <p:nvGrpSpPr>
          <p:cNvPr id="231906" name="Gruppieren 231905"/>
          <p:cNvGrpSpPr/>
          <p:nvPr/>
        </p:nvGrpSpPr>
        <p:grpSpPr>
          <a:xfrm flipH="1">
            <a:off x="645247" y="4682916"/>
            <a:ext cx="1183145" cy="827938"/>
            <a:chOff x="7014812" y="1235290"/>
            <a:chExt cx="1607267" cy="1138751"/>
          </a:xfrm>
        </p:grpSpPr>
        <p:sp>
          <p:nvSpPr>
            <p:cNvPr id="231708" name="Freeform 8"/>
            <p:cNvSpPr>
              <a:spLocks/>
            </p:cNvSpPr>
            <p:nvPr/>
          </p:nvSpPr>
          <p:spPr bwMode="auto">
            <a:xfrm>
              <a:off x="7762413" y="1741306"/>
              <a:ext cx="284257" cy="484249"/>
            </a:xfrm>
            <a:custGeom>
              <a:avLst/>
              <a:gdLst>
                <a:gd name="T0" fmla="*/ 388 w 1319"/>
                <a:gd name="T1" fmla="*/ 300 h 2247"/>
                <a:gd name="T2" fmla="*/ 432 w 1319"/>
                <a:gd name="T3" fmla="*/ 349 h 2247"/>
                <a:gd name="T4" fmla="*/ 514 w 1319"/>
                <a:gd name="T5" fmla="*/ 405 h 2247"/>
                <a:gd name="T6" fmla="*/ 655 w 1319"/>
                <a:gd name="T7" fmla="*/ 458 h 2247"/>
                <a:gd name="T8" fmla="*/ 868 w 1319"/>
                <a:gd name="T9" fmla="*/ 502 h 2247"/>
                <a:gd name="T10" fmla="*/ 795 w 1319"/>
                <a:gd name="T11" fmla="*/ 616 h 2247"/>
                <a:gd name="T12" fmla="*/ 819 w 1319"/>
                <a:gd name="T13" fmla="*/ 681 h 2247"/>
                <a:gd name="T14" fmla="*/ 849 w 1319"/>
                <a:gd name="T15" fmla="*/ 802 h 2247"/>
                <a:gd name="T16" fmla="*/ 863 w 1319"/>
                <a:gd name="T17" fmla="*/ 964 h 2247"/>
                <a:gd name="T18" fmla="*/ 853 w 1319"/>
                <a:gd name="T19" fmla="*/ 1166 h 2247"/>
                <a:gd name="T20" fmla="*/ 815 w 1319"/>
                <a:gd name="T21" fmla="*/ 1345 h 2247"/>
                <a:gd name="T22" fmla="*/ 781 w 1319"/>
                <a:gd name="T23" fmla="*/ 1426 h 2247"/>
                <a:gd name="T24" fmla="*/ 737 w 1319"/>
                <a:gd name="T25" fmla="*/ 1506 h 2247"/>
                <a:gd name="T26" fmla="*/ 689 w 1319"/>
                <a:gd name="T27" fmla="*/ 1583 h 2247"/>
                <a:gd name="T28" fmla="*/ 640 w 1319"/>
                <a:gd name="T29" fmla="*/ 1656 h 2247"/>
                <a:gd name="T30" fmla="*/ 592 w 1319"/>
                <a:gd name="T31" fmla="*/ 1725 h 2247"/>
                <a:gd name="T32" fmla="*/ 500 w 1319"/>
                <a:gd name="T33" fmla="*/ 1806 h 2247"/>
                <a:gd name="T34" fmla="*/ 422 w 1319"/>
                <a:gd name="T35" fmla="*/ 1875 h 2247"/>
                <a:gd name="T36" fmla="*/ 349 w 1319"/>
                <a:gd name="T37" fmla="*/ 1919 h 2247"/>
                <a:gd name="T38" fmla="*/ 301 w 1319"/>
                <a:gd name="T39" fmla="*/ 1952 h 2247"/>
                <a:gd name="T40" fmla="*/ 267 w 1319"/>
                <a:gd name="T41" fmla="*/ 1968 h 2247"/>
                <a:gd name="T42" fmla="*/ 228 w 1319"/>
                <a:gd name="T43" fmla="*/ 1980 h 2247"/>
                <a:gd name="T44" fmla="*/ 156 w 1319"/>
                <a:gd name="T45" fmla="*/ 2000 h 2247"/>
                <a:gd name="T46" fmla="*/ 83 w 1319"/>
                <a:gd name="T47" fmla="*/ 2041 h 2247"/>
                <a:gd name="T48" fmla="*/ 20 w 1319"/>
                <a:gd name="T49" fmla="*/ 2098 h 2247"/>
                <a:gd name="T50" fmla="*/ 0 w 1319"/>
                <a:gd name="T51" fmla="*/ 2175 h 2247"/>
                <a:gd name="T52" fmla="*/ 30 w 1319"/>
                <a:gd name="T53" fmla="*/ 2231 h 2247"/>
                <a:gd name="T54" fmla="*/ 107 w 1319"/>
                <a:gd name="T55" fmla="*/ 2247 h 2247"/>
                <a:gd name="T56" fmla="*/ 209 w 1319"/>
                <a:gd name="T57" fmla="*/ 2235 h 2247"/>
                <a:gd name="T58" fmla="*/ 301 w 1319"/>
                <a:gd name="T59" fmla="*/ 2219 h 2247"/>
                <a:gd name="T60" fmla="*/ 349 w 1319"/>
                <a:gd name="T61" fmla="*/ 2203 h 2247"/>
                <a:gd name="T62" fmla="*/ 534 w 1319"/>
                <a:gd name="T63" fmla="*/ 2134 h 2247"/>
                <a:gd name="T64" fmla="*/ 616 w 1319"/>
                <a:gd name="T65" fmla="*/ 2069 h 2247"/>
                <a:gd name="T66" fmla="*/ 752 w 1319"/>
                <a:gd name="T67" fmla="*/ 1940 h 2247"/>
                <a:gd name="T68" fmla="*/ 926 w 1319"/>
                <a:gd name="T69" fmla="*/ 1758 h 2247"/>
                <a:gd name="T70" fmla="*/ 1086 w 1319"/>
                <a:gd name="T71" fmla="*/ 1531 h 2247"/>
                <a:gd name="T72" fmla="*/ 1212 w 1319"/>
                <a:gd name="T73" fmla="*/ 1268 h 2247"/>
                <a:gd name="T74" fmla="*/ 1270 w 1319"/>
                <a:gd name="T75" fmla="*/ 1025 h 2247"/>
                <a:gd name="T76" fmla="*/ 1309 w 1319"/>
                <a:gd name="T77" fmla="*/ 859 h 2247"/>
                <a:gd name="T78" fmla="*/ 1319 w 1319"/>
                <a:gd name="T79" fmla="*/ 741 h 2247"/>
                <a:gd name="T80" fmla="*/ 1319 w 1319"/>
                <a:gd name="T81" fmla="*/ 681 h 2247"/>
                <a:gd name="T82" fmla="*/ 902 w 1319"/>
                <a:gd name="T83" fmla="*/ 470 h 2247"/>
                <a:gd name="T84" fmla="*/ 887 w 1319"/>
                <a:gd name="T85" fmla="*/ 442 h 2247"/>
                <a:gd name="T86" fmla="*/ 863 w 1319"/>
                <a:gd name="T87" fmla="*/ 385 h 2247"/>
                <a:gd name="T88" fmla="*/ 834 w 1319"/>
                <a:gd name="T89" fmla="*/ 312 h 2247"/>
                <a:gd name="T90" fmla="*/ 805 w 1319"/>
                <a:gd name="T91" fmla="*/ 239 h 2247"/>
                <a:gd name="T92" fmla="*/ 786 w 1319"/>
                <a:gd name="T93" fmla="*/ 191 h 2247"/>
                <a:gd name="T94" fmla="*/ 766 w 1319"/>
                <a:gd name="T95" fmla="*/ 138 h 2247"/>
                <a:gd name="T96" fmla="*/ 747 w 1319"/>
                <a:gd name="T97" fmla="*/ 93 h 2247"/>
                <a:gd name="T98" fmla="*/ 713 w 1319"/>
                <a:gd name="T99" fmla="*/ 25 h 2247"/>
                <a:gd name="T100" fmla="*/ 524 w 1319"/>
                <a:gd name="T101" fmla="*/ 49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19" h="2247">
                  <a:moveTo>
                    <a:pt x="374" y="276"/>
                  </a:moveTo>
                  <a:lnTo>
                    <a:pt x="374" y="280"/>
                  </a:lnTo>
                  <a:lnTo>
                    <a:pt x="388" y="300"/>
                  </a:lnTo>
                  <a:lnTo>
                    <a:pt x="398" y="312"/>
                  </a:lnTo>
                  <a:lnTo>
                    <a:pt x="412" y="328"/>
                  </a:lnTo>
                  <a:lnTo>
                    <a:pt x="432" y="349"/>
                  </a:lnTo>
                  <a:lnTo>
                    <a:pt x="456" y="369"/>
                  </a:lnTo>
                  <a:lnTo>
                    <a:pt x="480" y="389"/>
                  </a:lnTo>
                  <a:lnTo>
                    <a:pt x="514" y="405"/>
                  </a:lnTo>
                  <a:lnTo>
                    <a:pt x="553" y="421"/>
                  </a:lnTo>
                  <a:lnTo>
                    <a:pt x="601" y="442"/>
                  </a:lnTo>
                  <a:lnTo>
                    <a:pt x="655" y="458"/>
                  </a:lnTo>
                  <a:lnTo>
                    <a:pt x="718" y="474"/>
                  </a:lnTo>
                  <a:lnTo>
                    <a:pt x="790" y="490"/>
                  </a:lnTo>
                  <a:lnTo>
                    <a:pt x="868" y="502"/>
                  </a:lnTo>
                  <a:lnTo>
                    <a:pt x="965" y="620"/>
                  </a:lnTo>
                  <a:lnTo>
                    <a:pt x="790" y="604"/>
                  </a:lnTo>
                  <a:lnTo>
                    <a:pt x="795" y="616"/>
                  </a:lnTo>
                  <a:lnTo>
                    <a:pt x="800" y="632"/>
                  </a:lnTo>
                  <a:lnTo>
                    <a:pt x="810" y="656"/>
                  </a:lnTo>
                  <a:lnTo>
                    <a:pt x="819" y="681"/>
                  </a:lnTo>
                  <a:lnTo>
                    <a:pt x="829" y="717"/>
                  </a:lnTo>
                  <a:lnTo>
                    <a:pt x="839" y="757"/>
                  </a:lnTo>
                  <a:lnTo>
                    <a:pt x="849" y="802"/>
                  </a:lnTo>
                  <a:lnTo>
                    <a:pt x="853" y="851"/>
                  </a:lnTo>
                  <a:lnTo>
                    <a:pt x="863" y="907"/>
                  </a:lnTo>
                  <a:lnTo>
                    <a:pt x="863" y="964"/>
                  </a:lnTo>
                  <a:lnTo>
                    <a:pt x="863" y="1029"/>
                  </a:lnTo>
                  <a:lnTo>
                    <a:pt x="863" y="1094"/>
                  </a:lnTo>
                  <a:lnTo>
                    <a:pt x="853" y="1166"/>
                  </a:lnTo>
                  <a:lnTo>
                    <a:pt x="839" y="1235"/>
                  </a:lnTo>
                  <a:lnTo>
                    <a:pt x="824" y="1316"/>
                  </a:lnTo>
                  <a:lnTo>
                    <a:pt x="815" y="1345"/>
                  </a:lnTo>
                  <a:lnTo>
                    <a:pt x="800" y="1369"/>
                  </a:lnTo>
                  <a:lnTo>
                    <a:pt x="790" y="1397"/>
                  </a:lnTo>
                  <a:lnTo>
                    <a:pt x="781" y="1426"/>
                  </a:lnTo>
                  <a:lnTo>
                    <a:pt x="766" y="1450"/>
                  </a:lnTo>
                  <a:lnTo>
                    <a:pt x="752" y="1478"/>
                  </a:lnTo>
                  <a:lnTo>
                    <a:pt x="737" y="1506"/>
                  </a:lnTo>
                  <a:lnTo>
                    <a:pt x="727" y="1535"/>
                  </a:lnTo>
                  <a:lnTo>
                    <a:pt x="708" y="1559"/>
                  </a:lnTo>
                  <a:lnTo>
                    <a:pt x="689" y="1583"/>
                  </a:lnTo>
                  <a:lnTo>
                    <a:pt x="674" y="1612"/>
                  </a:lnTo>
                  <a:lnTo>
                    <a:pt x="655" y="1636"/>
                  </a:lnTo>
                  <a:lnTo>
                    <a:pt x="640" y="1656"/>
                  </a:lnTo>
                  <a:lnTo>
                    <a:pt x="621" y="1681"/>
                  </a:lnTo>
                  <a:lnTo>
                    <a:pt x="606" y="1701"/>
                  </a:lnTo>
                  <a:lnTo>
                    <a:pt x="592" y="1725"/>
                  </a:lnTo>
                  <a:lnTo>
                    <a:pt x="558" y="1753"/>
                  </a:lnTo>
                  <a:lnTo>
                    <a:pt x="534" y="1782"/>
                  </a:lnTo>
                  <a:lnTo>
                    <a:pt x="500" y="1806"/>
                  </a:lnTo>
                  <a:lnTo>
                    <a:pt x="475" y="1830"/>
                  </a:lnTo>
                  <a:lnTo>
                    <a:pt x="446" y="1851"/>
                  </a:lnTo>
                  <a:lnTo>
                    <a:pt x="422" y="1875"/>
                  </a:lnTo>
                  <a:lnTo>
                    <a:pt x="393" y="1891"/>
                  </a:lnTo>
                  <a:lnTo>
                    <a:pt x="374" y="1907"/>
                  </a:lnTo>
                  <a:lnTo>
                    <a:pt x="349" y="1919"/>
                  </a:lnTo>
                  <a:lnTo>
                    <a:pt x="330" y="1936"/>
                  </a:lnTo>
                  <a:lnTo>
                    <a:pt x="311" y="1944"/>
                  </a:lnTo>
                  <a:lnTo>
                    <a:pt x="301" y="1952"/>
                  </a:lnTo>
                  <a:lnTo>
                    <a:pt x="277" y="1964"/>
                  </a:lnTo>
                  <a:lnTo>
                    <a:pt x="272" y="1968"/>
                  </a:lnTo>
                  <a:lnTo>
                    <a:pt x="267" y="1968"/>
                  </a:lnTo>
                  <a:lnTo>
                    <a:pt x="257" y="1968"/>
                  </a:lnTo>
                  <a:lnTo>
                    <a:pt x="243" y="1972"/>
                  </a:lnTo>
                  <a:lnTo>
                    <a:pt x="228" y="1980"/>
                  </a:lnTo>
                  <a:lnTo>
                    <a:pt x="204" y="1984"/>
                  </a:lnTo>
                  <a:lnTo>
                    <a:pt x="180" y="1992"/>
                  </a:lnTo>
                  <a:lnTo>
                    <a:pt x="156" y="2000"/>
                  </a:lnTo>
                  <a:lnTo>
                    <a:pt x="131" y="2017"/>
                  </a:lnTo>
                  <a:lnTo>
                    <a:pt x="107" y="2029"/>
                  </a:lnTo>
                  <a:lnTo>
                    <a:pt x="83" y="2041"/>
                  </a:lnTo>
                  <a:lnTo>
                    <a:pt x="59" y="2061"/>
                  </a:lnTo>
                  <a:lnTo>
                    <a:pt x="39" y="2081"/>
                  </a:lnTo>
                  <a:lnTo>
                    <a:pt x="20" y="2098"/>
                  </a:lnTo>
                  <a:lnTo>
                    <a:pt x="10" y="2122"/>
                  </a:lnTo>
                  <a:lnTo>
                    <a:pt x="0" y="2146"/>
                  </a:lnTo>
                  <a:lnTo>
                    <a:pt x="0" y="2175"/>
                  </a:lnTo>
                  <a:lnTo>
                    <a:pt x="0" y="2199"/>
                  </a:lnTo>
                  <a:lnTo>
                    <a:pt x="10" y="2219"/>
                  </a:lnTo>
                  <a:lnTo>
                    <a:pt x="30" y="2231"/>
                  </a:lnTo>
                  <a:lnTo>
                    <a:pt x="54" y="2243"/>
                  </a:lnTo>
                  <a:lnTo>
                    <a:pt x="78" y="2243"/>
                  </a:lnTo>
                  <a:lnTo>
                    <a:pt x="107" y="2247"/>
                  </a:lnTo>
                  <a:lnTo>
                    <a:pt x="146" y="2243"/>
                  </a:lnTo>
                  <a:lnTo>
                    <a:pt x="180" y="2243"/>
                  </a:lnTo>
                  <a:lnTo>
                    <a:pt x="209" y="2235"/>
                  </a:lnTo>
                  <a:lnTo>
                    <a:pt x="243" y="2231"/>
                  </a:lnTo>
                  <a:lnTo>
                    <a:pt x="272" y="2223"/>
                  </a:lnTo>
                  <a:lnTo>
                    <a:pt x="301" y="2219"/>
                  </a:lnTo>
                  <a:lnTo>
                    <a:pt x="320" y="2211"/>
                  </a:lnTo>
                  <a:lnTo>
                    <a:pt x="340" y="2207"/>
                  </a:lnTo>
                  <a:lnTo>
                    <a:pt x="349" y="2203"/>
                  </a:lnTo>
                  <a:lnTo>
                    <a:pt x="359" y="2203"/>
                  </a:lnTo>
                  <a:lnTo>
                    <a:pt x="534" y="2142"/>
                  </a:lnTo>
                  <a:lnTo>
                    <a:pt x="534" y="2134"/>
                  </a:lnTo>
                  <a:lnTo>
                    <a:pt x="553" y="2122"/>
                  </a:lnTo>
                  <a:lnTo>
                    <a:pt x="577" y="2098"/>
                  </a:lnTo>
                  <a:lnTo>
                    <a:pt x="616" y="2069"/>
                  </a:lnTo>
                  <a:lnTo>
                    <a:pt x="655" y="2033"/>
                  </a:lnTo>
                  <a:lnTo>
                    <a:pt x="703" y="1992"/>
                  </a:lnTo>
                  <a:lnTo>
                    <a:pt x="752" y="1940"/>
                  </a:lnTo>
                  <a:lnTo>
                    <a:pt x="815" y="1887"/>
                  </a:lnTo>
                  <a:lnTo>
                    <a:pt x="868" y="1826"/>
                  </a:lnTo>
                  <a:lnTo>
                    <a:pt x="926" y="1758"/>
                  </a:lnTo>
                  <a:lnTo>
                    <a:pt x="979" y="1685"/>
                  </a:lnTo>
                  <a:lnTo>
                    <a:pt x="1038" y="1612"/>
                  </a:lnTo>
                  <a:lnTo>
                    <a:pt x="1086" y="1531"/>
                  </a:lnTo>
                  <a:lnTo>
                    <a:pt x="1135" y="1446"/>
                  </a:lnTo>
                  <a:lnTo>
                    <a:pt x="1173" y="1357"/>
                  </a:lnTo>
                  <a:lnTo>
                    <a:pt x="1212" y="1268"/>
                  </a:lnTo>
                  <a:lnTo>
                    <a:pt x="1236" y="1179"/>
                  </a:lnTo>
                  <a:lnTo>
                    <a:pt x="1256" y="1098"/>
                  </a:lnTo>
                  <a:lnTo>
                    <a:pt x="1270" y="1025"/>
                  </a:lnTo>
                  <a:lnTo>
                    <a:pt x="1290" y="964"/>
                  </a:lnTo>
                  <a:lnTo>
                    <a:pt x="1294" y="907"/>
                  </a:lnTo>
                  <a:lnTo>
                    <a:pt x="1309" y="859"/>
                  </a:lnTo>
                  <a:lnTo>
                    <a:pt x="1309" y="810"/>
                  </a:lnTo>
                  <a:lnTo>
                    <a:pt x="1319" y="778"/>
                  </a:lnTo>
                  <a:lnTo>
                    <a:pt x="1319" y="741"/>
                  </a:lnTo>
                  <a:lnTo>
                    <a:pt x="1319" y="717"/>
                  </a:lnTo>
                  <a:lnTo>
                    <a:pt x="1319" y="697"/>
                  </a:lnTo>
                  <a:lnTo>
                    <a:pt x="1319" y="681"/>
                  </a:lnTo>
                  <a:lnTo>
                    <a:pt x="1314" y="656"/>
                  </a:lnTo>
                  <a:lnTo>
                    <a:pt x="1314" y="656"/>
                  </a:lnTo>
                  <a:lnTo>
                    <a:pt x="902" y="470"/>
                  </a:lnTo>
                  <a:lnTo>
                    <a:pt x="897" y="462"/>
                  </a:lnTo>
                  <a:lnTo>
                    <a:pt x="897" y="458"/>
                  </a:lnTo>
                  <a:lnTo>
                    <a:pt x="887" y="442"/>
                  </a:lnTo>
                  <a:lnTo>
                    <a:pt x="887" y="430"/>
                  </a:lnTo>
                  <a:lnTo>
                    <a:pt x="873" y="405"/>
                  </a:lnTo>
                  <a:lnTo>
                    <a:pt x="863" y="385"/>
                  </a:lnTo>
                  <a:lnTo>
                    <a:pt x="853" y="361"/>
                  </a:lnTo>
                  <a:lnTo>
                    <a:pt x="849" y="340"/>
                  </a:lnTo>
                  <a:lnTo>
                    <a:pt x="834" y="312"/>
                  </a:lnTo>
                  <a:lnTo>
                    <a:pt x="824" y="288"/>
                  </a:lnTo>
                  <a:lnTo>
                    <a:pt x="815" y="259"/>
                  </a:lnTo>
                  <a:lnTo>
                    <a:pt x="805" y="239"/>
                  </a:lnTo>
                  <a:lnTo>
                    <a:pt x="795" y="219"/>
                  </a:lnTo>
                  <a:lnTo>
                    <a:pt x="790" y="203"/>
                  </a:lnTo>
                  <a:lnTo>
                    <a:pt x="786" y="191"/>
                  </a:lnTo>
                  <a:lnTo>
                    <a:pt x="786" y="187"/>
                  </a:lnTo>
                  <a:lnTo>
                    <a:pt x="776" y="166"/>
                  </a:lnTo>
                  <a:lnTo>
                    <a:pt x="766" y="138"/>
                  </a:lnTo>
                  <a:lnTo>
                    <a:pt x="761" y="122"/>
                  </a:lnTo>
                  <a:lnTo>
                    <a:pt x="752" y="106"/>
                  </a:lnTo>
                  <a:lnTo>
                    <a:pt x="747" y="93"/>
                  </a:lnTo>
                  <a:lnTo>
                    <a:pt x="742" y="77"/>
                  </a:lnTo>
                  <a:lnTo>
                    <a:pt x="727" y="45"/>
                  </a:lnTo>
                  <a:lnTo>
                    <a:pt x="713" y="25"/>
                  </a:lnTo>
                  <a:lnTo>
                    <a:pt x="703" y="4"/>
                  </a:lnTo>
                  <a:lnTo>
                    <a:pt x="703" y="0"/>
                  </a:lnTo>
                  <a:lnTo>
                    <a:pt x="524" y="49"/>
                  </a:lnTo>
                  <a:lnTo>
                    <a:pt x="374" y="276"/>
                  </a:lnTo>
                  <a:lnTo>
                    <a:pt x="374" y="276"/>
                  </a:lnTo>
                  <a:close/>
                </a:path>
              </a:pathLst>
            </a:custGeom>
            <a:solidFill>
              <a:srgbClr val="7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11" name="Freeform 11"/>
            <p:cNvSpPr>
              <a:spLocks/>
            </p:cNvSpPr>
            <p:nvPr/>
          </p:nvSpPr>
          <p:spPr bwMode="auto">
            <a:xfrm>
              <a:off x="8140632" y="1244988"/>
              <a:ext cx="448044" cy="408175"/>
            </a:xfrm>
            <a:custGeom>
              <a:avLst/>
              <a:gdLst>
                <a:gd name="T0" fmla="*/ 34 w 2079"/>
                <a:gd name="T1" fmla="*/ 1514 h 1894"/>
                <a:gd name="T2" fmla="*/ 194 w 2079"/>
                <a:gd name="T3" fmla="*/ 1558 h 1894"/>
                <a:gd name="T4" fmla="*/ 460 w 2079"/>
                <a:gd name="T5" fmla="*/ 1615 h 1894"/>
                <a:gd name="T6" fmla="*/ 790 w 2079"/>
                <a:gd name="T7" fmla="*/ 1635 h 1894"/>
                <a:gd name="T8" fmla="*/ 1158 w 2079"/>
                <a:gd name="T9" fmla="*/ 1583 h 1894"/>
                <a:gd name="T10" fmla="*/ 1507 w 2079"/>
                <a:gd name="T11" fmla="*/ 1433 h 1894"/>
                <a:gd name="T12" fmla="*/ 1744 w 2079"/>
                <a:gd name="T13" fmla="*/ 1190 h 1894"/>
                <a:gd name="T14" fmla="*/ 1866 w 2079"/>
                <a:gd name="T15" fmla="*/ 911 h 1894"/>
                <a:gd name="T16" fmla="*/ 1914 w 2079"/>
                <a:gd name="T17" fmla="*/ 651 h 1894"/>
                <a:gd name="T18" fmla="*/ 1914 w 2079"/>
                <a:gd name="T19" fmla="*/ 457 h 1894"/>
                <a:gd name="T20" fmla="*/ 1909 w 2079"/>
                <a:gd name="T21" fmla="*/ 384 h 1894"/>
                <a:gd name="T22" fmla="*/ 1890 w 2079"/>
                <a:gd name="T23" fmla="*/ 360 h 1894"/>
                <a:gd name="T24" fmla="*/ 1841 w 2079"/>
                <a:gd name="T25" fmla="*/ 299 h 1894"/>
                <a:gd name="T26" fmla="*/ 1754 w 2079"/>
                <a:gd name="T27" fmla="*/ 238 h 1894"/>
                <a:gd name="T28" fmla="*/ 1618 w 2079"/>
                <a:gd name="T29" fmla="*/ 190 h 1894"/>
                <a:gd name="T30" fmla="*/ 1420 w 2079"/>
                <a:gd name="T31" fmla="*/ 178 h 1894"/>
                <a:gd name="T32" fmla="*/ 1323 w 2079"/>
                <a:gd name="T33" fmla="*/ 198 h 1894"/>
                <a:gd name="T34" fmla="*/ 1250 w 2079"/>
                <a:gd name="T35" fmla="*/ 234 h 1894"/>
                <a:gd name="T36" fmla="*/ 1153 w 2079"/>
                <a:gd name="T37" fmla="*/ 303 h 1894"/>
                <a:gd name="T38" fmla="*/ 1056 w 2079"/>
                <a:gd name="T39" fmla="*/ 400 h 1894"/>
                <a:gd name="T40" fmla="*/ 1008 w 2079"/>
                <a:gd name="T41" fmla="*/ 526 h 1894"/>
                <a:gd name="T42" fmla="*/ 1114 w 2079"/>
                <a:gd name="T43" fmla="*/ 696 h 1894"/>
                <a:gd name="T44" fmla="*/ 1284 w 2079"/>
                <a:gd name="T45" fmla="*/ 619 h 1894"/>
                <a:gd name="T46" fmla="*/ 1328 w 2079"/>
                <a:gd name="T47" fmla="*/ 680 h 1894"/>
                <a:gd name="T48" fmla="*/ 1352 w 2079"/>
                <a:gd name="T49" fmla="*/ 745 h 1894"/>
                <a:gd name="T50" fmla="*/ 1347 w 2079"/>
                <a:gd name="T51" fmla="*/ 813 h 1894"/>
                <a:gd name="T52" fmla="*/ 1279 w 2079"/>
                <a:gd name="T53" fmla="*/ 870 h 1894"/>
                <a:gd name="T54" fmla="*/ 1148 w 2079"/>
                <a:gd name="T55" fmla="*/ 898 h 1894"/>
                <a:gd name="T56" fmla="*/ 1003 w 2079"/>
                <a:gd name="T57" fmla="*/ 874 h 1894"/>
                <a:gd name="T58" fmla="*/ 877 w 2079"/>
                <a:gd name="T59" fmla="*/ 805 h 1894"/>
                <a:gd name="T60" fmla="*/ 785 w 2079"/>
                <a:gd name="T61" fmla="*/ 680 h 1894"/>
                <a:gd name="T62" fmla="*/ 761 w 2079"/>
                <a:gd name="T63" fmla="*/ 510 h 1894"/>
                <a:gd name="T64" fmla="*/ 814 w 2079"/>
                <a:gd name="T65" fmla="*/ 295 h 1894"/>
                <a:gd name="T66" fmla="*/ 1008 w 2079"/>
                <a:gd name="T67" fmla="*/ 117 h 1894"/>
                <a:gd name="T68" fmla="*/ 1284 w 2079"/>
                <a:gd name="T69" fmla="*/ 16 h 1894"/>
                <a:gd name="T70" fmla="*/ 1589 w 2079"/>
                <a:gd name="T71" fmla="*/ 8 h 1894"/>
                <a:gd name="T72" fmla="*/ 1861 w 2079"/>
                <a:gd name="T73" fmla="*/ 113 h 1894"/>
                <a:gd name="T74" fmla="*/ 2040 w 2079"/>
                <a:gd name="T75" fmla="*/ 352 h 1894"/>
                <a:gd name="T76" fmla="*/ 2069 w 2079"/>
                <a:gd name="T77" fmla="*/ 489 h 1894"/>
                <a:gd name="T78" fmla="*/ 2079 w 2079"/>
                <a:gd name="T79" fmla="*/ 643 h 1894"/>
                <a:gd name="T80" fmla="*/ 2064 w 2079"/>
                <a:gd name="T81" fmla="*/ 801 h 1894"/>
                <a:gd name="T82" fmla="*/ 2026 w 2079"/>
                <a:gd name="T83" fmla="*/ 971 h 1894"/>
                <a:gd name="T84" fmla="*/ 1953 w 2079"/>
                <a:gd name="T85" fmla="*/ 1137 h 1894"/>
                <a:gd name="T86" fmla="*/ 1846 w 2079"/>
                <a:gd name="T87" fmla="*/ 1307 h 1894"/>
                <a:gd name="T88" fmla="*/ 1706 w 2079"/>
                <a:gd name="T89" fmla="*/ 1469 h 1894"/>
                <a:gd name="T90" fmla="*/ 1555 w 2079"/>
                <a:gd name="T91" fmla="*/ 1603 h 1894"/>
                <a:gd name="T92" fmla="*/ 1396 w 2079"/>
                <a:gd name="T93" fmla="*/ 1708 h 1894"/>
                <a:gd name="T94" fmla="*/ 1255 w 2079"/>
                <a:gd name="T95" fmla="*/ 1789 h 1894"/>
                <a:gd name="T96" fmla="*/ 1095 w 2079"/>
                <a:gd name="T97" fmla="*/ 1846 h 1894"/>
                <a:gd name="T98" fmla="*/ 872 w 2079"/>
                <a:gd name="T99" fmla="*/ 1890 h 1894"/>
                <a:gd name="T100" fmla="*/ 640 w 2079"/>
                <a:gd name="T101" fmla="*/ 1894 h 1894"/>
                <a:gd name="T102" fmla="*/ 436 w 2079"/>
                <a:gd name="T103" fmla="*/ 1882 h 1894"/>
                <a:gd name="T104" fmla="*/ 295 w 2079"/>
                <a:gd name="T105" fmla="*/ 1866 h 1894"/>
                <a:gd name="T106" fmla="*/ 242 w 2079"/>
                <a:gd name="T107" fmla="*/ 1858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9" h="1894">
                  <a:moveTo>
                    <a:pt x="0" y="1502"/>
                  </a:moveTo>
                  <a:lnTo>
                    <a:pt x="10" y="1502"/>
                  </a:lnTo>
                  <a:lnTo>
                    <a:pt x="34" y="1514"/>
                  </a:lnTo>
                  <a:lnTo>
                    <a:pt x="73" y="1522"/>
                  </a:lnTo>
                  <a:lnTo>
                    <a:pt x="131" y="1542"/>
                  </a:lnTo>
                  <a:lnTo>
                    <a:pt x="194" y="1558"/>
                  </a:lnTo>
                  <a:lnTo>
                    <a:pt x="276" y="1579"/>
                  </a:lnTo>
                  <a:lnTo>
                    <a:pt x="363" y="1595"/>
                  </a:lnTo>
                  <a:lnTo>
                    <a:pt x="460" y="1615"/>
                  </a:lnTo>
                  <a:lnTo>
                    <a:pt x="562" y="1623"/>
                  </a:lnTo>
                  <a:lnTo>
                    <a:pt x="678" y="1635"/>
                  </a:lnTo>
                  <a:lnTo>
                    <a:pt x="790" y="1635"/>
                  </a:lnTo>
                  <a:lnTo>
                    <a:pt x="911" y="1627"/>
                  </a:lnTo>
                  <a:lnTo>
                    <a:pt x="1032" y="1611"/>
                  </a:lnTo>
                  <a:lnTo>
                    <a:pt x="1158" y="1583"/>
                  </a:lnTo>
                  <a:lnTo>
                    <a:pt x="1279" y="1546"/>
                  </a:lnTo>
                  <a:lnTo>
                    <a:pt x="1405" y="1502"/>
                  </a:lnTo>
                  <a:lnTo>
                    <a:pt x="1507" y="1433"/>
                  </a:lnTo>
                  <a:lnTo>
                    <a:pt x="1604" y="1360"/>
                  </a:lnTo>
                  <a:lnTo>
                    <a:pt x="1681" y="1275"/>
                  </a:lnTo>
                  <a:lnTo>
                    <a:pt x="1744" y="1190"/>
                  </a:lnTo>
                  <a:lnTo>
                    <a:pt x="1793" y="1097"/>
                  </a:lnTo>
                  <a:lnTo>
                    <a:pt x="1837" y="1004"/>
                  </a:lnTo>
                  <a:lnTo>
                    <a:pt x="1866" y="911"/>
                  </a:lnTo>
                  <a:lnTo>
                    <a:pt x="1890" y="821"/>
                  </a:lnTo>
                  <a:lnTo>
                    <a:pt x="1904" y="732"/>
                  </a:lnTo>
                  <a:lnTo>
                    <a:pt x="1914" y="651"/>
                  </a:lnTo>
                  <a:lnTo>
                    <a:pt x="1914" y="575"/>
                  </a:lnTo>
                  <a:lnTo>
                    <a:pt x="1914" y="514"/>
                  </a:lnTo>
                  <a:lnTo>
                    <a:pt x="1914" y="457"/>
                  </a:lnTo>
                  <a:lnTo>
                    <a:pt x="1914" y="417"/>
                  </a:lnTo>
                  <a:lnTo>
                    <a:pt x="1909" y="392"/>
                  </a:lnTo>
                  <a:lnTo>
                    <a:pt x="1909" y="384"/>
                  </a:lnTo>
                  <a:lnTo>
                    <a:pt x="1904" y="380"/>
                  </a:lnTo>
                  <a:lnTo>
                    <a:pt x="1900" y="372"/>
                  </a:lnTo>
                  <a:lnTo>
                    <a:pt x="1890" y="360"/>
                  </a:lnTo>
                  <a:lnTo>
                    <a:pt x="1880" y="344"/>
                  </a:lnTo>
                  <a:lnTo>
                    <a:pt x="1866" y="319"/>
                  </a:lnTo>
                  <a:lnTo>
                    <a:pt x="1841" y="299"/>
                  </a:lnTo>
                  <a:lnTo>
                    <a:pt x="1817" y="279"/>
                  </a:lnTo>
                  <a:lnTo>
                    <a:pt x="1793" y="259"/>
                  </a:lnTo>
                  <a:lnTo>
                    <a:pt x="1754" y="238"/>
                  </a:lnTo>
                  <a:lnTo>
                    <a:pt x="1715" y="218"/>
                  </a:lnTo>
                  <a:lnTo>
                    <a:pt x="1667" y="198"/>
                  </a:lnTo>
                  <a:lnTo>
                    <a:pt x="1618" y="190"/>
                  </a:lnTo>
                  <a:lnTo>
                    <a:pt x="1555" y="178"/>
                  </a:lnTo>
                  <a:lnTo>
                    <a:pt x="1492" y="178"/>
                  </a:lnTo>
                  <a:lnTo>
                    <a:pt x="1420" y="178"/>
                  </a:lnTo>
                  <a:lnTo>
                    <a:pt x="1347" y="190"/>
                  </a:lnTo>
                  <a:lnTo>
                    <a:pt x="1337" y="190"/>
                  </a:lnTo>
                  <a:lnTo>
                    <a:pt x="1323" y="198"/>
                  </a:lnTo>
                  <a:lnTo>
                    <a:pt x="1303" y="206"/>
                  </a:lnTo>
                  <a:lnTo>
                    <a:pt x="1284" y="218"/>
                  </a:lnTo>
                  <a:lnTo>
                    <a:pt x="1250" y="234"/>
                  </a:lnTo>
                  <a:lnTo>
                    <a:pt x="1221" y="251"/>
                  </a:lnTo>
                  <a:lnTo>
                    <a:pt x="1187" y="275"/>
                  </a:lnTo>
                  <a:lnTo>
                    <a:pt x="1153" y="303"/>
                  </a:lnTo>
                  <a:lnTo>
                    <a:pt x="1119" y="332"/>
                  </a:lnTo>
                  <a:lnTo>
                    <a:pt x="1090" y="364"/>
                  </a:lnTo>
                  <a:lnTo>
                    <a:pt x="1056" y="400"/>
                  </a:lnTo>
                  <a:lnTo>
                    <a:pt x="1037" y="441"/>
                  </a:lnTo>
                  <a:lnTo>
                    <a:pt x="1018" y="477"/>
                  </a:lnTo>
                  <a:lnTo>
                    <a:pt x="1008" y="526"/>
                  </a:lnTo>
                  <a:lnTo>
                    <a:pt x="1008" y="570"/>
                  </a:lnTo>
                  <a:lnTo>
                    <a:pt x="1018" y="623"/>
                  </a:lnTo>
                  <a:lnTo>
                    <a:pt x="1114" y="696"/>
                  </a:lnTo>
                  <a:lnTo>
                    <a:pt x="1153" y="684"/>
                  </a:lnTo>
                  <a:lnTo>
                    <a:pt x="1279" y="615"/>
                  </a:lnTo>
                  <a:lnTo>
                    <a:pt x="1284" y="619"/>
                  </a:lnTo>
                  <a:lnTo>
                    <a:pt x="1303" y="647"/>
                  </a:lnTo>
                  <a:lnTo>
                    <a:pt x="1313" y="660"/>
                  </a:lnTo>
                  <a:lnTo>
                    <a:pt x="1328" y="680"/>
                  </a:lnTo>
                  <a:lnTo>
                    <a:pt x="1337" y="700"/>
                  </a:lnTo>
                  <a:lnTo>
                    <a:pt x="1347" y="724"/>
                  </a:lnTo>
                  <a:lnTo>
                    <a:pt x="1352" y="745"/>
                  </a:lnTo>
                  <a:lnTo>
                    <a:pt x="1357" y="769"/>
                  </a:lnTo>
                  <a:lnTo>
                    <a:pt x="1352" y="789"/>
                  </a:lnTo>
                  <a:lnTo>
                    <a:pt x="1347" y="813"/>
                  </a:lnTo>
                  <a:lnTo>
                    <a:pt x="1328" y="834"/>
                  </a:lnTo>
                  <a:lnTo>
                    <a:pt x="1308" y="854"/>
                  </a:lnTo>
                  <a:lnTo>
                    <a:pt x="1279" y="870"/>
                  </a:lnTo>
                  <a:lnTo>
                    <a:pt x="1240" y="886"/>
                  </a:lnTo>
                  <a:lnTo>
                    <a:pt x="1192" y="890"/>
                  </a:lnTo>
                  <a:lnTo>
                    <a:pt x="1148" y="898"/>
                  </a:lnTo>
                  <a:lnTo>
                    <a:pt x="1100" y="894"/>
                  </a:lnTo>
                  <a:lnTo>
                    <a:pt x="1051" y="890"/>
                  </a:lnTo>
                  <a:lnTo>
                    <a:pt x="1003" y="874"/>
                  </a:lnTo>
                  <a:lnTo>
                    <a:pt x="959" y="858"/>
                  </a:lnTo>
                  <a:lnTo>
                    <a:pt x="916" y="830"/>
                  </a:lnTo>
                  <a:lnTo>
                    <a:pt x="877" y="805"/>
                  </a:lnTo>
                  <a:lnTo>
                    <a:pt x="838" y="769"/>
                  </a:lnTo>
                  <a:lnTo>
                    <a:pt x="809" y="728"/>
                  </a:lnTo>
                  <a:lnTo>
                    <a:pt x="785" y="680"/>
                  </a:lnTo>
                  <a:lnTo>
                    <a:pt x="770" y="631"/>
                  </a:lnTo>
                  <a:lnTo>
                    <a:pt x="761" y="570"/>
                  </a:lnTo>
                  <a:lnTo>
                    <a:pt x="761" y="510"/>
                  </a:lnTo>
                  <a:lnTo>
                    <a:pt x="766" y="441"/>
                  </a:lnTo>
                  <a:lnTo>
                    <a:pt x="790" y="372"/>
                  </a:lnTo>
                  <a:lnTo>
                    <a:pt x="814" y="295"/>
                  </a:lnTo>
                  <a:lnTo>
                    <a:pt x="862" y="230"/>
                  </a:lnTo>
                  <a:lnTo>
                    <a:pt x="925" y="170"/>
                  </a:lnTo>
                  <a:lnTo>
                    <a:pt x="1008" y="117"/>
                  </a:lnTo>
                  <a:lnTo>
                    <a:pt x="1090" y="77"/>
                  </a:lnTo>
                  <a:lnTo>
                    <a:pt x="1182" y="40"/>
                  </a:lnTo>
                  <a:lnTo>
                    <a:pt x="1284" y="16"/>
                  </a:lnTo>
                  <a:lnTo>
                    <a:pt x="1386" y="4"/>
                  </a:lnTo>
                  <a:lnTo>
                    <a:pt x="1488" y="0"/>
                  </a:lnTo>
                  <a:lnTo>
                    <a:pt x="1589" y="8"/>
                  </a:lnTo>
                  <a:lnTo>
                    <a:pt x="1686" y="28"/>
                  </a:lnTo>
                  <a:lnTo>
                    <a:pt x="1778" y="68"/>
                  </a:lnTo>
                  <a:lnTo>
                    <a:pt x="1861" y="113"/>
                  </a:lnTo>
                  <a:lnTo>
                    <a:pt x="1933" y="178"/>
                  </a:lnTo>
                  <a:lnTo>
                    <a:pt x="1992" y="255"/>
                  </a:lnTo>
                  <a:lnTo>
                    <a:pt x="2040" y="352"/>
                  </a:lnTo>
                  <a:lnTo>
                    <a:pt x="2050" y="396"/>
                  </a:lnTo>
                  <a:lnTo>
                    <a:pt x="2059" y="445"/>
                  </a:lnTo>
                  <a:lnTo>
                    <a:pt x="2069" y="489"/>
                  </a:lnTo>
                  <a:lnTo>
                    <a:pt x="2079" y="542"/>
                  </a:lnTo>
                  <a:lnTo>
                    <a:pt x="2079" y="591"/>
                  </a:lnTo>
                  <a:lnTo>
                    <a:pt x="2079" y="643"/>
                  </a:lnTo>
                  <a:lnTo>
                    <a:pt x="2074" y="696"/>
                  </a:lnTo>
                  <a:lnTo>
                    <a:pt x="2074" y="749"/>
                  </a:lnTo>
                  <a:lnTo>
                    <a:pt x="2064" y="801"/>
                  </a:lnTo>
                  <a:lnTo>
                    <a:pt x="2055" y="858"/>
                  </a:lnTo>
                  <a:lnTo>
                    <a:pt x="2035" y="911"/>
                  </a:lnTo>
                  <a:lnTo>
                    <a:pt x="2026" y="971"/>
                  </a:lnTo>
                  <a:lnTo>
                    <a:pt x="2001" y="1024"/>
                  </a:lnTo>
                  <a:lnTo>
                    <a:pt x="1977" y="1081"/>
                  </a:lnTo>
                  <a:lnTo>
                    <a:pt x="1953" y="1137"/>
                  </a:lnTo>
                  <a:lnTo>
                    <a:pt x="1929" y="1194"/>
                  </a:lnTo>
                  <a:lnTo>
                    <a:pt x="1885" y="1251"/>
                  </a:lnTo>
                  <a:lnTo>
                    <a:pt x="1846" y="1307"/>
                  </a:lnTo>
                  <a:lnTo>
                    <a:pt x="1803" y="1364"/>
                  </a:lnTo>
                  <a:lnTo>
                    <a:pt x="1759" y="1421"/>
                  </a:lnTo>
                  <a:lnTo>
                    <a:pt x="1706" y="1469"/>
                  </a:lnTo>
                  <a:lnTo>
                    <a:pt x="1657" y="1514"/>
                  </a:lnTo>
                  <a:lnTo>
                    <a:pt x="1604" y="1558"/>
                  </a:lnTo>
                  <a:lnTo>
                    <a:pt x="1555" y="1603"/>
                  </a:lnTo>
                  <a:lnTo>
                    <a:pt x="1502" y="1635"/>
                  </a:lnTo>
                  <a:lnTo>
                    <a:pt x="1449" y="1676"/>
                  </a:lnTo>
                  <a:lnTo>
                    <a:pt x="1396" y="1708"/>
                  </a:lnTo>
                  <a:lnTo>
                    <a:pt x="1347" y="1737"/>
                  </a:lnTo>
                  <a:lnTo>
                    <a:pt x="1299" y="1761"/>
                  </a:lnTo>
                  <a:lnTo>
                    <a:pt x="1255" y="1789"/>
                  </a:lnTo>
                  <a:lnTo>
                    <a:pt x="1211" y="1805"/>
                  </a:lnTo>
                  <a:lnTo>
                    <a:pt x="1173" y="1826"/>
                  </a:lnTo>
                  <a:lnTo>
                    <a:pt x="1095" y="1846"/>
                  </a:lnTo>
                  <a:lnTo>
                    <a:pt x="1022" y="1866"/>
                  </a:lnTo>
                  <a:lnTo>
                    <a:pt x="945" y="1878"/>
                  </a:lnTo>
                  <a:lnTo>
                    <a:pt x="872" y="1890"/>
                  </a:lnTo>
                  <a:lnTo>
                    <a:pt x="790" y="1890"/>
                  </a:lnTo>
                  <a:lnTo>
                    <a:pt x="717" y="1894"/>
                  </a:lnTo>
                  <a:lnTo>
                    <a:pt x="640" y="1894"/>
                  </a:lnTo>
                  <a:lnTo>
                    <a:pt x="572" y="1894"/>
                  </a:lnTo>
                  <a:lnTo>
                    <a:pt x="499" y="1890"/>
                  </a:lnTo>
                  <a:lnTo>
                    <a:pt x="436" y="1882"/>
                  </a:lnTo>
                  <a:lnTo>
                    <a:pt x="378" y="1878"/>
                  </a:lnTo>
                  <a:lnTo>
                    <a:pt x="334" y="1870"/>
                  </a:lnTo>
                  <a:lnTo>
                    <a:pt x="295" y="1866"/>
                  </a:lnTo>
                  <a:lnTo>
                    <a:pt x="266" y="1862"/>
                  </a:lnTo>
                  <a:lnTo>
                    <a:pt x="247" y="1858"/>
                  </a:lnTo>
                  <a:lnTo>
                    <a:pt x="242" y="1858"/>
                  </a:lnTo>
                  <a:lnTo>
                    <a:pt x="0" y="1502"/>
                  </a:lnTo>
                  <a:lnTo>
                    <a:pt x="0" y="1502"/>
                  </a:lnTo>
                  <a:close/>
                </a:path>
              </a:pathLst>
            </a:custGeom>
            <a:solidFill>
              <a:srgbClr val="7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12" name="Freeform 12"/>
            <p:cNvSpPr>
              <a:spLocks/>
            </p:cNvSpPr>
            <p:nvPr/>
          </p:nvSpPr>
          <p:spPr bwMode="auto">
            <a:xfrm>
              <a:off x="7321697" y="1471704"/>
              <a:ext cx="865916" cy="870011"/>
            </a:xfrm>
            <a:custGeom>
              <a:avLst/>
              <a:gdLst>
                <a:gd name="T0" fmla="*/ 960 w 4018"/>
                <a:gd name="T1" fmla="*/ 2729 h 4037"/>
                <a:gd name="T2" fmla="*/ 945 w 4018"/>
                <a:gd name="T3" fmla="*/ 3045 h 4037"/>
                <a:gd name="T4" fmla="*/ 713 w 4018"/>
                <a:gd name="T5" fmla="*/ 3446 h 4037"/>
                <a:gd name="T6" fmla="*/ 364 w 4018"/>
                <a:gd name="T7" fmla="*/ 3656 h 4037"/>
                <a:gd name="T8" fmla="*/ 262 w 4018"/>
                <a:gd name="T9" fmla="*/ 3749 h 4037"/>
                <a:gd name="T10" fmla="*/ 223 w 4018"/>
                <a:gd name="T11" fmla="*/ 3899 h 4037"/>
                <a:gd name="T12" fmla="*/ 403 w 4018"/>
                <a:gd name="T13" fmla="*/ 4033 h 4037"/>
                <a:gd name="T14" fmla="*/ 810 w 4018"/>
                <a:gd name="T15" fmla="*/ 3903 h 4037"/>
                <a:gd name="T16" fmla="*/ 1236 w 4018"/>
                <a:gd name="T17" fmla="*/ 3454 h 4037"/>
                <a:gd name="T18" fmla="*/ 1469 w 4018"/>
                <a:gd name="T19" fmla="*/ 2745 h 4037"/>
                <a:gd name="T20" fmla="*/ 1760 w 4018"/>
                <a:gd name="T21" fmla="*/ 1879 h 4037"/>
                <a:gd name="T22" fmla="*/ 1997 w 4018"/>
                <a:gd name="T23" fmla="*/ 1729 h 4037"/>
                <a:gd name="T24" fmla="*/ 2273 w 4018"/>
                <a:gd name="T25" fmla="*/ 1450 h 4037"/>
                <a:gd name="T26" fmla="*/ 2448 w 4018"/>
                <a:gd name="T27" fmla="*/ 1215 h 4037"/>
                <a:gd name="T28" fmla="*/ 2608 w 4018"/>
                <a:gd name="T29" fmla="*/ 1187 h 4037"/>
                <a:gd name="T30" fmla="*/ 2748 w 4018"/>
                <a:gd name="T31" fmla="*/ 1183 h 4037"/>
                <a:gd name="T32" fmla="*/ 2797 w 4018"/>
                <a:gd name="T33" fmla="*/ 1195 h 4037"/>
                <a:gd name="T34" fmla="*/ 2816 w 4018"/>
                <a:gd name="T35" fmla="*/ 1409 h 4037"/>
                <a:gd name="T36" fmla="*/ 2981 w 4018"/>
                <a:gd name="T37" fmla="*/ 1770 h 4037"/>
                <a:gd name="T38" fmla="*/ 3451 w 4018"/>
                <a:gd name="T39" fmla="*/ 2061 h 4037"/>
                <a:gd name="T40" fmla="*/ 3436 w 4018"/>
                <a:gd name="T41" fmla="*/ 2251 h 4037"/>
                <a:gd name="T42" fmla="*/ 3369 w 4018"/>
                <a:gd name="T43" fmla="*/ 2697 h 4037"/>
                <a:gd name="T44" fmla="*/ 3146 w 4018"/>
                <a:gd name="T45" fmla="*/ 3162 h 4037"/>
                <a:gd name="T46" fmla="*/ 2462 w 4018"/>
                <a:gd name="T47" fmla="*/ 3583 h 4037"/>
                <a:gd name="T48" fmla="*/ 2375 w 4018"/>
                <a:gd name="T49" fmla="*/ 3652 h 4037"/>
                <a:gd name="T50" fmla="*/ 2375 w 4018"/>
                <a:gd name="T51" fmla="*/ 3766 h 4037"/>
                <a:gd name="T52" fmla="*/ 2511 w 4018"/>
                <a:gd name="T53" fmla="*/ 3843 h 4037"/>
                <a:gd name="T54" fmla="*/ 2734 w 4018"/>
                <a:gd name="T55" fmla="*/ 3851 h 4037"/>
                <a:gd name="T56" fmla="*/ 2879 w 4018"/>
                <a:gd name="T57" fmla="*/ 3843 h 4037"/>
                <a:gd name="T58" fmla="*/ 3005 w 4018"/>
                <a:gd name="T59" fmla="*/ 3770 h 4037"/>
                <a:gd name="T60" fmla="*/ 3383 w 4018"/>
                <a:gd name="T61" fmla="*/ 3430 h 4037"/>
                <a:gd name="T62" fmla="*/ 3780 w 4018"/>
                <a:gd name="T63" fmla="*/ 2721 h 4037"/>
                <a:gd name="T64" fmla="*/ 3873 w 4018"/>
                <a:gd name="T65" fmla="*/ 2061 h 4037"/>
                <a:gd name="T66" fmla="*/ 3960 w 4018"/>
                <a:gd name="T67" fmla="*/ 1855 h 4037"/>
                <a:gd name="T68" fmla="*/ 4018 w 4018"/>
                <a:gd name="T69" fmla="*/ 1470 h 4037"/>
                <a:gd name="T70" fmla="*/ 3911 w 4018"/>
                <a:gd name="T71" fmla="*/ 968 h 4037"/>
                <a:gd name="T72" fmla="*/ 3611 w 4018"/>
                <a:gd name="T73" fmla="*/ 616 h 4037"/>
                <a:gd name="T74" fmla="*/ 3262 w 4018"/>
                <a:gd name="T75" fmla="*/ 450 h 4037"/>
                <a:gd name="T76" fmla="*/ 3005 w 4018"/>
                <a:gd name="T77" fmla="*/ 397 h 4037"/>
                <a:gd name="T78" fmla="*/ 2884 w 4018"/>
                <a:gd name="T79" fmla="*/ 292 h 4037"/>
                <a:gd name="T80" fmla="*/ 2816 w 4018"/>
                <a:gd name="T81" fmla="*/ 122 h 4037"/>
                <a:gd name="T82" fmla="*/ 2685 w 4018"/>
                <a:gd name="T83" fmla="*/ 4 h 4037"/>
                <a:gd name="T84" fmla="*/ 2467 w 4018"/>
                <a:gd name="T85" fmla="*/ 57 h 4037"/>
                <a:gd name="T86" fmla="*/ 2297 w 4018"/>
                <a:gd name="T87" fmla="*/ 247 h 4037"/>
                <a:gd name="T88" fmla="*/ 2142 w 4018"/>
                <a:gd name="T89" fmla="*/ 409 h 4037"/>
                <a:gd name="T90" fmla="*/ 2007 w 4018"/>
                <a:gd name="T91" fmla="*/ 421 h 4037"/>
                <a:gd name="T92" fmla="*/ 1982 w 4018"/>
                <a:gd name="T93" fmla="*/ 312 h 4037"/>
                <a:gd name="T94" fmla="*/ 1939 w 4018"/>
                <a:gd name="T95" fmla="*/ 178 h 4037"/>
                <a:gd name="T96" fmla="*/ 1769 w 4018"/>
                <a:gd name="T97" fmla="*/ 126 h 4037"/>
                <a:gd name="T98" fmla="*/ 1377 w 4018"/>
                <a:gd name="T99" fmla="*/ 227 h 4037"/>
                <a:gd name="T100" fmla="*/ 868 w 4018"/>
                <a:gd name="T101" fmla="*/ 510 h 4037"/>
                <a:gd name="T102" fmla="*/ 369 w 4018"/>
                <a:gd name="T103" fmla="*/ 1012 h 4037"/>
                <a:gd name="T104" fmla="*/ 88 w 4018"/>
                <a:gd name="T105" fmla="*/ 1498 h 4037"/>
                <a:gd name="T106" fmla="*/ 0 w 4018"/>
                <a:gd name="T107" fmla="*/ 1818 h 4037"/>
                <a:gd name="T108" fmla="*/ 5 w 4018"/>
                <a:gd name="T109" fmla="*/ 1936 h 4037"/>
                <a:gd name="T110" fmla="*/ 936 w 4018"/>
                <a:gd name="T111" fmla="*/ 2632 h 4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18" h="4037">
                  <a:moveTo>
                    <a:pt x="936" y="2632"/>
                  </a:moveTo>
                  <a:lnTo>
                    <a:pt x="936" y="2640"/>
                  </a:lnTo>
                  <a:lnTo>
                    <a:pt x="945" y="2656"/>
                  </a:lnTo>
                  <a:lnTo>
                    <a:pt x="950" y="2685"/>
                  </a:lnTo>
                  <a:lnTo>
                    <a:pt x="960" y="2729"/>
                  </a:lnTo>
                  <a:lnTo>
                    <a:pt x="965" y="2778"/>
                  </a:lnTo>
                  <a:lnTo>
                    <a:pt x="970" y="2834"/>
                  </a:lnTo>
                  <a:lnTo>
                    <a:pt x="965" y="2899"/>
                  </a:lnTo>
                  <a:lnTo>
                    <a:pt x="965" y="2972"/>
                  </a:lnTo>
                  <a:lnTo>
                    <a:pt x="945" y="3045"/>
                  </a:lnTo>
                  <a:lnTo>
                    <a:pt x="926" y="3122"/>
                  </a:lnTo>
                  <a:lnTo>
                    <a:pt x="892" y="3199"/>
                  </a:lnTo>
                  <a:lnTo>
                    <a:pt x="848" y="3284"/>
                  </a:lnTo>
                  <a:lnTo>
                    <a:pt x="785" y="3365"/>
                  </a:lnTo>
                  <a:lnTo>
                    <a:pt x="713" y="3446"/>
                  </a:lnTo>
                  <a:lnTo>
                    <a:pt x="626" y="3523"/>
                  </a:lnTo>
                  <a:lnTo>
                    <a:pt x="519" y="3600"/>
                  </a:lnTo>
                  <a:lnTo>
                    <a:pt x="374" y="3648"/>
                  </a:lnTo>
                  <a:lnTo>
                    <a:pt x="369" y="3648"/>
                  </a:lnTo>
                  <a:lnTo>
                    <a:pt x="364" y="3656"/>
                  </a:lnTo>
                  <a:lnTo>
                    <a:pt x="344" y="3668"/>
                  </a:lnTo>
                  <a:lnTo>
                    <a:pt x="325" y="3685"/>
                  </a:lnTo>
                  <a:lnTo>
                    <a:pt x="301" y="3701"/>
                  </a:lnTo>
                  <a:lnTo>
                    <a:pt x="281" y="3725"/>
                  </a:lnTo>
                  <a:lnTo>
                    <a:pt x="262" y="3749"/>
                  </a:lnTo>
                  <a:lnTo>
                    <a:pt x="248" y="3778"/>
                  </a:lnTo>
                  <a:lnTo>
                    <a:pt x="228" y="3806"/>
                  </a:lnTo>
                  <a:lnTo>
                    <a:pt x="218" y="3839"/>
                  </a:lnTo>
                  <a:lnTo>
                    <a:pt x="218" y="3867"/>
                  </a:lnTo>
                  <a:lnTo>
                    <a:pt x="223" y="3899"/>
                  </a:lnTo>
                  <a:lnTo>
                    <a:pt x="233" y="3928"/>
                  </a:lnTo>
                  <a:lnTo>
                    <a:pt x="257" y="3960"/>
                  </a:lnTo>
                  <a:lnTo>
                    <a:pt x="291" y="3988"/>
                  </a:lnTo>
                  <a:lnTo>
                    <a:pt x="344" y="4017"/>
                  </a:lnTo>
                  <a:lnTo>
                    <a:pt x="403" y="4033"/>
                  </a:lnTo>
                  <a:lnTo>
                    <a:pt x="470" y="4037"/>
                  </a:lnTo>
                  <a:lnTo>
                    <a:pt x="543" y="4025"/>
                  </a:lnTo>
                  <a:lnTo>
                    <a:pt x="630" y="4000"/>
                  </a:lnTo>
                  <a:lnTo>
                    <a:pt x="718" y="3956"/>
                  </a:lnTo>
                  <a:lnTo>
                    <a:pt x="810" y="3903"/>
                  </a:lnTo>
                  <a:lnTo>
                    <a:pt x="902" y="3834"/>
                  </a:lnTo>
                  <a:lnTo>
                    <a:pt x="994" y="3758"/>
                  </a:lnTo>
                  <a:lnTo>
                    <a:pt x="1076" y="3668"/>
                  </a:lnTo>
                  <a:lnTo>
                    <a:pt x="1159" y="3563"/>
                  </a:lnTo>
                  <a:lnTo>
                    <a:pt x="1236" y="3454"/>
                  </a:lnTo>
                  <a:lnTo>
                    <a:pt x="1304" y="3332"/>
                  </a:lnTo>
                  <a:lnTo>
                    <a:pt x="1367" y="3195"/>
                  </a:lnTo>
                  <a:lnTo>
                    <a:pt x="1415" y="3057"/>
                  </a:lnTo>
                  <a:lnTo>
                    <a:pt x="1445" y="2903"/>
                  </a:lnTo>
                  <a:lnTo>
                    <a:pt x="1469" y="2745"/>
                  </a:lnTo>
                  <a:lnTo>
                    <a:pt x="1493" y="2264"/>
                  </a:lnTo>
                  <a:lnTo>
                    <a:pt x="1716" y="1911"/>
                  </a:lnTo>
                  <a:lnTo>
                    <a:pt x="1721" y="1907"/>
                  </a:lnTo>
                  <a:lnTo>
                    <a:pt x="1735" y="1895"/>
                  </a:lnTo>
                  <a:lnTo>
                    <a:pt x="1760" y="1879"/>
                  </a:lnTo>
                  <a:lnTo>
                    <a:pt x="1798" y="1863"/>
                  </a:lnTo>
                  <a:lnTo>
                    <a:pt x="1837" y="1834"/>
                  </a:lnTo>
                  <a:lnTo>
                    <a:pt x="1890" y="1806"/>
                  </a:lnTo>
                  <a:lnTo>
                    <a:pt x="1939" y="1770"/>
                  </a:lnTo>
                  <a:lnTo>
                    <a:pt x="1997" y="1729"/>
                  </a:lnTo>
                  <a:lnTo>
                    <a:pt x="2055" y="1681"/>
                  </a:lnTo>
                  <a:lnTo>
                    <a:pt x="2113" y="1632"/>
                  </a:lnTo>
                  <a:lnTo>
                    <a:pt x="2171" y="1571"/>
                  </a:lnTo>
                  <a:lnTo>
                    <a:pt x="2225" y="1515"/>
                  </a:lnTo>
                  <a:lnTo>
                    <a:pt x="2273" y="1450"/>
                  </a:lnTo>
                  <a:lnTo>
                    <a:pt x="2322" y="1381"/>
                  </a:lnTo>
                  <a:lnTo>
                    <a:pt x="2365" y="1308"/>
                  </a:lnTo>
                  <a:lnTo>
                    <a:pt x="2399" y="1235"/>
                  </a:lnTo>
                  <a:lnTo>
                    <a:pt x="2419" y="1223"/>
                  </a:lnTo>
                  <a:lnTo>
                    <a:pt x="2448" y="1215"/>
                  </a:lnTo>
                  <a:lnTo>
                    <a:pt x="2482" y="1203"/>
                  </a:lnTo>
                  <a:lnTo>
                    <a:pt x="2511" y="1203"/>
                  </a:lnTo>
                  <a:lnTo>
                    <a:pt x="2540" y="1195"/>
                  </a:lnTo>
                  <a:lnTo>
                    <a:pt x="2579" y="1191"/>
                  </a:lnTo>
                  <a:lnTo>
                    <a:pt x="2608" y="1187"/>
                  </a:lnTo>
                  <a:lnTo>
                    <a:pt x="2642" y="1187"/>
                  </a:lnTo>
                  <a:lnTo>
                    <a:pt x="2671" y="1183"/>
                  </a:lnTo>
                  <a:lnTo>
                    <a:pt x="2700" y="1183"/>
                  </a:lnTo>
                  <a:lnTo>
                    <a:pt x="2724" y="1183"/>
                  </a:lnTo>
                  <a:lnTo>
                    <a:pt x="2748" y="1183"/>
                  </a:lnTo>
                  <a:lnTo>
                    <a:pt x="2768" y="1183"/>
                  </a:lnTo>
                  <a:lnTo>
                    <a:pt x="2782" y="1183"/>
                  </a:lnTo>
                  <a:lnTo>
                    <a:pt x="2792" y="1183"/>
                  </a:lnTo>
                  <a:lnTo>
                    <a:pt x="2797" y="1187"/>
                  </a:lnTo>
                  <a:lnTo>
                    <a:pt x="2797" y="1195"/>
                  </a:lnTo>
                  <a:lnTo>
                    <a:pt x="2797" y="1215"/>
                  </a:lnTo>
                  <a:lnTo>
                    <a:pt x="2797" y="1247"/>
                  </a:lnTo>
                  <a:lnTo>
                    <a:pt x="2797" y="1296"/>
                  </a:lnTo>
                  <a:lnTo>
                    <a:pt x="2801" y="1349"/>
                  </a:lnTo>
                  <a:lnTo>
                    <a:pt x="2816" y="1409"/>
                  </a:lnTo>
                  <a:lnTo>
                    <a:pt x="2831" y="1478"/>
                  </a:lnTo>
                  <a:lnTo>
                    <a:pt x="2860" y="1551"/>
                  </a:lnTo>
                  <a:lnTo>
                    <a:pt x="2889" y="1620"/>
                  </a:lnTo>
                  <a:lnTo>
                    <a:pt x="2932" y="1697"/>
                  </a:lnTo>
                  <a:lnTo>
                    <a:pt x="2981" y="1770"/>
                  </a:lnTo>
                  <a:lnTo>
                    <a:pt x="3049" y="1842"/>
                  </a:lnTo>
                  <a:lnTo>
                    <a:pt x="3121" y="1907"/>
                  </a:lnTo>
                  <a:lnTo>
                    <a:pt x="3218" y="1964"/>
                  </a:lnTo>
                  <a:lnTo>
                    <a:pt x="3320" y="2017"/>
                  </a:lnTo>
                  <a:lnTo>
                    <a:pt x="3451" y="2061"/>
                  </a:lnTo>
                  <a:lnTo>
                    <a:pt x="3446" y="2069"/>
                  </a:lnTo>
                  <a:lnTo>
                    <a:pt x="3446" y="2093"/>
                  </a:lnTo>
                  <a:lnTo>
                    <a:pt x="3446" y="2130"/>
                  </a:lnTo>
                  <a:lnTo>
                    <a:pt x="3446" y="2191"/>
                  </a:lnTo>
                  <a:lnTo>
                    <a:pt x="3436" y="2251"/>
                  </a:lnTo>
                  <a:lnTo>
                    <a:pt x="3436" y="2328"/>
                  </a:lnTo>
                  <a:lnTo>
                    <a:pt x="3427" y="2413"/>
                  </a:lnTo>
                  <a:lnTo>
                    <a:pt x="3412" y="2506"/>
                  </a:lnTo>
                  <a:lnTo>
                    <a:pt x="3393" y="2600"/>
                  </a:lnTo>
                  <a:lnTo>
                    <a:pt x="3369" y="2697"/>
                  </a:lnTo>
                  <a:lnTo>
                    <a:pt x="3339" y="2794"/>
                  </a:lnTo>
                  <a:lnTo>
                    <a:pt x="3306" y="2895"/>
                  </a:lnTo>
                  <a:lnTo>
                    <a:pt x="3257" y="2984"/>
                  </a:lnTo>
                  <a:lnTo>
                    <a:pt x="3209" y="3077"/>
                  </a:lnTo>
                  <a:lnTo>
                    <a:pt x="3146" y="3162"/>
                  </a:lnTo>
                  <a:lnTo>
                    <a:pt x="3078" y="3239"/>
                  </a:lnTo>
                  <a:lnTo>
                    <a:pt x="2729" y="3527"/>
                  </a:lnTo>
                  <a:lnTo>
                    <a:pt x="2491" y="3575"/>
                  </a:lnTo>
                  <a:lnTo>
                    <a:pt x="2482" y="3575"/>
                  </a:lnTo>
                  <a:lnTo>
                    <a:pt x="2462" y="3583"/>
                  </a:lnTo>
                  <a:lnTo>
                    <a:pt x="2438" y="3596"/>
                  </a:lnTo>
                  <a:lnTo>
                    <a:pt x="2414" y="3616"/>
                  </a:lnTo>
                  <a:lnTo>
                    <a:pt x="2399" y="3624"/>
                  </a:lnTo>
                  <a:lnTo>
                    <a:pt x="2385" y="3636"/>
                  </a:lnTo>
                  <a:lnTo>
                    <a:pt x="2375" y="3652"/>
                  </a:lnTo>
                  <a:lnTo>
                    <a:pt x="2370" y="3673"/>
                  </a:lnTo>
                  <a:lnTo>
                    <a:pt x="2360" y="3689"/>
                  </a:lnTo>
                  <a:lnTo>
                    <a:pt x="2360" y="3713"/>
                  </a:lnTo>
                  <a:lnTo>
                    <a:pt x="2365" y="3737"/>
                  </a:lnTo>
                  <a:lnTo>
                    <a:pt x="2375" y="3766"/>
                  </a:lnTo>
                  <a:lnTo>
                    <a:pt x="2385" y="3790"/>
                  </a:lnTo>
                  <a:lnTo>
                    <a:pt x="2409" y="3810"/>
                  </a:lnTo>
                  <a:lnTo>
                    <a:pt x="2433" y="3822"/>
                  </a:lnTo>
                  <a:lnTo>
                    <a:pt x="2472" y="3839"/>
                  </a:lnTo>
                  <a:lnTo>
                    <a:pt x="2511" y="3843"/>
                  </a:lnTo>
                  <a:lnTo>
                    <a:pt x="2554" y="3851"/>
                  </a:lnTo>
                  <a:lnTo>
                    <a:pt x="2598" y="3851"/>
                  </a:lnTo>
                  <a:lnTo>
                    <a:pt x="2646" y="3859"/>
                  </a:lnTo>
                  <a:lnTo>
                    <a:pt x="2685" y="3855"/>
                  </a:lnTo>
                  <a:lnTo>
                    <a:pt x="2734" y="3851"/>
                  </a:lnTo>
                  <a:lnTo>
                    <a:pt x="2772" y="3851"/>
                  </a:lnTo>
                  <a:lnTo>
                    <a:pt x="2806" y="3851"/>
                  </a:lnTo>
                  <a:lnTo>
                    <a:pt x="2835" y="3847"/>
                  </a:lnTo>
                  <a:lnTo>
                    <a:pt x="2860" y="3843"/>
                  </a:lnTo>
                  <a:lnTo>
                    <a:pt x="2879" y="3843"/>
                  </a:lnTo>
                  <a:lnTo>
                    <a:pt x="2884" y="3843"/>
                  </a:lnTo>
                  <a:lnTo>
                    <a:pt x="2894" y="3839"/>
                  </a:lnTo>
                  <a:lnTo>
                    <a:pt x="2918" y="3822"/>
                  </a:lnTo>
                  <a:lnTo>
                    <a:pt x="2957" y="3798"/>
                  </a:lnTo>
                  <a:lnTo>
                    <a:pt x="3005" y="3770"/>
                  </a:lnTo>
                  <a:lnTo>
                    <a:pt x="3063" y="3725"/>
                  </a:lnTo>
                  <a:lnTo>
                    <a:pt x="3136" y="3673"/>
                  </a:lnTo>
                  <a:lnTo>
                    <a:pt x="3213" y="3608"/>
                  </a:lnTo>
                  <a:lnTo>
                    <a:pt x="3301" y="3527"/>
                  </a:lnTo>
                  <a:lnTo>
                    <a:pt x="3383" y="3430"/>
                  </a:lnTo>
                  <a:lnTo>
                    <a:pt x="3465" y="3320"/>
                  </a:lnTo>
                  <a:lnTo>
                    <a:pt x="3548" y="3195"/>
                  </a:lnTo>
                  <a:lnTo>
                    <a:pt x="3635" y="3057"/>
                  </a:lnTo>
                  <a:lnTo>
                    <a:pt x="3713" y="2895"/>
                  </a:lnTo>
                  <a:lnTo>
                    <a:pt x="3780" y="2721"/>
                  </a:lnTo>
                  <a:lnTo>
                    <a:pt x="3843" y="2523"/>
                  </a:lnTo>
                  <a:lnTo>
                    <a:pt x="3897" y="2312"/>
                  </a:lnTo>
                  <a:lnTo>
                    <a:pt x="3863" y="2085"/>
                  </a:lnTo>
                  <a:lnTo>
                    <a:pt x="3863" y="2077"/>
                  </a:lnTo>
                  <a:lnTo>
                    <a:pt x="3873" y="2061"/>
                  </a:lnTo>
                  <a:lnTo>
                    <a:pt x="3887" y="2041"/>
                  </a:lnTo>
                  <a:lnTo>
                    <a:pt x="3902" y="2008"/>
                  </a:lnTo>
                  <a:lnTo>
                    <a:pt x="3921" y="1964"/>
                  </a:lnTo>
                  <a:lnTo>
                    <a:pt x="3940" y="1911"/>
                  </a:lnTo>
                  <a:lnTo>
                    <a:pt x="3960" y="1855"/>
                  </a:lnTo>
                  <a:lnTo>
                    <a:pt x="3984" y="1794"/>
                  </a:lnTo>
                  <a:lnTo>
                    <a:pt x="3994" y="1721"/>
                  </a:lnTo>
                  <a:lnTo>
                    <a:pt x="4008" y="1640"/>
                  </a:lnTo>
                  <a:lnTo>
                    <a:pt x="4013" y="1559"/>
                  </a:lnTo>
                  <a:lnTo>
                    <a:pt x="4018" y="1470"/>
                  </a:lnTo>
                  <a:lnTo>
                    <a:pt x="4013" y="1377"/>
                  </a:lnTo>
                  <a:lnTo>
                    <a:pt x="4003" y="1280"/>
                  </a:lnTo>
                  <a:lnTo>
                    <a:pt x="3984" y="1174"/>
                  </a:lnTo>
                  <a:lnTo>
                    <a:pt x="3950" y="1073"/>
                  </a:lnTo>
                  <a:lnTo>
                    <a:pt x="3911" y="968"/>
                  </a:lnTo>
                  <a:lnTo>
                    <a:pt x="3863" y="879"/>
                  </a:lnTo>
                  <a:lnTo>
                    <a:pt x="3805" y="802"/>
                  </a:lnTo>
                  <a:lnTo>
                    <a:pt x="3747" y="733"/>
                  </a:lnTo>
                  <a:lnTo>
                    <a:pt x="3679" y="668"/>
                  </a:lnTo>
                  <a:lnTo>
                    <a:pt x="3611" y="616"/>
                  </a:lnTo>
                  <a:lnTo>
                    <a:pt x="3543" y="571"/>
                  </a:lnTo>
                  <a:lnTo>
                    <a:pt x="3475" y="535"/>
                  </a:lnTo>
                  <a:lnTo>
                    <a:pt x="3402" y="502"/>
                  </a:lnTo>
                  <a:lnTo>
                    <a:pt x="3330" y="474"/>
                  </a:lnTo>
                  <a:lnTo>
                    <a:pt x="3262" y="450"/>
                  </a:lnTo>
                  <a:lnTo>
                    <a:pt x="3199" y="438"/>
                  </a:lnTo>
                  <a:lnTo>
                    <a:pt x="3136" y="421"/>
                  </a:lnTo>
                  <a:lnTo>
                    <a:pt x="3087" y="409"/>
                  </a:lnTo>
                  <a:lnTo>
                    <a:pt x="3039" y="401"/>
                  </a:lnTo>
                  <a:lnTo>
                    <a:pt x="3005" y="397"/>
                  </a:lnTo>
                  <a:lnTo>
                    <a:pt x="2966" y="385"/>
                  </a:lnTo>
                  <a:lnTo>
                    <a:pt x="2942" y="369"/>
                  </a:lnTo>
                  <a:lnTo>
                    <a:pt x="2918" y="348"/>
                  </a:lnTo>
                  <a:lnTo>
                    <a:pt x="2903" y="324"/>
                  </a:lnTo>
                  <a:lnTo>
                    <a:pt x="2884" y="292"/>
                  </a:lnTo>
                  <a:lnTo>
                    <a:pt x="2869" y="259"/>
                  </a:lnTo>
                  <a:lnTo>
                    <a:pt x="2860" y="227"/>
                  </a:lnTo>
                  <a:lnTo>
                    <a:pt x="2845" y="191"/>
                  </a:lnTo>
                  <a:lnTo>
                    <a:pt x="2831" y="154"/>
                  </a:lnTo>
                  <a:lnTo>
                    <a:pt x="2816" y="122"/>
                  </a:lnTo>
                  <a:lnTo>
                    <a:pt x="2797" y="85"/>
                  </a:lnTo>
                  <a:lnTo>
                    <a:pt x="2777" y="61"/>
                  </a:lnTo>
                  <a:lnTo>
                    <a:pt x="2748" y="33"/>
                  </a:lnTo>
                  <a:lnTo>
                    <a:pt x="2719" y="16"/>
                  </a:lnTo>
                  <a:lnTo>
                    <a:pt x="2685" y="4"/>
                  </a:lnTo>
                  <a:lnTo>
                    <a:pt x="2642" y="0"/>
                  </a:lnTo>
                  <a:lnTo>
                    <a:pt x="2593" y="0"/>
                  </a:lnTo>
                  <a:lnTo>
                    <a:pt x="2549" y="12"/>
                  </a:lnTo>
                  <a:lnTo>
                    <a:pt x="2506" y="29"/>
                  </a:lnTo>
                  <a:lnTo>
                    <a:pt x="2467" y="57"/>
                  </a:lnTo>
                  <a:lnTo>
                    <a:pt x="2433" y="89"/>
                  </a:lnTo>
                  <a:lnTo>
                    <a:pt x="2394" y="126"/>
                  </a:lnTo>
                  <a:lnTo>
                    <a:pt x="2360" y="162"/>
                  </a:lnTo>
                  <a:lnTo>
                    <a:pt x="2331" y="207"/>
                  </a:lnTo>
                  <a:lnTo>
                    <a:pt x="2297" y="247"/>
                  </a:lnTo>
                  <a:lnTo>
                    <a:pt x="2264" y="288"/>
                  </a:lnTo>
                  <a:lnTo>
                    <a:pt x="2234" y="320"/>
                  </a:lnTo>
                  <a:lnTo>
                    <a:pt x="2201" y="361"/>
                  </a:lnTo>
                  <a:lnTo>
                    <a:pt x="2171" y="389"/>
                  </a:lnTo>
                  <a:lnTo>
                    <a:pt x="2142" y="409"/>
                  </a:lnTo>
                  <a:lnTo>
                    <a:pt x="2108" y="429"/>
                  </a:lnTo>
                  <a:lnTo>
                    <a:pt x="2079" y="442"/>
                  </a:lnTo>
                  <a:lnTo>
                    <a:pt x="2045" y="438"/>
                  </a:lnTo>
                  <a:lnTo>
                    <a:pt x="2026" y="429"/>
                  </a:lnTo>
                  <a:lnTo>
                    <a:pt x="2007" y="421"/>
                  </a:lnTo>
                  <a:lnTo>
                    <a:pt x="1997" y="405"/>
                  </a:lnTo>
                  <a:lnTo>
                    <a:pt x="1987" y="385"/>
                  </a:lnTo>
                  <a:lnTo>
                    <a:pt x="1987" y="361"/>
                  </a:lnTo>
                  <a:lnTo>
                    <a:pt x="1982" y="336"/>
                  </a:lnTo>
                  <a:lnTo>
                    <a:pt x="1982" y="312"/>
                  </a:lnTo>
                  <a:lnTo>
                    <a:pt x="1973" y="284"/>
                  </a:lnTo>
                  <a:lnTo>
                    <a:pt x="1973" y="255"/>
                  </a:lnTo>
                  <a:lnTo>
                    <a:pt x="1963" y="227"/>
                  </a:lnTo>
                  <a:lnTo>
                    <a:pt x="1953" y="207"/>
                  </a:lnTo>
                  <a:lnTo>
                    <a:pt x="1939" y="178"/>
                  </a:lnTo>
                  <a:lnTo>
                    <a:pt x="1919" y="162"/>
                  </a:lnTo>
                  <a:lnTo>
                    <a:pt x="1895" y="146"/>
                  </a:lnTo>
                  <a:lnTo>
                    <a:pt x="1866" y="134"/>
                  </a:lnTo>
                  <a:lnTo>
                    <a:pt x="1818" y="126"/>
                  </a:lnTo>
                  <a:lnTo>
                    <a:pt x="1769" y="126"/>
                  </a:lnTo>
                  <a:lnTo>
                    <a:pt x="1706" y="134"/>
                  </a:lnTo>
                  <a:lnTo>
                    <a:pt x="1634" y="146"/>
                  </a:lnTo>
                  <a:lnTo>
                    <a:pt x="1551" y="166"/>
                  </a:lnTo>
                  <a:lnTo>
                    <a:pt x="1469" y="195"/>
                  </a:lnTo>
                  <a:lnTo>
                    <a:pt x="1377" y="227"/>
                  </a:lnTo>
                  <a:lnTo>
                    <a:pt x="1280" y="267"/>
                  </a:lnTo>
                  <a:lnTo>
                    <a:pt x="1178" y="316"/>
                  </a:lnTo>
                  <a:lnTo>
                    <a:pt x="1076" y="373"/>
                  </a:lnTo>
                  <a:lnTo>
                    <a:pt x="970" y="438"/>
                  </a:lnTo>
                  <a:lnTo>
                    <a:pt x="868" y="510"/>
                  </a:lnTo>
                  <a:lnTo>
                    <a:pt x="761" y="591"/>
                  </a:lnTo>
                  <a:lnTo>
                    <a:pt x="659" y="685"/>
                  </a:lnTo>
                  <a:lnTo>
                    <a:pt x="558" y="786"/>
                  </a:lnTo>
                  <a:lnTo>
                    <a:pt x="461" y="899"/>
                  </a:lnTo>
                  <a:lnTo>
                    <a:pt x="369" y="1012"/>
                  </a:lnTo>
                  <a:lnTo>
                    <a:pt x="291" y="1122"/>
                  </a:lnTo>
                  <a:lnTo>
                    <a:pt x="228" y="1223"/>
                  </a:lnTo>
                  <a:lnTo>
                    <a:pt x="170" y="1324"/>
                  </a:lnTo>
                  <a:lnTo>
                    <a:pt x="122" y="1413"/>
                  </a:lnTo>
                  <a:lnTo>
                    <a:pt x="88" y="1498"/>
                  </a:lnTo>
                  <a:lnTo>
                    <a:pt x="59" y="1579"/>
                  </a:lnTo>
                  <a:lnTo>
                    <a:pt x="39" y="1652"/>
                  </a:lnTo>
                  <a:lnTo>
                    <a:pt x="20" y="1713"/>
                  </a:lnTo>
                  <a:lnTo>
                    <a:pt x="10" y="1770"/>
                  </a:lnTo>
                  <a:lnTo>
                    <a:pt x="0" y="1818"/>
                  </a:lnTo>
                  <a:lnTo>
                    <a:pt x="0" y="1863"/>
                  </a:lnTo>
                  <a:lnTo>
                    <a:pt x="0" y="1895"/>
                  </a:lnTo>
                  <a:lnTo>
                    <a:pt x="0" y="1915"/>
                  </a:lnTo>
                  <a:lnTo>
                    <a:pt x="0" y="1932"/>
                  </a:lnTo>
                  <a:lnTo>
                    <a:pt x="5" y="1936"/>
                  </a:lnTo>
                  <a:lnTo>
                    <a:pt x="204" y="1834"/>
                  </a:lnTo>
                  <a:lnTo>
                    <a:pt x="543" y="1790"/>
                  </a:lnTo>
                  <a:lnTo>
                    <a:pt x="868" y="2162"/>
                  </a:lnTo>
                  <a:lnTo>
                    <a:pt x="936" y="2632"/>
                  </a:lnTo>
                  <a:lnTo>
                    <a:pt x="936" y="2632"/>
                  </a:lnTo>
                  <a:close/>
                </a:path>
              </a:pathLst>
            </a:custGeom>
            <a:solidFill>
              <a:srgbClr val="99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13" name="Freeform 13"/>
            <p:cNvSpPr>
              <a:spLocks/>
            </p:cNvSpPr>
            <p:nvPr/>
          </p:nvSpPr>
          <p:spPr bwMode="auto">
            <a:xfrm>
              <a:off x="7156833" y="2110473"/>
              <a:ext cx="302790" cy="185769"/>
            </a:xfrm>
            <a:custGeom>
              <a:avLst/>
              <a:gdLst>
                <a:gd name="T0" fmla="*/ 964 w 1405"/>
                <a:gd name="T1" fmla="*/ 105 h 862"/>
                <a:gd name="T2" fmla="*/ 959 w 1405"/>
                <a:gd name="T3" fmla="*/ 109 h 862"/>
                <a:gd name="T4" fmla="*/ 954 w 1405"/>
                <a:gd name="T5" fmla="*/ 121 h 862"/>
                <a:gd name="T6" fmla="*/ 945 w 1405"/>
                <a:gd name="T7" fmla="*/ 138 h 862"/>
                <a:gd name="T8" fmla="*/ 935 w 1405"/>
                <a:gd name="T9" fmla="*/ 166 h 862"/>
                <a:gd name="T10" fmla="*/ 911 w 1405"/>
                <a:gd name="T11" fmla="*/ 194 h 862"/>
                <a:gd name="T12" fmla="*/ 891 w 1405"/>
                <a:gd name="T13" fmla="*/ 227 h 862"/>
                <a:gd name="T14" fmla="*/ 862 w 1405"/>
                <a:gd name="T15" fmla="*/ 263 h 862"/>
                <a:gd name="T16" fmla="*/ 833 w 1405"/>
                <a:gd name="T17" fmla="*/ 308 h 862"/>
                <a:gd name="T18" fmla="*/ 799 w 1405"/>
                <a:gd name="T19" fmla="*/ 344 h 862"/>
                <a:gd name="T20" fmla="*/ 761 w 1405"/>
                <a:gd name="T21" fmla="*/ 385 h 862"/>
                <a:gd name="T22" fmla="*/ 712 w 1405"/>
                <a:gd name="T23" fmla="*/ 421 h 862"/>
                <a:gd name="T24" fmla="*/ 668 w 1405"/>
                <a:gd name="T25" fmla="*/ 462 h 862"/>
                <a:gd name="T26" fmla="*/ 605 w 1405"/>
                <a:gd name="T27" fmla="*/ 494 h 862"/>
                <a:gd name="T28" fmla="*/ 547 w 1405"/>
                <a:gd name="T29" fmla="*/ 526 h 862"/>
                <a:gd name="T30" fmla="*/ 484 w 1405"/>
                <a:gd name="T31" fmla="*/ 551 h 862"/>
                <a:gd name="T32" fmla="*/ 412 w 1405"/>
                <a:gd name="T33" fmla="*/ 575 h 862"/>
                <a:gd name="T34" fmla="*/ 407 w 1405"/>
                <a:gd name="T35" fmla="*/ 571 h 862"/>
                <a:gd name="T36" fmla="*/ 397 w 1405"/>
                <a:gd name="T37" fmla="*/ 571 h 862"/>
                <a:gd name="T38" fmla="*/ 378 w 1405"/>
                <a:gd name="T39" fmla="*/ 571 h 862"/>
                <a:gd name="T40" fmla="*/ 363 w 1405"/>
                <a:gd name="T41" fmla="*/ 571 h 862"/>
                <a:gd name="T42" fmla="*/ 334 w 1405"/>
                <a:gd name="T43" fmla="*/ 571 h 862"/>
                <a:gd name="T44" fmla="*/ 305 w 1405"/>
                <a:gd name="T45" fmla="*/ 571 h 862"/>
                <a:gd name="T46" fmla="*/ 276 w 1405"/>
                <a:gd name="T47" fmla="*/ 571 h 862"/>
                <a:gd name="T48" fmla="*/ 242 w 1405"/>
                <a:gd name="T49" fmla="*/ 579 h 862"/>
                <a:gd name="T50" fmla="*/ 208 w 1405"/>
                <a:gd name="T51" fmla="*/ 587 h 862"/>
                <a:gd name="T52" fmla="*/ 174 w 1405"/>
                <a:gd name="T53" fmla="*/ 599 h 862"/>
                <a:gd name="T54" fmla="*/ 135 w 1405"/>
                <a:gd name="T55" fmla="*/ 619 h 862"/>
                <a:gd name="T56" fmla="*/ 106 w 1405"/>
                <a:gd name="T57" fmla="*/ 644 h 862"/>
                <a:gd name="T58" fmla="*/ 72 w 1405"/>
                <a:gd name="T59" fmla="*/ 672 h 862"/>
                <a:gd name="T60" fmla="*/ 48 w 1405"/>
                <a:gd name="T61" fmla="*/ 709 h 862"/>
                <a:gd name="T62" fmla="*/ 19 w 1405"/>
                <a:gd name="T63" fmla="*/ 749 h 862"/>
                <a:gd name="T64" fmla="*/ 0 w 1405"/>
                <a:gd name="T65" fmla="*/ 802 h 862"/>
                <a:gd name="T66" fmla="*/ 14 w 1405"/>
                <a:gd name="T67" fmla="*/ 814 h 862"/>
                <a:gd name="T68" fmla="*/ 29 w 1405"/>
                <a:gd name="T69" fmla="*/ 826 h 862"/>
                <a:gd name="T70" fmla="*/ 63 w 1405"/>
                <a:gd name="T71" fmla="*/ 838 h 862"/>
                <a:gd name="T72" fmla="*/ 77 w 1405"/>
                <a:gd name="T73" fmla="*/ 842 h 862"/>
                <a:gd name="T74" fmla="*/ 101 w 1405"/>
                <a:gd name="T75" fmla="*/ 846 h 862"/>
                <a:gd name="T76" fmla="*/ 126 w 1405"/>
                <a:gd name="T77" fmla="*/ 854 h 862"/>
                <a:gd name="T78" fmla="*/ 160 w 1405"/>
                <a:gd name="T79" fmla="*/ 858 h 862"/>
                <a:gd name="T80" fmla="*/ 194 w 1405"/>
                <a:gd name="T81" fmla="*/ 858 h 862"/>
                <a:gd name="T82" fmla="*/ 232 w 1405"/>
                <a:gd name="T83" fmla="*/ 862 h 862"/>
                <a:gd name="T84" fmla="*/ 281 w 1405"/>
                <a:gd name="T85" fmla="*/ 858 h 862"/>
                <a:gd name="T86" fmla="*/ 329 w 1405"/>
                <a:gd name="T87" fmla="*/ 858 h 862"/>
                <a:gd name="T88" fmla="*/ 383 w 1405"/>
                <a:gd name="T89" fmla="*/ 850 h 862"/>
                <a:gd name="T90" fmla="*/ 446 w 1405"/>
                <a:gd name="T91" fmla="*/ 838 h 862"/>
                <a:gd name="T92" fmla="*/ 509 w 1405"/>
                <a:gd name="T93" fmla="*/ 822 h 862"/>
                <a:gd name="T94" fmla="*/ 581 w 1405"/>
                <a:gd name="T95" fmla="*/ 802 h 862"/>
                <a:gd name="T96" fmla="*/ 649 w 1405"/>
                <a:gd name="T97" fmla="*/ 773 h 862"/>
                <a:gd name="T98" fmla="*/ 727 w 1405"/>
                <a:gd name="T99" fmla="*/ 741 h 862"/>
                <a:gd name="T100" fmla="*/ 799 w 1405"/>
                <a:gd name="T101" fmla="*/ 700 h 862"/>
                <a:gd name="T102" fmla="*/ 882 w 1405"/>
                <a:gd name="T103" fmla="*/ 656 h 862"/>
                <a:gd name="T104" fmla="*/ 954 w 1405"/>
                <a:gd name="T105" fmla="*/ 599 h 862"/>
                <a:gd name="T106" fmla="*/ 1032 w 1405"/>
                <a:gd name="T107" fmla="*/ 538 h 862"/>
                <a:gd name="T108" fmla="*/ 1100 w 1405"/>
                <a:gd name="T109" fmla="*/ 470 h 862"/>
                <a:gd name="T110" fmla="*/ 1172 w 1405"/>
                <a:gd name="T111" fmla="*/ 397 h 862"/>
                <a:gd name="T112" fmla="*/ 1235 w 1405"/>
                <a:gd name="T113" fmla="*/ 308 h 862"/>
                <a:gd name="T114" fmla="*/ 1298 w 1405"/>
                <a:gd name="T115" fmla="*/ 215 h 862"/>
                <a:gd name="T116" fmla="*/ 1352 w 1405"/>
                <a:gd name="T117" fmla="*/ 109 h 862"/>
                <a:gd name="T118" fmla="*/ 1405 w 1405"/>
                <a:gd name="T119" fmla="*/ 0 h 862"/>
                <a:gd name="T120" fmla="*/ 964 w 1405"/>
                <a:gd name="T121" fmla="*/ 105 h 862"/>
                <a:gd name="T122" fmla="*/ 964 w 1405"/>
                <a:gd name="T123" fmla="*/ 105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5" h="862">
                  <a:moveTo>
                    <a:pt x="964" y="105"/>
                  </a:moveTo>
                  <a:lnTo>
                    <a:pt x="959" y="109"/>
                  </a:lnTo>
                  <a:lnTo>
                    <a:pt x="954" y="121"/>
                  </a:lnTo>
                  <a:lnTo>
                    <a:pt x="945" y="138"/>
                  </a:lnTo>
                  <a:lnTo>
                    <a:pt x="935" y="166"/>
                  </a:lnTo>
                  <a:lnTo>
                    <a:pt x="911" y="194"/>
                  </a:lnTo>
                  <a:lnTo>
                    <a:pt x="891" y="227"/>
                  </a:lnTo>
                  <a:lnTo>
                    <a:pt x="862" y="263"/>
                  </a:lnTo>
                  <a:lnTo>
                    <a:pt x="833" y="308"/>
                  </a:lnTo>
                  <a:lnTo>
                    <a:pt x="799" y="344"/>
                  </a:lnTo>
                  <a:lnTo>
                    <a:pt x="761" y="385"/>
                  </a:lnTo>
                  <a:lnTo>
                    <a:pt x="712" y="421"/>
                  </a:lnTo>
                  <a:lnTo>
                    <a:pt x="668" y="462"/>
                  </a:lnTo>
                  <a:lnTo>
                    <a:pt x="605" y="494"/>
                  </a:lnTo>
                  <a:lnTo>
                    <a:pt x="547" y="526"/>
                  </a:lnTo>
                  <a:lnTo>
                    <a:pt x="484" y="551"/>
                  </a:lnTo>
                  <a:lnTo>
                    <a:pt x="412" y="575"/>
                  </a:lnTo>
                  <a:lnTo>
                    <a:pt x="407" y="571"/>
                  </a:lnTo>
                  <a:lnTo>
                    <a:pt x="397" y="571"/>
                  </a:lnTo>
                  <a:lnTo>
                    <a:pt x="378" y="571"/>
                  </a:lnTo>
                  <a:lnTo>
                    <a:pt x="363" y="571"/>
                  </a:lnTo>
                  <a:lnTo>
                    <a:pt x="334" y="571"/>
                  </a:lnTo>
                  <a:lnTo>
                    <a:pt x="305" y="571"/>
                  </a:lnTo>
                  <a:lnTo>
                    <a:pt x="276" y="571"/>
                  </a:lnTo>
                  <a:lnTo>
                    <a:pt x="242" y="579"/>
                  </a:lnTo>
                  <a:lnTo>
                    <a:pt x="208" y="587"/>
                  </a:lnTo>
                  <a:lnTo>
                    <a:pt x="174" y="599"/>
                  </a:lnTo>
                  <a:lnTo>
                    <a:pt x="135" y="619"/>
                  </a:lnTo>
                  <a:lnTo>
                    <a:pt x="106" y="644"/>
                  </a:lnTo>
                  <a:lnTo>
                    <a:pt x="72" y="672"/>
                  </a:lnTo>
                  <a:lnTo>
                    <a:pt x="48" y="709"/>
                  </a:lnTo>
                  <a:lnTo>
                    <a:pt x="19" y="749"/>
                  </a:lnTo>
                  <a:lnTo>
                    <a:pt x="0" y="802"/>
                  </a:lnTo>
                  <a:lnTo>
                    <a:pt x="14" y="814"/>
                  </a:lnTo>
                  <a:lnTo>
                    <a:pt x="29" y="826"/>
                  </a:lnTo>
                  <a:lnTo>
                    <a:pt x="63" y="838"/>
                  </a:lnTo>
                  <a:lnTo>
                    <a:pt x="77" y="842"/>
                  </a:lnTo>
                  <a:lnTo>
                    <a:pt x="101" y="846"/>
                  </a:lnTo>
                  <a:lnTo>
                    <a:pt x="126" y="854"/>
                  </a:lnTo>
                  <a:lnTo>
                    <a:pt x="160" y="858"/>
                  </a:lnTo>
                  <a:lnTo>
                    <a:pt x="194" y="858"/>
                  </a:lnTo>
                  <a:lnTo>
                    <a:pt x="232" y="862"/>
                  </a:lnTo>
                  <a:lnTo>
                    <a:pt x="281" y="858"/>
                  </a:lnTo>
                  <a:lnTo>
                    <a:pt x="329" y="858"/>
                  </a:lnTo>
                  <a:lnTo>
                    <a:pt x="383" y="850"/>
                  </a:lnTo>
                  <a:lnTo>
                    <a:pt x="446" y="838"/>
                  </a:lnTo>
                  <a:lnTo>
                    <a:pt x="509" y="822"/>
                  </a:lnTo>
                  <a:lnTo>
                    <a:pt x="581" y="802"/>
                  </a:lnTo>
                  <a:lnTo>
                    <a:pt x="649" y="773"/>
                  </a:lnTo>
                  <a:lnTo>
                    <a:pt x="727" y="741"/>
                  </a:lnTo>
                  <a:lnTo>
                    <a:pt x="799" y="700"/>
                  </a:lnTo>
                  <a:lnTo>
                    <a:pt x="882" y="656"/>
                  </a:lnTo>
                  <a:lnTo>
                    <a:pt x="954" y="599"/>
                  </a:lnTo>
                  <a:lnTo>
                    <a:pt x="1032" y="538"/>
                  </a:lnTo>
                  <a:lnTo>
                    <a:pt x="1100" y="470"/>
                  </a:lnTo>
                  <a:lnTo>
                    <a:pt x="1172" y="397"/>
                  </a:lnTo>
                  <a:lnTo>
                    <a:pt x="1235" y="308"/>
                  </a:lnTo>
                  <a:lnTo>
                    <a:pt x="1298" y="215"/>
                  </a:lnTo>
                  <a:lnTo>
                    <a:pt x="1352" y="109"/>
                  </a:lnTo>
                  <a:lnTo>
                    <a:pt x="1405" y="0"/>
                  </a:lnTo>
                  <a:lnTo>
                    <a:pt x="964" y="105"/>
                  </a:lnTo>
                  <a:lnTo>
                    <a:pt x="964" y="105"/>
                  </a:lnTo>
                  <a:close/>
                </a:path>
              </a:pathLst>
            </a:custGeom>
            <a:solidFill>
              <a:srgbClr val="7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14" name="Freeform 14"/>
            <p:cNvSpPr>
              <a:spLocks/>
            </p:cNvSpPr>
            <p:nvPr/>
          </p:nvSpPr>
          <p:spPr bwMode="auto">
            <a:xfrm>
              <a:off x="7041966" y="1952505"/>
              <a:ext cx="96979" cy="79523"/>
            </a:xfrm>
            <a:custGeom>
              <a:avLst/>
              <a:gdLst>
                <a:gd name="T0" fmla="*/ 450 w 450"/>
                <a:gd name="T1" fmla="*/ 369 h 369"/>
                <a:gd name="T2" fmla="*/ 237 w 450"/>
                <a:gd name="T3" fmla="*/ 4 h 369"/>
                <a:gd name="T4" fmla="*/ 0 w 450"/>
                <a:gd name="T5" fmla="*/ 0 h 369"/>
                <a:gd name="T6" fmla="*/ 43 w 450"/>
                <a:gd name="T7" fmla="*/ 101 h 369"/>
                <a:gd name="T8" fmla="*/ 189 w 450"/>
                <a:gd name="T9" fmla="*/ 280 h 369"/>
                <a:gd name="T10" fmla="*/ 450 w 450"/>
                <a:gd name="T11" fmla="*/ 369 h 369"/>
                <a:gd name="T12" fmla="*/ 450 w 450"/>
                <a:gd name="T13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369">
                  <a:moveTo>
                    <a:pt x="450" y="369"/>
                  </a:moveTo>
                  <a:lnTo>
                    <a:pt x="237" y="4"/>
                  </a:lnTo>
                  <a:lnTo>
                    <a:pt x="0" y="0"/>
                  </a:lnTo>
                  <a:lnTo>
                    <a:pt x="43" y="101"/>
                  </a:lnTo>
                  <a:lnTo>
                    <a:pt x="189" y="280"/>
                  </a:lnTo>
                  <a:lnTo>
                    <a:pt x="450" y="369"/>
                  </a:lnTo>
                  <a:lnTo>
                    <a:pt x="450" y="369"/>
                  </a:lnTo>
                  <a:close/>
                </a:path>
              </a:pathLst>
            </a:custGeom>
            <a:solidFill>
              <a:srgbClr val="FFD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15" name="Freeform 15"/>
            <p:cNvSpPr>
              <a:spLocks/>
            </p:cNvSpPr>
            <p:nvPr/>
          </p:nvSpPr>
          <p:spPr bwMode="auto">
            <a:xfrm>
              <a:off x="7436564" y="1750142"/>
              <a:ext cx="80600" cy="117668"/>
            </a:xfrm>
            <a:custGeom>
              <a:avLst/>
              <a:gdLst>
                <a:gd name="T0" fmla="*/ 107 w 374"/>
                <a:gd name="T1" fmla="*/ 0 h 546"/>
                <a:gd name="T2" fmla="*/ 97 w 374"/>
                <a:gd name="T3" fmla="*/ 4 h 546"/>
                <a:gd name="T4" fmla="*/ 78 w 374"/>
                <a:gd name="T5" fmla="*/ 32 h 546"/>
                <a:gd name="T6" fmla="*/ 63 w 374"/>
                <a:gd name="T7" fmla="*/ 44 h 546"/>
                <a:gd name="T8" fmla="*/ 54 w 374"/>
                <a:gd name="T9" fmla="*/ 65 h 546"/>
                <a:gd name="T10" fmla="*/ 39 w 374"/>
                <a:gd name="T11" fmla="*/ 85 h 546"/>
                <a:gd name="T12" fmla="*/ 30 w 374"/>
                <a:gd name="T13" fmla="*/ 113 h 546"/>
                <a:gd name="T14" fmla="*/ 15 w 374"/>
                <a:gd name="T15" fmla="*/ 137 h 546"/>
                <a:gd name="T16" fmla="*/ 10 w 374"/>
                <a:gd name="T17" fmla="*/ 162 h 546"/>
                <a:gd name="T18" fmla="*/ 0 w 374"/>
                <a:gd name="T19" fmla="*/ 186 h 546"/>
                <a:gd name="T20" fmla="*/ 0 w 374"/>
                <a:gd name="T21" fmla="*/ 218 h 546"/>
                <a:gd name="T22" fmla="*/ 0 w 374"/>
                <a:gd name="T23" fmla="*/ 243 h 546"/>
                <a:gd name="T24" fmla="*/ 5 w 374"/>
                <a:gd name="T25" fmla="*/ 267 h 546"/>
                <a:gd name="T26" fmla="*/ 15 w 374"/>
                <a:gd name="T27" fmla="*/ 295 h 546"/>
                <a:gd name="T28" fmla="*/ 34 w 374"/>
                <a:gd name="T29" fmla="*/ 320 h 546"/>
                <a:gd name="T30" fmla="*/ 54 w 374"/>
                <a:gd name="T31" fmla="*/ 340 h 546"/>
                <a:gd name="T32" fmla="*/ 83 w 374"/>
                <a:gd name="T33" fmla="*/ 372 h 546"/>
                <a:gd name="T34" fmla="*/ 97 w 374"/>
                <a:gd name="T35" fmla="*/ 384 h 546"/>
                <a:gd name="T36" fmla="*/ 122 w 374"/>
                <a:gd name="T37" fmla="*/ 401 h 546"/>
                <a:gd name="T38" fmla="*/ 136 w 374"/>
                <a:gd name="T39" fmla="*/ 417 h 546"/>
                <a:gd name="T40" fmla="*/ 156 w 374"/>
                <a:gd name="T41" fmla="*/ 433 h 546"/>
                <a:gd name="T42" fmla="*/ 189 w 374"/>
                <a:gd name="T43" fmla="*/ 461 h 546"/>
                <a:gd name="T44" fmla="*/ 219 w 374"/>
                <a:gd name="T45" fmla="*/ 490 h 546"/>
                <a:gd name="T46" fmla="*/ 238 w 374"/>
                <a:gd name="T47" fmla="*/ 506 h 546"/>
                <a:gd name="T48" fmla="*/ 248 w 374"/>
                <a:gd name="T49" fmla="*/ 514 h 546"/>
                <a:gd name="T50" fmla="*/ 374 w 374"/>
                <a:gd name="T51" fmla="*/ 546 h 546"/>
                <a:gd name="T52" fmla="*/ 349 w 374"/>
                <a:gd name="T53" fmla="*/ 352 h 546"/>
                <a:gd name="T54" fmla="*/ 194 w 374"/>
                <a:gd name="T55" fmla="*/ 36 h 546"/>
                <a:gd name="T56" fmla="*/ 107 w 374"/>
                <a:gd name="T57" fmla="*/ 0 h 546"/>
                <a:gd name="T58" fmla="*/ 107 w 374"/>
                <a:gd name="T5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4" h="546">
                  <a:moveTo>
                    <a:pt x="107" y="0"/>
                  </a:moveTo>
                  <a:lnTo>
                    <a:pt x="97" y="4"/>
                  </a:lnTo>
                  <a:lnTo>
                    <a:pt x="78" y="32"/>
                  </a:lnTo>
                  <a:lnTo>
                    <a:pt x="63" y="44"/>
                  </a:lnTo>
                  <a:lnTo>
                    <a:pt x="54" y="65"/>
                  </a:lnTo>
                  <a:lnTo>
                    <a:pt x="39" y="85"/>
                  </a:lnTo>
                  <a:lnTo>
                    <a:pt x="30" y="113"/>
                  </a:lnTo>
                  <a:lnTo>
                    <a:pt x="15" y="137"/>
                  </a:lnTo>
                  <a:lnTo>
                    <a:pt x="10" y="162"/>
                  </a:lnTo>
                  <a:lnTo>
                    <a:pt x="0" y="186"/>
                  </a:lnTo>
                  <a:lnTo>
                    <a:pt x="0" y="218"/>
                  </a:lnTo>
                  <a:lnTo>
                    <a:pt x="0" y="243"/>
                  </a:lnTo>
                  <a:lnTo>
                    <a:pt x="5" y="267"/>
                  </a:lnTo>
                  <a:lnTo>
                    <a:pt x="15" y="295"/>
                  </a:lnTo>
                  <a:lnTo>
                    <a:pt x="34" y="320"/>
                  </a:lnTo>
                  <a:lnTo>
                    <a:pt x="54" y="340"/>
                  </a:lnTo>
                  <a:lnTo>
                    <a:pt x="83" y="372"/>
                  </a:lnTo>
                  <a:lnTo>
                    <a:pt x="97" y="384"/>
                  </a:lnTo>
                  <a:lnTo>
                    <a:pt x="122" y="401"/>
                  </a:lnTo>
                  <a:lnTo>
                    <a:pt x="136" y="417"/>
                  </a:lnTo>
                  <a:lnTo>
                    <a:pt x="156" y="433"/>
                  </a:lnTo>
                  <a:lnTo>
                    <a:pt x="189" y="461"/>
                  </a:lnTo>
                  <a:lnTo>
                    <a:pt x="219" y="490"/>
                  </a:lnTo>
                  <a:lnTo>
                    <a:pt x="238" y="506"/>
                  </a:lnTo>
                  <a:lnTo>
                    <a:pt x="248" y="514"/>
                  </a:lnTo>
                  <a:lnTo>
                    <a:pt x="374" y="546"/>
                  </a:lnTo>
                  <a:lnTo>
                    <a:pt x="349" y="352"/>
                  </a:lnTo>
                  <a:lnTo>
                    <a:pt x="194" y="36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D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16" name="Freeform 16"/>
            <p:cNvSpPr>
              <a:spLocks/>
            </p:cNvSpPr>
            <p:nvPr/>
          </p:nvSpPr>
          <p:spPr bwMode="auto">
            <a:xfrm>
              <a:off x="7097137" y="1951643"/>
              <a:ext cx="99350" cy="118746"/>
            </a:xfrm>
            <a:custGeom>
              <a:avLst/>
              <a:gdLst>
                <a:gd name="T0" fmla="*/ 0 w 461"/>
                <a:gd name="T1" fmla="*/ 24 h 551"/>
                <a:gd name="T2" fmla="*/ 228 w 461"/>
                <a:gd name="T3" fmla="*/ 429 h 551"/>
                <a:gd name="T4" fmla="*/ 461 w 461"/>
                <a:gd name="T5" fmla="*/ 551 h 551"/>
                <a:gd name="T6" fmla="*/ 461 w 461"/>
                <a:gd name="T7" fmla="*/ 389 h 551"/>
                <a:gd name="T8" fmla="*/ 412 w 461"/>
                <a:gd name="T9" fmla="*/ 122 h 551"/>
                <a:gd name="T10" fmla="*/ 248 w 461"/>
                <a:gd name="T11" fmla="*/ 0 h 551"/>
                <a:gd name="T12" fmla="*/ 0 w 461"/>
                <a:gd name="T13" fmla="*/ 24 h 551"/>
                <a:gd name="T14" fmla="*/ 0 w 461"/>
                <a:gd name="T15" fmla="*/ 2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1" h="551">
                  <a:moveTo>
                    <a:pt x="0" y="24"/>
                  </a:moveTo>
                  <a:lnTo>
                    <a:pt x="228" y="429"/>
                  </a:lnTo>
                  <a:lnTo>
                    <a:pt x="461" y="551"/>
                  </a:lnTo>
                  <a:lnTo>
                    <a:pt x="461" y="389"/>
                  </a:lnTo>
                  <a:lnTo>
                    <a:pt x="412" y="122"/>
                  </a:lnTo>
                  <a:lnTo>
                    <a:pt x="248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D9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17" name="Freeform 17"/>
            <p:cNvSpPr>
              <a:spLocks/>
            </p:cNvSpPr>
            <p:nvPr/>
          </p:nvSpPr>
          <p:spPr bwMode="auto">
            <a:xfrm>
              <a:off x="7424064" y="1803372"/>
              <a:ext cx="110772" cy="168313"/>
            </a:xfrm>
            <a:custGeom>
              <a:avLst/>
              <a:gdLst>
                <a:gd name="T0" fmla="*/ 44 w 514"/>
                <a:gd name="T1" fmla="*/ 0 h 781"/>
                <a:gd name="T2" fmla="*/ 39 w 514"/>
                <a:gd name="T3" fmla="*/ 0 h 781"/>
                <a:gd name="T4" fmla="*/ 34 w 514"/>
                <a:gd name="T5" fmla="*/ 12 h 781"/>
                <a:gd name="T6" fmla="*/ 34 w 514"/>
                <a:gd name="T7" fmla="*/ 28 h 781"/>
                <a:gd name="T8" fmla="*/ 29 w 514"/>
                <a:gd name="T9" fmla="*/ 48 h 781"/>
                <a:gd name="T10" fmla="*/ 20 w 514"/>
                <a:gd name="T11" fmla="*/ 73 h 781"/>
                <a:gd name="T12" fmla="*/ 15 w 514"/>
                <a:gd name="T13" fmla="*/ 101 h 781"/>
                <a:gd name="T14" fmla="*/ 10 w 514"/>
                <a:gd name="T15" fmla="*/ 133 h 781"/>
                <a:gd name="T16" fmla="*/ 10 w 514"/>
                <a:gd name="T17" fmla="*/ 174 h 781"/>
                <a:gd name="T18" fmla="*/ 0 w 514"/>
                <a:gd name="T19" fmla="*/ 210 h 781"/>
                <a:gd name="T20" fmla="*/ 0 w 514"/>
                <a:gd name="T21" fmla="*/ 255 h 781"/>
                <a:gd name="T22" fmla="*/ 0 w 514"/>
                <a:gd name="T23" fmla="*/ 295 h 781"/>
                <a:gd name="T24" fmla="*/ 5 w 514"/>
                <a:gd name="T25" fmla="*/ 348 h 781"/>
                <a:gd name="T26" fmla="*/ 10 w 514"/>
                <a:gd name="T27" fmla="*/ 393 h 781"/>
                <a:gd name="T28" fmla="*/ 20 w 514"/>
                <a:gd name="T29" fmla="*/ 445 h 781"/>
                <a:gd name="T30" fmla="*/ 34 w 514"/>
                <a:gd name="T31" fmla="*/ 494 h 781"/>
                <a:gd name="T32" fmla="*/ 58 w 514"/>
                <a:gd name="T33" fmla="*/ 546 h 781"/>
                <a:gd name="T34" fmla="*/ 63 w 514"/>
                <a:gd name="T35" fmla="*/ 563 h 781"/>
                <a:gd name="T36" fmla="*/ 83 w 514"/>
                <a:gd name="T37" fmla="*/ 583 h 781"/>
                <a:gd name="T38" fmla="*/ 107 w 514"/>
                <a:gd name="T39" fmla="*/ 603 h 781"/>
                <a:gd name="T40" fmla="*/ 136 w 514"/>
                <a:gd name="T41" fmla="*/ 623 h 781"/>
                <a:gd name="T42" fmla="*/ 165 w 514"/>
                <a:gd name="T43" fmla="*/ 644 h 781"/>
                <a:gd name="T44" fmla="*/ 199 w 514"/>
                <a:gd name="T45" fmla="*/ 664 h 781"/>
                <a:gd name="T46" fmla="*/ 228 w 514"/>
                <a:gd name="T47" fmla="*/ 684 h 781"/>
                <a:gd name="T48" fmla="*/ 267 w 514"/>
                <a:gd name="T49" fmla="*/ 704 h 781"/>
                <a:gd name="T50" fmla="*/ 301 w 514"/>
                <a:gd name="T51" fmla="*/ 716 h 781"/>
                <a:gd name="T52" fmla="*/ 330 w 514"/>
                <a:gd name="T53" fmla="*/ 733 h 781"/>
                <a:gd name="T54" fmla="*/ 359 w 514"/>
                <a:gd name="T55" fmla="*/ 745 h 781"/>
                <a:gd name="T56" fmla="*/ 388 w 514"/>
                <a:gd name="T57" fmla="*/ 757 h 781"/>
                <a:gd name="T58" fmla="*/ 407 w 514"/>
                <a:gd name="T59" fmla="*/ 765 h 781"/>
                <a:gd name="T60" fmla="*/ 427 w 514"/>
                <a:gd name="T61" fmla="*/ 773 h 781"/>
                <a:gd name="T62" fmla="*/ 436 w 514"/>
                <a:gd name="T63" fmla="*/ 777 h 781"/>
                <a:gd name="T64" fmla="*/ 446 w 514"/>
                <a:gd name="T65" fmla="*/ 781 h 781"/>
                <a:gd name="T66" fmla="*/ 446 w 514"/>
                <a:gd name="T67" fmla="*/ 773 h 781"/>
                <a:gd name="T68" fmla="*/ 456 w 514"/>
                <a:gd name="T69" fmla="*/ 753 h 781"/>
                <a:gd name="T70" fmla="*/ 466 w 514"/>
                <a:gd name="T71" fmla="*/ 725 h 781"/>
                <a:gd name="T72" fmla="*/ 480 w 514"/>
                <a:gd name="T73" fmla="*/ 696 h 781"/>
                <a:gd name="T74" fmla="*/ 480 w 514"/>
                <a:gd name="T75" fmla="*/ 680 h 781"/>
                <a:gd name="T76" fmla="*/ 490 w 514"/>
                <a:gd name="T77" fmla="*/ 664 h 781"/>
                <a:gd name="T78" fmla="*/ 495 w 514"/>
                <a:gd name="T79" fmla="*/ 648 h 781"/>
                <a:gd name="T80" fmla="*/ 504 w 514"/>
                <a:gd name="T81" fmla="*/ 635 h 781"/>
                <a:gd name="T82" fmla="*/ 509 w 514"/>
                <a:gd name="T83" fmla="*/ 615 h 781"/>
                <a:gd name="T84" fmla="*/ 514 w 514"/>
                <a:gd name="T85" fmla="*/ 611 h 781"/>
                <a:gd name="T86" fmla="*/ 514 w 514"/>
                <a:gd name="T87" fmla="*/ 603 h 781"/>
                <a:gd name="T88" fmla="*/ 509 w 514"/>
                <a:gd name="T89" fmla="*/ 591 h 781"/>
                <a:gd name="T90" fmla="*/ 504 w 514"/>
                <a:gd name="T91" fmla="*/ 575 h 781"/>
                <a:gd name="T92" fmla="*/ 504 w 514"/>
                <a:gd name="T93" fmla="*/ 563 h 781"/>
                <a:gd name="T94" fmla="*/ 495 w 514"/>
                <a:gd name="T95" fmla="*/ 534 h 781"/>
                <a:gd name="T96" fmla="*/ 490 w 514"/>
                <a:gd name="T97" fmla="*/ 510 h 781"/>
                <a:gd name="T98" fmla="*/ 480 w 514"/>
                <a:gd name="T99" fmla="*/ 486 h 781"/>
                <a:gd name="T100" fmla="*/ 480 w 514"/>
                <a:gd name="T101" fmla="*/ 461 h 781"/>
                <a:gd name="T102" fmla="*/ 470 w 514"/>
                <a:gd name="T103" fmla="*/ 437 h 781"/>
                <a:gd name="T104" fmla="*/ 466 w 514"/>
                <a:gd name="T105" fmla="*/ 409 h 781"/>
                <a:gd name="T106" fmla="*/ 456 w 514"/>
                <a:gd name="T107" fmla="*/ 384 h 781"/>
                <a:gd name="T108" fmla="*/ 456 w 514"/>
                <a:gd name="T109" fmla="*/ 368 h 781"/>
                <a:gd name="T110" fmla="*/ 446 w 514"/>
                <a:gd name="T111" fmla="*/ 348 h 781"/>
                <a:gd name="T112" fmla="*/ 446 w 514"/>
                <a:gd name="T113" fmla="*/ 336 h 781"/>
                <a:gd name="T114" fmla="*/ 446 w 514"/>
                <a:gd name="T115" fmla="*/ 328 h 781"/>
                <a:gd name="T116" fmla="*/ 277 w 514"/>
                <a:gd name="T117" fmla="*/ 259 h 781"/>
                <a:gd name="T118" fmla="*/ 44 w 514"/>
                <a:gd name="T119" fmla="*/ 0 h 781"/>
                <a:gd name="T120" fmla="*/ 44 w 514"/>
                <a:gd name="T121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4" h="781">
                  <a:moveTo>
                    <a:pt x="44" y="0"/>
                  </a:moveTo>
                  <a:lnTo>
                    <a:pt x="39" y="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29" y="48"/>
                  </a:lnTo>
                  <a:lnTo>
                    <a:pt x="20" y="73"/>
                  </a:lnTo>
                  <a:lnTo>
                    <a:pt x="15" y="101"/>
                  </a:lnTo>
                  <a:lnTo>
                    <a:pt x="10" y="133"/>
                  </a:lnTo>
                  <a:lnTo>
                    <a:pt x="10" y="174"/>
                  </a:lnTo>
                  <a:lnTo>
                    <a:pt x="0" y="210"/>
                  </a:lnTo>
                  <a:lnTo>
                    <a:pt x="0" y="255"/>
                  </a:lnTo>
                  <a:lnTo>
                    <a:pt x="0" y="295"/>
                  </a:lnTo>
                  <a:lnTo>
                    <a:pt x="5" y="348"/>
                  </a:lnTo>
                  <a:lnTo>
                    <a:pt x="10" y="393"/>
                  </a:lnTo>
                  <a:lnTo>
                    <a:pt x="20" y="445"/>
                  </a:lnTo>
                  <a:lnTo>
                    <a:pt x="34" y="494"/>
                  </a:lnTo>
                  <a:lnTo>
                    <a:pt x="58" y="546"/>
                  </a:lnTo>
                  <a:lnTo>
                    <a:pt x="63" y="563"/>
                  </a:lnTo>
                  <a:lnTo>
                    <a:pt x="83" y="583"/>
                  </a:lnTo>
                  <a:lnTo>
                    <a:pt x="107" y="603"/>
                  </a:lnTo>
                  <a:lnTo>
                    <a:pt x="136" y="623"/>
                  </a:lnTo>
                  <a:lnTo>
                    <a:pt x="165" y="644"/>
                  </a:lnTo>
                  <a:lnTo>
                    <a:pt x="199" y="664"/>
                  </a:lnTo>
                  <a:lnTo>
                    <a:pt x="228" y="684"/>
                  </a:lnTo>
                  <a:lnTo>
                    <a:pt x="267" y="704"/>
                  </a:lnTo>
                  <a:lnTo>
                    <a:pt x="301" y="716"/>
                  </a:lnTo>
                  <a:lnTo>
                    <a:pt x="330" y="733"/>
                  </a:lnTo>
                  <a:lnTo>
                    <a:pt x="359" y="745"/>
                  </a:lnTo>
                  <a:lnTo>
                    <a:pt x="388" y="757"/>
                  </a:lnTo>
                  <a:lnTo>
                    <a:pt x="407" y="765"/>
                  </a:lnTo>
                  <a:lnTo>
                    <a:pt x="427" y="773"/>
                  </a:lnTo>
                  <a:lnTo>
                    <a:pt x="436" y="777"/>
                  </a:lnTo>
                  <a:lnTo>
                    <a:pt x="446" y="781"/>
                  </a:lnTo>
                  <a:lnTo>
                    <a:pt x="446" y="773"/>
                  </a:lnTo>
                  <a:lnTo>
                    <a:pt x="456" y="753"/>
                  </a:lnTo>
                  <a:lnTo>
                    <a:pt x="466" y="725"/>
                  </a:lnTo>
                  <a:lnTo>
                    <a:pt x="480" y="696"/>
                  </a:lnTo>
                  <a:lnTo>
                    <a:pt x="480" y="680"/>
                  </a:lnTo>
                  <a:lnTo>
                    <a:pt x="490" y="664"/>
                  </a:lnTo>
                  <a:lnTo>
                    <a:pt x="495" y="648"/>
                  </a:lnTo>
                  <a:lnTo>
                    <a:pt x="504" y="635"/>
                  </a:lnTo>
                  <a:lnTo>
                    <a:pt x="509" y="615"/>
                  </a:lnTo>
                  <a:lnTo>
                    <a:pt x="514" y="611"/>
                  </a:lnTo>
                  <a:lnTo>
                    <a:pt x="514" y="603"/>
                  </a:lnTo>
                  <a:lnTo>
                    <a:pt x="509" y="591"/>
                  </a:lnTo>
                  <a:lnTo>
                    <a:pt x="504" y="575"/>
                  </a:lnTo>
                  <a:lnTo>
                    <a:pt x="504" y="563"/>
                  </a:lnTo>
                  <a:lnTo>
                    <a:pt x="495" y="534"/>
                  </a:lnTo>
                  <a:lnTo>
                    <a:pt x="490" y="510"/>
                  </a:lnTo>
                  <a:lnTo>
                    <a:pt x="480" y="486"/>
                  </a:lnTo>
                  <a:lnTo>
                    <a:pt x="480" y="461"/>
                  </a:lnTo>
                  <a:lnTo>
                    <a:pt x="470" y="437"/>
                  </a:lnTo>
                  <a:lnTo>
                    <a:pt x="466" y="409"/>
                  </a:lnTo>
                  <a:lnTo>
                    <a:pt x="456" y="384"/>
                  </a:lnTo>
                  <a:lnTo>
                    <a:pt x="456" y="368"/>
                  </a:lnTo>
                  <a:lnTo>
                    <a:pt x="446" y="348"/>
                  </a:lnTo>
                  <a:lnTo>
                    <a:pt x="446" y="336"/>
                  </a:lnTo>
                  <a:lnTo>
                    <a:pt x="446" y="328"/>
                  </a:lnTo>
                  <a:lnTo>
                    <a:pt x="277" y="25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7D9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18" name="Freeform 18"/>
            <p:cNvSpPr>
              <a:spLocks/>
            </p:cNvSpPr>
            <p:nvPr/>
          </p:nvSpPr>
          <p:spPr bwMode="auto">
            <a:xfrm>
              <a:off x="7153600" y="1863500"/>
              <a:ext cx="374986" cy="240939"/>
            </a:xfrm>
            <a:custGeom>
              <a:avLst/>
              <a:gdLst>
                <a:gd name="T0" fmla="*/ 683 w 1740"/>
                <a:gd name="T1" fmla="*/ 85 h 1118"/>
                <a:gd name="T2" fmla="*/ 645 w 1740"/>
                <a:gd name="T3" fmla="*/ 97 h 1118"/>
                <a:gd name="T4" fmla="*/ 596 w 1740"/>
                <a:gd name="T5" fmla="*/ 114 h 1118"/>
                <a:gd name="T6" fmla="*/ 543 w 1740"/>
                <a:gd name="T7" fmla="*/ 134 h 1118"/>
                <a:gd name="T8" fmla="*/ 490 w 1740"/>
                <a:gd name="T9" fmla="*/ 162 h 1118"/>
                <a:gd name="T10" fmla="*/ 427 w 1740"/>
                <a:gd name="T11" fmla="*/ 190 h 1118"/>
                <a:gd name="T12" fmla="*/ 364 w 1740"/>
                <a:gd name="T13" fmla="*/ 231 h 1118"/>
                <a:gd name="T14" fmla="*/ 301 w 1740"/>
                <a:gd name="T15" fmla="*/ 267 h 1118"/>
                <a:gd name="T16" fmla="*/ 247 w 1740"/>
                <a:gd name="T17" fmla="*/ 312 h 1118"/>
                <a:gd name="T18" fmla="*/ 184 w 1740"/>
                <a:gd name="T19" fmla="*/ 356 h 1118"/>
                <a:gd name="T20" fmla="*/ 136 w 1740"/>
                <a:gd name="T21" fmla="*/ 409 h 1118"/>
                <a:gd name="T22" fmla="*/ 87 w 1740"/>
                <a:gd name="T23" fmla="*/ 462 h 1118"/>
                <a:gd name="T24" fmla="*/ 53 w 1740"/>
                <a:gd name="T25" fmla="*/ 522 h 1118"/>
                <a:gd name="T26" fmla="*/ 24 w 1740"/>
                <a:gd name="T27" fmla="*/ 579 h 1118"/>
                <a:gd name="T28" fmla="*/ 5 w 1740"/>
                <a:gd name="T29" fmla="*/ 644 h 1118"/>
                <a:gd name="T30" fmla="*/ 0 w 1740"/>
                <a:gd name="T31" fmla="*/ 709 h 1118"/>
                <a:gd name="T32" fmla="*/ 15 w 1740"/>
                <a:gd name="T33" fmla="*/ 782 h 1118"/>
                <a:gd name="T34" fmla="*/ 39 w 1740"/>
                <a:gd name="T35" fmla="*/ 842 h 1118"/>
                <a:gd name="T36" fmla="*/ 102 w 1740"/>
                <a:gd name="T37" fmla="*/ 903 h 1118"/>
                <a:gd name="T38" fmla="*/ 184 w 1740"/>
                <a:gd name="T39" fmla="*/ 960 h 1118"/>
                <a:gd name="T40" fmla="*/ 286 w 1740"/>
                <a:gd name="T41" fmla="*/ 1008 h 1118"/>
                <a:gd name="T42" fmla="*/ 402 w 1740"/>
                <a:gd name="T43" fmla="*/ 1049 h 1118"/>
                <a:gd name="T44" fmla="*/ 538 w 1740"/>
                <a:gd name="T45" fmla="*/ 1081 h 1118"/>
                <a:gd name="T46" fmla="*/ 674 w 1740"/>
                <a:gd name="T47" fmla="*/ 1105 h 1118"/>
                <a:gd name="T48" fmla="*/ 819 w 1740"/>
                <a:gd name="T49" fmla="*/ 1118 h 1118"/>
                <a:gd name="T50" fmla="*/ 960 w 1740"/>
                <a:gd name="T51" fmla="*/ 1118 h 1118"/>
                <a:gd name="T52" fmla="*/ 1105 w 1740"/>
                <a:gd name="T53" fmla="*/ 1110 h 1118"/>
                <a:gd name="T54" fmla="*/ 1241 w 1740"/>
                <a:gd name="T55" fmla="*/ 1085 h 1118"/>
                <a:gd name="T56" fmla="*/ 1367 w 1740"/>
                <a:gd name="T57" fmla="*/ 1053 h 1118"/>
                <a:gd name="T58" fmla="*/ 1478 w 1740"/>
                <a:gd name="T59" fmla="*/ 1000 h 1118"/>
                <a:gd name="T60" fmla="*/ 1570 w 1740"/>
                <a:gd name="T61" fmla="*/ 939 h 1118"/>
                <a:gd name="T62" fmla="*/ 1643 w 1740"/>
                <a:gd name="T63" fmla="*/ 863 h 1118"/>
                <a:gd name="T64" fmla="*/ 1696 w 1740"/>
                <a:gd name="T65" fmla="*/ 769 h 1118"/>
                <a:gd name="T66" fmla="*/ 1721 w 1740"/>
                <a:gd name="T67" fmla="*/ 664 h 1118"/>
                <a:gd name="T68" fmla="*/ 1735 w 1740"/>
                <a:gd name="T69" fmla="*/ 567 h 1118"/>
                <a:gd name="T70" fmla="*/ 1740 w 1740"/>
                <a:gd name="T71" fmla="*/ 474 h 1118"/>
                <a:gd name="T72" fmla="*/ 1735 w 1740"/>
                <a:gd name="T73" fmla="*/ 393 h 1118"/>
                <a:gd name="T74" fmla="*/ 1716 w 1740"/>
                <a:gd name="T75" fmla="*/ 312 h 1118"/>
                <a:gd name="T76" fmla="*/ 1687 w 1740"/>
                <a:gd name="T77" fmla="*/ 239 h 1118"/>
                <a:gd name="T78" fmla="*/ 1643 w 1740"/>
                <a:gd name="T79" fmla="*/ 174 h 1118"/>
                <a:gd name="T80" fmla="*/ 1590 w 1740"/>
                <a:gd name="T81" fmla="*/ 122 h 1118"/>
                <a:gd name="T82" fmla="*/ 1522 w 1740"/>
                <a:gd name="T83" fmla="*/ 77 h 1118"/>
                <a:gd name="T84" fmla="*/ 1444 w 1740"/>
                <a:gd name="T85" fmla="*/ 41 h 1118"/>
                <a:gd name="T86" fmla="*/ 1347 w 1740"/>
                <a:gd name="T87" fmla="*/ 16 h 1118"/>
                <a:gd name="T88" fmla="*/ 1241 w 1740"/>
                <a:gd name="T89" fmla="*/ 4 h 1118"/>
                <a:gd name="T90" fmla="*/ 1120 w 1740"/>
                <a:gd name="T91" fmla="*/ 0 h 1118"/>
                <a:gd name="T92" fmla="*/ 989 w 1740"/>
                <a:gd name="T93" fmla="*/ 16 h 1118"/>
                <a:gd name="T94" fmla="*/ 839 w 1740"/>
                <a:gd name="T95" fmla="*/ 41 h 1118"/>
                <a:gd name="T96" fmla="*/ 683 w 1740"/>
                <a:gd name="T97" fmla="*/ 85 h 1118"/>
                <a:gd name="T98" fmla="*/ 683 w 1740"/>
                <a:gd name="T99" fmla="*/ 85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0" h="1118">
                  <a:moveTo>
                    <a:pt x="683" y="85"/>
                  </a:moveTo>
                  <a:lnTo>
                    <a:pt x="645" y="97"/>
                  </a:lnTo>
                  <a:lnTo>
                    <a:pt x="596" y="114"/>
                  </a:lnTo>
                  <a:lnTo>
                    <a:pt x="543" y="134"/>
                  </a:lnTo>
                  <a:lnTo>
                    <a:pt x="490" y="162"/>
                  </a:lnTo>
                  <a:lnTo>
                    <a:pt x="427" y="190"/>
                  </a:lnTo>
                  <a:lnTo>
                    <a:pt x="364" y="231"/>
                  </a:lnTo>
                  <a:lnTo>
                    <a:pt x="301" y="267"/>
                  </a:lnTo>
                  <a:lnTo>
                    <a:pt x="247" y="312"/>
                  </a:lnTo>
                  <a:lnTo>
                    <a:pt x="184" y="356"/>
                  </a:lnTo>
                  <a:lnTo>
                    <a:pt x="136" y="409"/>
                  </a:lnTo>
                  <a:lnTo>
                    <a:pt x="87" y="462"/>
                  </a:lnTo>
                  <a:lnTo>
                    <a:pt x="53" y="522"/>
                  </a:lnTo>
                  <a:lnTo>
                    <a:pt x="24" y="579"/>
                  </a:lnTo>
                  <a:lnTo>
                    <a:pt x="5" y="644"/>
                  </a:lnTo>
                  <a:lnTo>
                    <a:pt x="0" y="709"/>
                  </a:lnTo>
                  <a:lnTo>
                    <a:pt x="15" y="782"/>
                  </a:lnTo>
                  <a:lnTo>
                    <a:pt x="39" y="842"/>
                  </a:lnTo>
                  <a:lnTo>
                    <a:pt x="102" y="903"/>
                  </a:lnTo>
                  <a:lnTo>
                    <a:pt x="184" y="960"/>
                  </a:lnTo>
                  <a:lnTo>
                    <a:pt x="286" y="1008"/>
                  </a:lnTo>
                  <a:lnTo>
                    <a:pt x="402" y="1049"/>
                  </a:lnTo>
                  <a:lnTo>
                    <a:pt x="538" y="1081"/>
                  </a:lnTo>
                  <a:lnTo>
                    <a:pt x="674" y="1105"/>
                  </a:lnTo>
                  <a:lnTo>
                    <a:pt x="819" y="1118"/>
                  </a:lnTo>
                  <a:lnTo>
                    <a:pt x="960" y="1118"/>
                  </a:lnTo>
                  <a:lnTo>
                    <a:pt x="1105" y="1110"/>
                  </a:lnTo>
                  <a:lnTo>
                    <a:pt x="1241" y="1085"/>
                  </a:lnTo>
                  <a:lnTo>
                    <a:pt x="1367" y="1053"/>
                  </a:lnTo>
                  <a:lnTo>
                    <a:pt x="1478" y="1000"/>
                  </a:lnTo>
                  <a:lnTo>
                    <a:pt x="1570" y="939"/>
                  </a:lnTo>
                  <a:lnTo>
                    <a:pt x="1643" y="863"/>
                  </a:lnTo>
                  <a:lnTo>
                    <a:pt x="1696" y="769"/>
                  </a:lnTo>
                  <a:lnTo>
                    <a:pt x="1721" y="664"/>
                  </a:lnTo>
                  <a:lnTo>
                    <a:pt x="1735" y="567"/>
                  </a:lnTo>
                  <a:lnTo>
                    <a:pt x="1740" y="474"/>
                  </a:lnTo>
                  <a:lnTo>
                    <a:pt x="1735" y="393"/>
                  </a:lnTo>
                  <a:lnTo>
                    <a:pt x="1716" y="312"/>
                  </a:lnTo>
                  <a:lnTo>
                    <a:pt x="1687" y="239"/>
                  </a:lnTo>
                  <a:lnTo>
                    <a:pt x="1643" y="174"/>
                  </a:lnTo>
                  <a:lnTo>
                    <a:pt x="1590" y="122"/>
                  </a:lnTo>
                  <a:lnTo>
                    <a:pt x="1522" y="77"/>
                  </a:lnTo>
                  <a:lnTo>
                    <a:pt x="1444" y="41"/>
                  </a:lnTo>
                  <a:lnTo>
                    <a:pt x="1347" y="16"/>
                  </a:lnTo>
                  <a:lnTo>
                    <a:pt x="1241" y="4"/>
                  </a:lnTo>
                  <a:lnTo>
                    <a:pt x="1120" y="0"/>
                  </a:lnTo>
                  <a:lnTo>
                    <a:pt x="989" y="16"/>
                  </a:lnTo>
                  <a:lnTo>
                    <a:pt x="839" y="41"/>
                  </a:lnTo>
                  <a:lnTo>
                    <a:pt x="683" y="85"/>
                  </a:lnTo>
                  <a:lnTo>
                    <a:pt x="683" y="85"/>
                  </a:lnTo>
                  <a:close/>
                </a:path>
              </a:pathLst>
            </a:custGeom>
            <a:solidFill>
              <a:srgbClr val="7D9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19" name="Freeform 19"/>
            <p:cNvSpPr>
              <a:spLocks/>
            </p:cNvSpPr>
            <p:nvPr/>
          </p:nvSpPr>
          <p:spPr bwMode="auto">
            <a:xfrm>
              <a:off x="7346912" y="1881818"/>
              <a:ext cx="95040" cy="97841"/>
            </a:xfrm>
            <a:custGeom>
              <a:avLst/>
              <a:gdLst>
                <a:gd name="T0" fmla="*/ 441 w 441"/>
                <a:gd name="T1" fmla="*/ 24 h 454"/>
                <a:gd name="T2" fmla="*/ 441 w 441"/>
                <a:gd name="T3" fmla="*/ 33 h 454"/>
                <a:gd name="T4" fmla="*/ 441 w 441"/>
                <a:gd name="T5" fmla="*/ 49 h 454"/>
                <a:gd name="T6" fmla="*/ 436 w 441"/>
                <a:gd name="T7" fmla="*/ 73 h 454"/>
                <a:gd name="T8" fmla="*/ 426 w 441"/>
                <a:gd name="T9" fmla="*/ 81 h 454"/>
                <a:gd name="T10" fmla="*/ 426 w 441"/>
                <a:gd name="T11" fmla="*/ 93 h 454"/>
                <a:gd name="T12" fmla="*/ 416 w 441"/>
                <a:gd name="T13" fmla="*/ 114 h 454"/>
                <a:gd name="T14" fmla="*/ 412 w 441"/>
                <a:gd name="T15" fmla="*/ 130 h 454"/>
                <a:gd name="T16" fmla="*/ 397 w 441"/>
                <a:gd name="T17" fmla="*/ 146 h 454"/>
                <a:gd name="T18" fmla="*/ 387 w 441"/>
                <a:gd name="T19" fmla="*/ 166 h 454"/>
                <a:gd name="T20" fmla="*/ 368 w 441"/>
                <a:gd name="T21" fmla="*/ 186 h 454"/>
                <a:gd name="T22" fmla="*/ 353 w 441"/>
                <a:gd name="T23" fmla="*/ 211 h 454"/>
                <a:gd name="T24" fmla="*/ 334 w 441"/>
                <a:gd name="T25" fmla="*/ 231 h 454"/>
                <a:gd name="T26" fmla="*/ 315 w 441"/>
                <a:gd name="T27" fmla="*/ 255 h 454"/>
                <a:gd name="T28" fmla="*/ 295 w 441"/>
                <a:gd name="T29" fmla="*/ 276 h 454"/>
                <a:gd name="T30" fmla="*/ 276 w 441"/>
                <a:gd name="T31" fmla="*/ 300 h 454"/>
                <a:gd name="T32" fmla="*/ 257 w 441"/>
                <a:gd name="T33" fmla="*/ 316 h 454"/>
                <a:gd name="T34" fmla="*/ 247 w 441"/>
                <a:gd name="T35" fmla="*/ 336 h 454"/>
                <a:gd name="T36" fmla="*/ 227 w 441"/>
                <a:gd name="T37" fmla="*/ 356 h 454"/>
                <a:gd name="T38" fmla="*/ 218 w 441"/>
                <a:gd name="T39" fmla="*/ 377 h 454"/>
                <a:gd name="T40" fmla="*/ 203 w 441"/>
                <a:gd name="T41" fmla="*/ 389 h 454"/>
                <a:gd name="T42" fmla="*/ 194 w 441"/>
                <a:gd name="T43" fmla="*/ 405 h 454"/>
                <a:gd name="T44" fmla="*/ 184 w 441"/>
                <a:gd name="T45" fmla="*/ 417 h 454"/>
                <a:gd name="T46" fmla="*/ 174 w 441"/>
                <a:gd name="T47" fmla="*/ 429 h 454"/>
                <a:gd name="T48" fmla="*/ 160 w 441"/>
                <a:gd name="T49" fmla="*/ 446 h 454"/>
                <a:gd name="T50" fmla="*/ 160 w 441"/>
                <a:gd name="T51" fmla="*/ 454 h 454"/>
                <a:gd name="T52" fmla="*/ 14 w 441"/>
                <a:gd name="T53" fmla="*/ 454 h 454"/>
                <a:gd name="T54" fmla="*/ 0 w 441"/>
                <a:gd name="T55" fmla="*/ 336 h 454"/>
                <a:gd name="T56" fmla="*/ 14 w 441"/>
                <a:gd name="T57" fmla="*/ 203 h 454"/>
                <a:gd name="T58" fmla="*/ 145 w 441"/>
                <a:gd name="T59" fmla="*/ 61 h 454"/>
                <a:gd name="T60" fmla="*/ 290 w 441"/>
                <a:gd name="T61" fmla="*/ 4 h 454"/>
                <a:gd name="T62" fmla="*/ 421 w 441"/>
                <a:gd name="T63" fmla="*/ 0 h 454"/>
                <a:gd name="T64" fmla="*/ 441 w 441"/>
                <a:gd name="T65" fmla="*/ 24 h 454"/>
                <a:gd name="T66" fmla="*/ 441 w 441"/>
                <a:gd name="T67" fmla="*/ 2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1" h="454">
                  <a:moveTo>
                    <a:pt x="441" y="24"/>
                  </a:moveTo>
                  <a:lnTo>
                    <a:pt x="441" y="33"/>
                  </a:lnTo>
                  <a:lnTo>
                    <a:pt x="441" y="49"/>
                  </a:lnTo>
                  <a:lnTo>
                    <a:pt x="436" y="73"/>
                  </a:lnTo>
                  <a:lnTo>
                    <a:pt x="426" y="81"/>
                  </a:lnTo>
                  <a:lnTo>
                    <a:pt x="426" y="93"/>
                  </a:lnTo>
                  <a:lnTo>
                    <a:pt x="416" y="114"/>
                  </a:lnTo>
                  <a:lnTo>
                    <a:pt x="412" y="130"/>
                  </a:lnTo>
                  <a:lnTo>
                    <a:pt x="397" y="146"/>
                  </a:lnTo>
                  <a:lnTo>
                    <a:pt x="387" y="166"/>
                  </a:lnTo>
                  <a:lnTo>
                    <a:pt x="368" y="186"/>
                  </a:lnTo>
                  <a:lnTo>
                    <a:pt x="353" y="211"/>
                  </a:lnTo>
                  <a:lnTo>
                    <a:pt x="334" y="231"/>
                  </a:lnTo>
                  <a:lnTo>
                    <a:pt x="315" y="255"/>
                  </a:lnTo>
                  <a:lnTo>
                    <a:pt x="295" y="276"/>
                  </a:lnTo>
                  <a:lnTo>
                    <a:pt x="276" y="300"/>
                  </a:lnTo>
                  <a:lnTo>
                    <a:pt x="257" y="316"/>
                  </a:lnTo>
                  <a:lnTo>
                    <a:pt x="247" y="336"/>
                  </a:lnTo>
                  <a:lnTo>
                    <a:pt x="227" y="356"/>
                  </a:lnTo>
                  <a:lnTo>
                    <a:pt x="218" y="377"/>
                  </a:lnTo>
                  <a:lnTo>
                    <a:pt x="203" y="389"/>
                  </a:lnTo>
                  <a:lnTo>
                    <a:pt x="194" y="405"/>
                  </a:lnTo>
                  <a:lnTo>
                    <a:pt x="184" y="417"/>
                  </a:lnTo>
                  <a:lnTo>
                    <a:pt x="174" y="429"/>
                  </a:lnTo>
                  <a:lnTo>
                    <a:pt x="160" y="446"/>
                  </a:lnTo>
                  <a:lnTo>
                    <a:pt x="160" y="454"/>
                  </a:lnTo>
                  <a:lnTo>
                    <a:pt x="14" y="454"/>
                  </a:lnTo>
                  <a:lnTo>
                    <a:pt x="0" y="336"/>
                  </a:lnTo>
                  <a:lnTo>
                    <a:pt x="14" y="203"/>
                  </a:lnTo>
                  <a:lnTo>
                    <a:pt x="145" y="61"/>
                  </a:lnTo>
                  <a:lnTo>
                    <a:pt x="290" y="4"/>
                  </a:lnTo>
                  <a:lnTo>
                    <a:pt x="421" y="0"/>
                  </a:lnTo>
                  <a:lnTo>
                    <a:pt x="441" y="24"/>
                  </a:lnTo>
                  <a:lnTo>
                    <a:pt x="441" y="24"/>
                  </a:lnTo>
                  <a:close/>
                </a:path>
              </a:pathLst>
            </a:custGeom>
            <a:solidFill>
              <a:srgbClr val="E8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20" name="Freeform 20"/>
            <p:cNvSpPr>
              <a:spLocks/>
            </p:cNvSpPr>
            <p:nvPr/>
          </p:nvSpPr>
          <p:spPr bwMode="auto">
            <a:xfrm>
              <a:off x="7354239" y="1974271"/>
              <a:ext cx="150210" cy="103875"/>
            </a:xfrm>
            <a:custGeom>
              <a:avLst/>
              <a:gdLst>
                <a:gd name="T0" fmla="*/ 126 w 697"/>
                <a:gd name="T1" fmla="*/ 0 h 482"/>
                <a:gd name="T2" fmla="*/ 0 w 697"/>
                <a:gd name="T3" fmla="*/ 247 h 482"/>
                <a:gd name="T4" fmla="*/ 0 w 697"/>
                <a:gd name="T5" fmla="*/ 251 h 482"/>
                <a:gd name="T6" fmla="*/ 4 w 697"/>
                <a:gd name="T7" fmla="*/ 276 h 482"/>
                <a:gd name="T8" fmla="*/ 4 w 697"/>
                <a:gd name="T9" fmla="*/ 288 h 482"/>
                <a:gd name="T10" fmla="*/ 14 w 697"/>
                <a:gd name="T11" fmla="*/ 308 h 482"/>
                <a:gd name="T12" fmla="*/ 19 w 697"/>
                <a:gd name="T13" fmla="*/ 324 h 482"/>
                <a:gd name="T14" fmla="*/ 34 w 697"/>
                <a:gd name="T15" fmla="*/ 349 h 482"/>
                <a:gd name="T16" fmla="*/ 43 w 697"/>
                <a:gd name="T17" fmla="*/ 365 h 482"/>
                <a:gd name="T18" fmla="*/ 63 w 697"/>
                <a:gd name="T19" fmla="*/ 385 h 482"/>
                <a:gd name="T20" fmla="*/ 77 w 697"/>
                <a:gd name="T21" fmla="*/ 405 h 482"/>
                <a:gd name="T22" fmla="*/ 106 w 697"/>
                <a:gd name="T23" fmla="*/ 425 h 482"/>
                <a:gd name="T24" fmla="*/ 130 w 697"/>
                <a:gd name="T25" fmla="*/ 442 h 482"/>
                <a:gd name="T26" fmla="*/ 164 w 697"/>
                <a:gd name="T27" fmla="*/ 458 h 482"/>
                <a:gd name="T28" fmla="*/ 198 w 697"/>
                <a:gd name="T29" fmla="*/ 470 h 482"/>
                <a:gd name="T30" fmla="*/ 242 w 697"/>
                <a:gd name="T31" fmla="*/ 482 h 482"/>
                <a:gd name="T32" fmla="*/ 281 w 697"/>
                <a:gd name="T33" fmla="*/ 482 h 482"/>
                <a:gd name="T34" fmla="*/ 319 w 697"/>
                <a:gd name="T35" fmla="*/ 482 h 482"/>
                <a:gd name="T36" fmla="*/ 358 w 697"/>
                <a:gd name="T37" fmla="*/ 482 h 482"/>
                <a:gd name="T38" fmla="*/ 397 w 697"/>
                <a:gd name="T39" fmla="*/ 478 h 482"/>
                <a:gd name="T40" fmla="*/ 431 w 697"/>
                <a:gd name="T41" fmla="*/ 470 h 482"/>
                <a:gd name="T42" fmla="*/ 465 w 697"/>
                <a:gd name="T43" fmla="*/ 462 h 482"/>
                <a:gd name="T44" fmla="*/ 499 w 697"/>
                <a:gd name="T45" fmla="*/ 450 h 482"/>
                <a:gd name="T46" fmla="*/ 528 w 697"/>
                <a:gd name="T47" fmla="*/ 442 h 482"/>
                <a:gd name="T48" fmla="*/ 552 w 697"/>
                <a:gd name="T49" fmla="*/ 425 h 482"/>
                <a:gd name="T50" fmla="*/ 576 w 697"/>
                <a:gd name="T51" fmla="*/ 413 h 482"/>
                <a:gd name="T52" fmla="*/ 596 w 697"/>
                <a:gd name="T53" fmla="*/ 401 h 482"/>
                <a:gd name="T54" fmla="*/ 615 w 697"/>
                <a:gd name="T55" fmla="*/ 393 h 482"/>
                <a:gd name="T56" fmla="*/ 639 w 697"/>
                <a:gd name="T57" fmla="*/ 381 h 482"/>
                <a:gd name="T58" fmla="*/ 649 w 697"/>
                <a:gd name="T59" fmla="*/ 373 h 482"/>
                <a:gd name="T60" fmla="*/ 697 w 697"/>
                <a:gd name="T61" fmla="*/ 227 h 482"/>
                <a:gd name="T62" fmla="*/ 697 w 697"/>
                <a:gd name="T63" fmla="*/ 223 h 482"/>
                <a:gd name="T64" fmla="*/ 688 w 697"/>
                <a:gd name="T65" fmla="*/ 215 h 482"/>
                <a:gd name="T66" fmla="*/ 678 w 697"/>
                <a:gd name="T67" fmla="*/ 207 h 482"/>
                <a:gd name="T68" fmla="*/ 673 w 697"/>
                <a:gd name="T69" fmla="*/ 191 h 482"/>
                <a:gd name="T70" fmla="*/ 649 w 697"/>
                <a:gd name="T71" fmla="*/ 170 h 482"/>
                <a:gd name="T72" fmla="*/ 634 w 697"/>
                <a:gd name="T73" fmla="*/ 154 h 482"/>
                <a:gd name="T74" fmla="*/ 610 w 697"/>
                <a:gd name="T75" fmla="*/ 134 h 482"/>
                <a:gd name="T76" fmla="*/ 581 w 697"/>
                <a:gd name="T77" fmla="*/ 114 h 482"/>
                <a:gd name="T78" fmla="*/ 547 w 697"/>
                <a:gd name="T79" fmla="*/ 89 h 482"/>
                <a:gd name="T80" fmla="*/ 508 w 697"/>
                <a:gd name="T81" fmla="*/ 69 h 482"/>
                <a:gd name="T82" fmla="*/ 465 w 697"/>
                <a:gd name="T83" fmla="*/ 49 h 482"/>
                <a:gd name="T84" fmla="*/ 416 w 697"/>
                <a:gd name="T85" fmla="*/ 33 h 482"/>
                <a:gd name="T86" fmla="*/ 358 w 697"/>
                <a:gd name="T87" fmla="*/ 17 h 482"/>
                <a:gd name="T88" fmla="*/ 295 w 697"/>
                <a:gd name="T89" fmla="*/ 8 h 482"/>
                <a:gd name="T90" fmla="*/ 227 w 697"/>
                <a:gd name="T91" fmla="*/ 0 h 482"/>
                <a:gd name="T92" fmla="*/ 155 w 697"/>
                <a:gd name="T93" fmla="*/ 0 h 482"/>
                <a:gd name="T94" fmla="*/ 126 w 697"/>
                <a:gd name="T95" fmla="*/ 0 h 482"/>
                <a:gd name="T96" fmla="*/ 126 w 697"/>
                <a:gd name="T9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7" h="482">
                  <a:moveTo>
                    <a:pt x="126" y="0"/>
                  </a:moveTo>
                  <a:lnTo>
                    <a:pt x="0" y="247"/>
                  </a:lnTo>
                  <a:lnTo>
                    <a:pt x="0" y="251"/>
                  </a:lnTo>
                  <a:lnTo>
                    <a:pt x="4" y="276"/>
                  </a:lnTo>
                  <a:lnTo>
                    <a:pt x="4" y="288"/>
                  </a:lnTo>
                  <a:lnTo>
                    <a:pt x="14" y="308"/>
                  </a:lnTo>
                  <a:lnTo>
                    <a:pt x="19" y="324"/>
                  </a:lnTo>
                  <a:lnTo>
                    <a:pt x="34" y="349"/>
                  </a:lnTo>
                  <a:lnTo>
                    <a:pt x="43" y="365"/>
                  </a:lnTo>
                  <a:lnTo>
                    <a:pt x="63" y="385"/>
                  </a:lnTo>
                  <a:lnTo>
                    <a:pt x="77" y="405"/>
                  </a:lnTo>
                  <a:lnTo>
                    <a:pt x="106" y="425"/>
                  </a:lnTo>
                  <a:lnTo>
                    <a:pt x="130" y="442"/>
                  </a:lnTo>
                  <a:lnTo>
                    <a:pt x="164" y="458"/>
                  </a:lnTo>
                  <a:lnTo>
                    <a:pt x="198" y="470"/>
                  </a:lnTo>
                  <a:lnTo>
                    <a:pt x="242" y="482"/>
                  </a:lnTo>
                  <a:lnTo>
                    <a:pt x="281" y="482"/>
                  </a:lnTo>
                  <a:lnTo>
                    <a:pt x="319" y="482"/>
                  </a:lnTo>
                  <a:lnTo>
                    <a:pt x="358" y="482"/>
                  </a:lnTo>
                  <a:lnTo>
                    <a:pt x="397" y="478"/>
                  </a:lnTo>
                  <a:lnTo>
                    <a:pt x="431" y="470"/>
                  </a:lnTo>
                  <a:lnTo>
                    <a:pt x="465" y="462"/>
                  </a:lnTo>
                  <a:lnTo>
                    <a:pt x="499" y="450"/>
                  </a:lnTo>
                  <a:lnTo>
                    <a:pt x="528" y="442"/>
                  </a:lnTo>
                  <a:lnTo>
                    <a:pt x="552" y="425"/>
                  </a:lnTo>
                  <a:lnTo>
                    <a:pt x="576" y="413"/>
                  </a:lnTo>
                  <a:lnTo>
                    <a:pt x="596" y="401"/>
                  </a:lnTo>
                  <a:lnTo>
                    <a:pt x="615" y="393"/>
                  </a:lnTo>
                  <a:lnTo>
                    <a:pt x="639" y="381"/>
                  </a:lnTo>
                  <a:lnTo>
                    <a:pt x="649" y="373"/>
                  </a:lnTo>
                  <a:lnTo>
                    <a:pt x="697" y="227"/>
                  </a:lnTo>
                  <a:lnTo>
                    <a:pt x="697" y="223"/>
                  </a:lnTo>
                  <a:lnTo>
                    <a:pt x="688" y="215"/>
                  </a:lnTo>
                  <a:lnTo>
                    <a:pt x="678" y="207"/>
                  </a:lnTo>
                  <a:lnTo>
                    <a:pt x="673" y="191"/>
                  </a:lnTo>
                  <a:lnTo>
                    <a:pt x="649" y="170"/>
                  </a:lnTo>
                  <a:lnTo>
                    <a:pt x="634" y="154"/>
                  </a:lnTo>
                  <a:lnTo>
                    <a:pt x="610" y="134"/>
                  </a:lnTo>
                  <a:lnTo>
                    <a:pt x="581" y="114"/>
                  </a:lnTo>
                  <a:lnTo>
                    <a:pt x="547" y="89"/>
                  </a:lnTo>
                  <a:lnTo>
                    <a:pt x="508" y="69"/>
                  </a:lnTo>
                  <a:lnTo>
                    <a:pt x="465" y="49"/>
                  </a:lnTo>
                  <a:lnTo>
                    <a:pt x="416" y="33"/>
                  </a:lnTo>
                  <a:lnTo>
                    <a:pt x="358" y="17"/>
                  </a:lnTo>
                  <a:lnTo>
                    <a:pt x="295" y="8"/>
                  </a:lnTo>
                  <a:lnTo>
                    <a:pt x="227" y="0"/>
                  </a:lnTo>
                  <a:lnTo>
                    <a:pt x="155" y="0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BAD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21" name="Freeform 21"/>
            <p:cNvSpPr>
              <a:spLocks/>
            </p:cNvSpPr>
            <p:nvPr/>
          </p:nvSpPr>
          <p:spPr bwMode="auto">
            <a:xfrm>
              <a:off x="7122351" y="1875784"/>
              <a:ext cx="417657" cy="270464"/>
            </a:xfrm>
            <a:custGeom>
              <a:avLst/>
              <a:gdLst>
                <a:gd name="T0" fmla="*/ 0 w 1938"/>
                <a:gd name="T1" fmla="*/ 619 h 1255"/>
                <a:gd name="T2" fmla="*/ 14 w 1938"/>
                <a:gd name="T3" fmla="*/ 676 h 1255"/>
                <a:gd name="T4" fmla="*/ 63 w 1938"/>
                <a:gd name="T5" fmla="*/ 777 h 1255"/>
                <a:gd name="T6" fmla="*/ 145 w 1938"/>
                <a:gd name="T7" fmla="*/ 903 h 1255"/>
                <a:gd name="T8" fmla="*/ 266 w 1938"/>
                <a:gd name="T9" fmla="*/ 1028 h 1255"/>
                <a:gd name="T10" fmla="*/ 441 w 1938"/>
                <a:gd name="T11" fmla="*/ 1142 h 1255"/>
                <a:gd name="T12" fmla="*/ 664 w 1938"/>
                <a:gd name="T13" fmla="*/ 1223 h 1255"/>
                <a:gd name="T14" fmla="*/ 954 w 1938"/>
                <a:gd name="T15" fmla="*/ 1255 h 1255"/>
                <a:gd name="T16" fmla="*/ 1289 w 1938"/>
                <a:gd name="T17" fmla="*/ 1214 h 1255"/>
                <a:gd name="T18" fmla="*/ 1555 w 1938"/>
                <a:gd name="T19" fmla="*/ 1105 h 1255"/>
                <a:gd name="T20" fmla="*/ 1740 w 1938"/>
                <a:gd name="T21" fmla="*/ 951 h 1255"/>
                <a:gd name="T22" fmla="*/ 1856 w 1938"/>
                <a:gd name="T23" fmla="*/ 765 h 1255"/>
                <a:gd name="T24" fmla="*/ 1919 w 1938"/>
                <a:gd name="T25" fmla="*/ 571 h 1255"/>
                <a:gd name="T26" fmla="*/ 1938 w 1938"/>
                <a:gd name="T27" fmla="*/ 368 h 1255"/>
                <a:gd name="T28" fmla="*/ 1929 w 1938"/>
                <a:gd name="T29" fmla="*/ 194 h 1255"/>
                <a:gd name="T30" fmla="*/ 1895 w 1938"/>
                <a:gd name="T31" fmla="*/ 48 h 1255"/>
                <a:gd name="T32" fmla="*/ 1832 w 1938"/>
                <a:gd name="T33" fmla="*/ 77 h 1255"/>
                <a:gd name="T34" fmla="*/ 1836 w 1938"/>
                <a:gd name="T35" fmla="*/ 113 h 1255"/>
                <a:gd name="T36" fmla="*/ 1846 w 1938"/>
                <a:gd name="T37" fmla="*/ 214 h 1255"/>
                <a:gd name="T38" fmla="*/ 1836 w 1938"/>
                <a:gd name="T39" fmla="*/ 356 h 1255"/>
                <a:gd name="T40" fmla="*/ 1807 w 1938"/>
                <a:gd name="T41" fmla="*/ 530 h 1255"/>
                <a:gd name="T42" fmla="*/ 1735 w 1938"/>
                <a:gd name="T43" fmla="*/ 712 h 1255"/>
                <a:gd name="T44" fmla="*/ 1614 w 1938"/>
                <a:gd name="T45" fmla="*/ 882 h 1255"/>
                <a:gd name="T46" fmla="*/ 1420 w 1938"/>
                <a:gd name="T47" fmla="*/ 1024 h 1255"/>
                <a:gd name="T48" fmla="*/ 1153 w 1938"/>
                <a:gd name="T49" fmla="*/ 1121 h 1255"/>
                <a:gd name="T50" fmla="*/ 862 w 1938"/>
                <a:gd name="T51" fmla="*/ 1146 h 1255"/>
                <a:gd name="T52" fmla="*/ 635 w 1938"/>
                <a:gd name="T53" fmla="*/ 1121 h 1255"/>
                <a:gd name="T54" fmla="*/ 450 w 1938"/>
                <a:gd name="T55" fmla="*/ 1061 h 1255"/>
                <a:gd name="T56" fmla="*/ 315 w 1938"/>
                <a:gd name="T57" fmla="*/ 976 h 1255"/>
                <a:gd name="T58" fmla="*/ 213 w 1938"/>
                <a:gd name="T59" fmla="*/ 878 h 1255"/>
                <a:gd name="T60" fmla="*/ 150 w 1938"/>
                <a:gd name="T61" fmla="*/ 793 h 1255"/>
                <a:gd name="T62" fmla="*/ 116 w 1938"/>
                <a:gd name="T63" fmla="*/ 733 h 1255"/>
                <a:gd name="T64" fmla="*/ 111 w 1938"/>
                <a:gd name="T65" fmla="*/ 708 h 1255"/>
                <a:gd name="T66" fmla="*/ 0 w 1938"/>
                <a:gd name="T67" fmla="*/ 611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8" h="1255">
                  <a:moveTo>
                    <a:pt x="0" y="611"/>
                  </a:moveTo>
                  <a:lnTo>
                    <a:pt x="0" y="619"/>
                  </a:lnTo>
                  <a:lnTo>
                    <a:pt x="5" y="644"/>
                  </a:lnTo>
                  <a:lnTo>
                    <a:pt x="14" y="676"/>
                  </a:lnTo>
                  <a:lnTo>
                    <a:pt x="39" y="725"/>
                  </a:lnTo>
                  <a:lnTo>
                    <a:pt x="63" y="777"/>
                  </a:lnTo>
                  <a:lnTo>
                    <a:pt x="102" y="838"/>
                  </a:lnTo>
                  <a:lnTo>
                    <a:pt x="145" y="903"/>
                  </a:lnTo>
                  <a:lnTo>
                    <a:pt x="203" y="968"/>
                  </a:lnTo>
                  <a:lnTo>
                    <a:pt x="266" y="1028"/>
                  </a:lnTo>
                  <a:lnTo>
                    <a:pt x="344" y="1089"/>
                  </a:lnTo>
                  <a:lnTo>
                    <a:pt x="441" y="1142"/>
                  </a:lnTo>
                  <a:lnTo>
                    <a:pt x="547" y="1190"/>
                  </a:lnTo>
                  <a:lnTo>
                    <a:pt x="664" y="1223"/>
                  </a:lnTo>
                  <a:lnTo>
                    <a:pt x="804" y="1247"/>
                  </a:lnTo>
                  <a:lnTo>
                    <a:pt x="954" y="1255"/>
                  </a:lnTo>
                  <a:lnTo>
                    <a:pt x="1129" y="1243"/>
                  </a:lnTo>
                  <a:lnTo>
                    <a:pt x="1289" y="1214"/>
                  </a:lnTo>
                  <a:lnTo>
                    <a:pt x="1434" y="1166"/>
                  </a:lnTo>
                  <a:lnTo>
                    <a:pt x="1555" y="1105"/>
                  </a:lnTo>
                  <a:lnTo>
                    <a:pt x="1662" y="1036"/>
                  </a:lnTo>
                  <a:lnTo>
                    <a:pt x="1740" y="951"/>
                  </a:lnTo>
                  <a:lnTo>
                    <a:pt x="1807" y="866"/>
                  </a:lnTo>
                  <a:lnTo>
                    <a:pt x="1856" y="765"/>
                  </a:lnTo>
                  <a:lnTo>
                    <a:pt x="1899" y="672"/>
                  </a:lnTo>
                  <a:lnTo>
                    <a:pt x="1919" y="571"/>
                  </a:lnTo>
                  <a:lnTo>
                    <a:pt x="1933" y="470"/>
                  </a:lnTo>
                  <a:lnTo>
                    <a:pt x="1938" y="368"/>
                  </a:lnTo>
                  <a:lnTo>
                    <a:pt x="1938" y="279"/>
                  </a:lnTo>
                  <a:lnTo>
                    <a:pt x="1929" y="194"/>
                  </a:lnTo>
                  <a:lnTo>
                    <a:pt x="1914" y="117"/>
                  </a:lnTo>
                  <a:lnTo>
                    <a:pt x="1895" y="48"/>
                  </a:lnTo>
                  <a:lnTo>
                    <a:pt x="1880" y="0"/>
                  </a:lnTo>
                  <a:lnTo>
                    <a:pt x="1832" y="77"/>
                  </a:lnTo>
                  <a:lnTo>
                    <a:pt x="1832" y="85"/>
                  </a:lnTo>
                  <a:lnTo>
                    <a:pt x="1836" y="113"/>
                  </a:lnTo>
                  <a:lnTo>
                    <a:pt x="1836" y="154"/>
                  </a:lnTo>
                  <a:lnTo>
                    <a:pt x="1846" y="214"/>
                  </a:lnTo>
                  <a:lnTo>
                    <a:pt x="1841" y="279"/>
                  </a:lnTo>
                  <a:lnTo>
                    <a:pt x="1836" y="356"/>
                  </a:lnTo>
                  <a:lnTo>
                    <a:pt x="1827" y="441"/>
                  </a:lnTo>
                  <a:lnTo>
                    <a:pt x="1807" y="530"/>
                  </a:lnTo>
                  <a:lnTo>
                    <a:pt x="1778" y="619"/>
                  </a:lnTo>
                  <a:lnTo>
                    <a:pt x="1735" y="712"/>
                  </a:lnTo>
                  <a:lnTo>
                    <a:pt x="1677" y="793"/>
                  </a:lnTo>
                  <a:lnTo>
                    <a:pt x="1614" y="882"/>
                  </a:lnTo>
                  <a:lnTo>
                    <a:pt x="1526" y="959"/>
                  </a:lnTo>
                  <a:lnTo>
                    <a:pt x="1420" y="1024"/>
                  </a:lnTo>
                  <a:lnTo>
                    <a:pt x="1299" y="1077"/>
                  </a:lnTo>
                  <a:lnTo>
                    <a:pt x="1153" y="1121"/>
                  </a:lnTo>
                  <a:lnTo>
                    <a:pt x="998" y="1142"/>
                  </a:lnTo>
                  <a:lnTo>
                    <a:pt x="862" y="1146"/>
                  </a:lnTo>
                  <a:lnTo>
                    <a:pt x="741" y="1138"/>
                  </a:lnTo>
                  <a:lnTo>
                    <a:pt x="635" y="1121"/>
                  </a:lnTo>
                  <a:lnTo>
                    <a:pt x="538" y="1093"/>
                  </a:lnTo>
                  <a:lnTo>
                    <a:pt x="450" y="1061"/>
                  </a:lnTo>
                  <a:lnTo>
                    <a:pt x="378" y="1016"/>
                  </a:lnTo>
                  <a:lnTo>
                    <a:pt x="315" y="976"/>
                  </a:lnTo>
                  <a:lnTo>
                    <a:pt x="257" y="927"/>
                  </a:lnTo>
                  <a:lnTo>
                    <a:pt x="213" y="878"/>
                  </a:lnTo>
                  <a:lnTo>
                    <a:pt x="174" y="834"/>
                  </a:lnTo>
                  <a:lnTo>
                    <a:pt x="150" y="793"/>
                  </a:lnTo>
                  <a:lnTo>
                    <a:pt x="126" y="757"/>
                  </a:lnTo>
                  <a:lnTo>
                    <a:pt x="116" y="733"/>
                  </a:lnTo>
                  <a:lnTo>
                    <a:pt x="111" y="712"/>
                  </a:lnTo>
                  <a:lnTo>
                    <a:pt x="111" y="708"/>
                  </a:lnTo>
                  <a:lnTo>
                    <a:pt x="0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22" name="Freeform 22"/>
            <p:cNvSpPr>
              <a:spLocks/>
            </p:cNvSpPr>
            <p:nvPr/>
          </p:nvSpPr>
          <p:spPr bwMode="auto">
            <a:xfrm>
              <a:off x="7154678" y="1856603"/>
              <a:ext cx="285119" cy="115944"/>
            </a:xfrm>
            <a:custGeom>
              <a:avLst/>
              <a:gdLst>
                <a:gd name="T0" fmla="*/ 0 w 1323"/>
                <a:gd name="T1" fmla="*/ 506 h 538"/>
                <a:gd name="T2" fmla="*/ 0 w 1323"/>
                <a:gd name="T3" fmla="*/ 498 h 538"/>
                <a:gd name="T4" fmla="*/ 10 w 1323"/>
                <a:gd name="T5" fmla="*/ 486 h 538"/>
                <a:gd name="T6" fmla="*/ 34 w 1323"/>
                <a:gd name="T7" fmla="*/ 457 h 538"/>
                <a:gd name="T8" fmla="*/ 63 w 1323"/>
                <a:gd name="T9" fmla="*/ 429 h 538"/>
                <a:gd name="T10" fmla="*/ 102 w 1323"/>
                <a:gd name="T11" fmla="*/ 388 h 538"/>
                <a:gd name="T12" fmla="*/ 155 w 1323"/>
                <a:gd name="T13" fmla="*/ 348 h 538"/>
                <a:gd name="T14" fmla="*/ 218 w 1323"/>
                <a:gd name="T15" fmla="*/ 303 h 538"/>
                <a:gd name="T16" fmla="*/ 291 w 1323"/>
                <a:gd name="T17" fmla="*/ 263 h 538"/>
                <a:gd name="T18" fmla="*/ 373 w 1323"/>
                <a:gd name="T19" fmla="*/ 210 h 538"/>
                <a:gd name="T20" fmla="*/ 465 w 1323"/>
                <a:gd name="T21" fmla="*/ 166 h 538"/>
                <a:gd name="T22" fmla="*/ 567 w 1323"/>
                <a:gd name="T23" fmla="*/ 121 h 538"/>
                <a:gd name="T24" fmla="*/ 693 w 1323"/>
                <a:gd name="T25" fmla="*/ 85 h 538"/>
                <a:gd name="T26" fmla="*/ 824 w 1323"/>
                <a:gd name="T27" fmla="*/ 48 h 538"/>
                <a:gd name="T28" fmla="*/ 974 w 1323"/>
                <a:gd name="T29" fmla="*/ 24 h 538"/>
                <a:gd name="T30" fmla="*/ 1134 w 1323"/>
                <a:gd name="T31" fmla="*/ 8 h 538"/>
                <a:gd name="T32" fmla="*/ 1313 w 1323"/>
                <a:gd name="T33" fmla="*/ 0 h 538"/>
                <a:gd name="T34" fmla="*/ 1323 w 1323"/>
                <a:gd name="T35" fmla="*/ 48 h 538"/>
                <a:gd name="T36" fmla="*/ 1313 w 1323"/>
                <a:gd name="T37" fmla="*/ 48 h 538"/>
                <a:gd name="T38" fmla="*/ 1289 w 1323"/>
                <a:gd name="T39" fmla="*/ 48 h 538"/>
                <a:gd name="T40" fmla="*/ 1245 w 1323"/>
                <a:gd name="T41" fmla="*/ 52 h 538"/>
                <a:gd name="T42" fmla="*/ 1197 w 1323"/>
                <a:gd name="T43" fmla="*/ 65 h 538"/>
                <a:gd name="T44" fmla="*/ 1134 w 1323"/>
                <a:gd name="T45" fmla="*/ 73 h 538"/>
                <a:gd name="T46" fmla="*/ 1061 w 1323"/>
                <a:gd name="T47" fmla="*/ 89 h 538"/>
                <a:gd name="T48" fmla="*/ 979 w 1323"/>
                <a:gd name="T49" fmla="*/ 109 h 538"/>
                <a:gd name="T50" fmla="*/ 892 w 1323"/>
                <a:gd name="T51" fmla="*/ 137 h 538"/>
                <a:gd name="T52" fmla="*/ 790 w 1323"/>
                <a:gd name="T53" fmla="*/ 162 h 538"/>
                <a:gd name="T54" fmla="*/ 693 w 1323"/>
                <a:gd name="T55" fmla="*/ 198 h 538"/>
                <a:gd name="T56" fmla="*/ 591 w 1323"/>
                <a:gd name="T57" fmla="*/ 239 h 538"/>
                <a:gd name="T58" fmla="*/ 485 w 1323"/>
                <a:gd name="T59" fmla="*/ 283 h 538"/>
                <a:gd name="T60" fmla="*/ 383 w 1323"/>
                <a:gd name="T61" fmla="*/ 336 h 538"/>
                <a:gd name="T62" fmla="*/ 276 w 1323"/>
                <a:gd name="T63" fmla="*/ 397 h 538"/>
                <a:gd name="T64" fmla="*/ 179 w 1323"/>
                <a:gd name="T65" fmla="*/ 465 h 538"/>
                <a:gd name="T66" fmla="*/ 87 w 1323"/>
                <a:gd name="T67" fmla="*/ 538 h 538"/>
                <a:gd name="T68" fmla="*/ 0 w 1323"/>
                <a:gd name="T69" fmla="*/ 506 h 538"/>
                <a:gd name="T70" fmla="*/ 0 w 1323"/>
                <a:gd name="T71" fmla="*/ 506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23" h="538">
                  <a:moveTo>
                    <a:pt x="0" y="506"/>
                  </a:moveTo>
                  <a:lnTo>
                    <a:pt x="0" y="498"/>
                  </a:lnTo>
                  <a:lnTo>
                    <a:pt x="10" y="486"/>
                  </a:lnTo>
                  <a:lnTo>
                    <a:pt x="34" y="457"/>
                  </a:lnTo>
                  <a:lnTo>
                    <a:pt x="63" y="429"/>
                  </a:lnTo>
                  <a:lnTo>
                    <a:pt x="102" y="388"/>
                  </a:lnTo>
                  <a:lnTo>
                    <a:pt x="155" y="348"/>
                  </a:lnTo>
                  <a:lnTo>
                    <a:pt x="218" y="303"/>
                  </a:lnTo>
                  <a:lnTo>
                    <a:pt x="291" y="263"/>
                  </a:lnTo>
                  <a:lnTo>
                    <a:pt x="373" y="210"/>
                  </a:lnTo>
                  <a:lnTo>
                    <a:pt x="465" y="166"/>
                  </a:lnTo>
                  <a:lnTo>
                    <a:pt x="567" y="121"/>
                  </a:lnTo>
                  <a:lnTo>
                    <a:pt x="693" y="85"/>
                  </a:lnTo>
                  <a:lnTo>
                    <a:pt x="824" y="48"/>
                  </a:lnTo>
                  <a:lnTo>
                    <a:pt x="974" y="24"/>
                  </a:lnTo>
                  <a:lnTo>
                    <a:pt x="1134" y="8"/>
                  </a:lnTo>
                  <a:lnTo>
                    <a:pt x="1313" y="0"/>
                  </a:lnTo>
                  <a:lnTo>
                    <a:pt x="1323" y="48"/>
                  </a:lnTo>
                  <a:lnTo>
                    <a:pt x="1313" y="48"/>
                  </a:lnTo>
                  <a:lnTo>
                    <a:pt x="1289" y="48"/>
                  </a:lnTo>
                  <a:lnTo>
                    <a:pt x="1245" y="52"/>
                  </a:lnTo>
                  <a:lnTo>
                    <a:pt x="1197" y="65"/>
                  </a:lnTo>
                  <a:lnTo>
                    <a:pt x="1134" y="73"/>
                  </a:lnTo>
                  <a:lnTo>
                    <a:pt x="1061" y="89"/>
                  </a:lnTo>
                  <a:lnTo>
                    <a:pt x="979" y="109"/>
                  </a:lnTo>
                  <a:lnTo>
                    <a:pt x="892" y="137"/>
                  </a:lnTo>
                  <a:lnTo>
                    <a:pt x="790" y="162"/>
                  </a:lnTo>
                  <a:lnTo>
                    <a:pt x="693" y="198"/>
                  </a:lnTo>
                  <a:lnTo>
                    <a:pt x="591" y="239"/>
                  </a:lnTo>
                  <a:lnTo>
                    <a:pt x="485" y="283"/>
                  </a:lnTo>
                  <a:lnTo>
                    <a:pt x="383" y="336"/>
                  </a:lnTo>
                  <a:lnTo>
                    <a:pt x="276" y="397"/>
                  </a:lnTo>
                  <a:lnTo>
                    <a:pt x="179" y="465"/>
                  </a:lnTo>
                  <a:lnTo>
                    <a:pt x="87" y="538"/>
                  </a:lnTo>
                  <a:lnTo>
                    <a:pt x="0" y="506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23" name="Freeform 23"/>
            <p:cNvSpPr>
              <a:spLocks/>
            </p:cNvSpPr>
            <p:nvPr/>
          </p:nvSpPr>
          <p:spPr bwMode="auto">
            <a:xfrm>
              <a:off x="7227735" y="2014572"/>
              <a:ext cx="126504" cy="102798"/>
            </a:xfrm>
            <a:custGeom>
              <a:avLst/>
              <a:gdLst>
                <a:gd name="T0" fmla="*/ 204 w 587"/>
                <a:gd name="T1" fmla="*/ 0 h 477"/>
                <a:gd name="T2" fmla="*/ 194 w 587"/>
                <a:gd name="T3" fmla="*/ 0 h 477"/>
                <a:gd name="T4" fmla="*/ 170 w 587"/>
                <a:gd name="T5" fmla="*/ 8 h 477"/>
                <a:gd name="T6" fmla="*/ 136 w 587"/>
                <a:gd name="T7" fmla="*/ 16 h 477"/>
                <a:gd name="T8" fmla="*/ 102 w 587"/>
                <a:gd name="T9" fmla="*/ 32 h 477"/>
                <a:gd name="T10" fmla="*/ 83 w 587"/>
                <a:gd name="T11" fmla="*/ 40 h 477"/>
                <a:gd name="T12" fmla="*/ 63 w 587"/>
                <a:gd name="T13" fmla="*/ 52 h 477"/>
                <a:gd name="T14" fmla="*/ 49 w 587"/>
                <a:gd name="T15" fmla="*/ 68 h 477"/>
                <a:gd name="T16" fmla="*/ 34 w 587"/>
                <a:gd name="T17" fmla="*/ 89 h 477"/>
                <a:gd name="T18" fmla="*/ 20 w 587"/>
                <a:gd name="T19" fmla="*/ 105 h 477"/>
                <a:gd name="T20" fmla="*/ 10 w 587"/>
                <a:gd name="T21" fmla="*/ 129 h 477"/>
                <a:gd name="T22" fmla="*/ 0 w 587"/>
                <a:gd name="T23" fmla="*/ 158 h 477"/>
                <a:gd name="T24" fmla="*/ 0 w 587"/>
                <a:gd name="T25" fmla="*/ 190 h 477"/>
                <a:gd name="T26" fmla="*/ 0 w 587"/>
                <a:gd name="T27" fmla="*/ 218 h 477"/>
                <a:gd name="T28" fmla="*/ 0 w 587"/>
                <a:gd name="T29" fmla="*/ 247 h 477"/>
                <a:gd name="T30" fmla="*/ 5 w 587"/>
                <a:gd name="T31" fmla="*/ 275 h 477"/>
                <a:gd name="T32" fmla="*/ 15 w 587"/>
                <a:gd name="T33" fmla="*/ 303 h 477"/>
                <a:gd name="T34" fmla="*/ 24 w 587"/>
                <a:gd name="T35" fmla="*/ 324 h 477"/>
                <a:gd name="T36" fmla="*/ 34 w 587"/>
                <a:gd name="T37" fmla="*/ 352 h 477"/>
                <a:gd name="T38" fmla="*/ 44 w 587"/>
                <a:gd name="T39" fmla="*/ 372 h 477"/>
                <a:gd name="T40" fmla="*/ 54 w 587"/>
                <a:gd name="T41" fmla="*/ 396 h 477"/>
                <a:gd name="T42" fmla="*/ 58 w 587"/>
                <a:gd name="T43" fmla="*/ 413 h 477"/>
                <a:gd name="T44" fmla="*/ 73 w 587"/>
                <a:gd name="T45" fmla="*/ 429 h 477"/>
                <a:gd name="T46" fmla="*/ 83 w 587"/>
                <a:gd name="T47" fmla="*/ 441 h 477"/>
                <a:gd name="T48" fmla="*/ 92 w 587"/>
                <a:gd name="T49" fmla="*/ 457 h 477"/>
                <a:gd name="T50" fmla="*/ 102 w 587"/>
                <a:gd name="T51" fmla="*/ 469 h 477"/>
                <a:gd name="T52" fmla="*/ 107 w 587"/>
                <a:gd name="T53" fmla="*/ 477 h 477"/>
                <a:gd name="T54" fmla="*/ 349 w 587"/>
                <a:gd name="T55" fmla="*/ 388 h 477"/>
                <a:gd name="T56" fmla="*/ 514 w 587"/>
                <a:gd name="T57" fmla="*/ 275 h 477"/>
                <a:gd name="T58" fmla="*/ 587 w 587"/>
                <a:gd name="T59" fmla="*/ 109 h 477"/>
                <a:gd name="T60" fmla="*/ 301 w 587"/>
                <a:gd name="T61" fmla="*/ 72 h 477"/>
                <a:gd name="T62" fmla="*/ 204 w 587"/>
                <a:gd name="T63" fmla="*/ 0 h 477"/>
                <a:gd name="T64" fmla="*/ 204 w 587"/>
                <a:gd name="T65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7" h="477">
                  <a:moveTo>
                    <a:pt x="204" y="0"/>
                  </a:moveTo>
                  <a:lnTo>
                    <a:pt x="194" y="0"/>
                  </a:lnTo>
                  <a:lnTo>
                    <a:pt x="170" y="8"/>
                  </a:lnTo>
                  <a:lnTo>
                    <a:pt x="136" y="16"/>
                  </a:lnTo>
                  <a:lnTo>
                    <a:pt x="102" y="32"/>
                  </a:lnTo>
                  <a:lnTo>
                    <a:pt x="83" y="40"/>
                  </a:lnTo>
                  <a:lnTo>
                    <a:pt x="63" y="52"/>
                  </a:lnTo>
                  <a:lnTo>
                    <a:pt x="49" y="68"/>
                  </a:lnTo>
                  <a:lnTo>
                    <a:pt x="34" y="89"/>
                  </a:lnTo>
                  <a:lnTo>
                    <a:pt x="20" y="105"/>
                  </a:lnTo>
                  <a:lnTo>
                    <a:pt x="10" y="129"/>
                  </a:lnTo>
                  <a:lnTo>
                    <a:pt x="0" y="158"/>
                  </a:lnTo>
                  <a:lnTo>
                    <a:pt x="0" y="190"/>
                  </a:lnTo>
                  <a:lnTo>
                    <a:pt x="0" y="218"/>
                  </a:lnTo>
                  <a:lnTo>
                    <a:pt x="0" y="247"/>
                  </a:lnTo>
                  <a:lnTo>
                    <a:pt x="5" y="275"/>
                  </a:lnTo>
                  <a:lnTo>
                    <a:pt x="15" y="303"/>
                  </a:lnTo>
                  <a:lnTo>
                    <a:pt x="24" y="324"/>
                  </a:lnTo>
                  <a:lnTo>
                    <a:pt x="34" y="352"/>
                  </a:lnTo>
                  <a:lnTo>
                    <a:pt x="44" y="372"/>
                  </a:lnTo>
                  <a:lnTo>
                    <a:pt x="54" y="396"/>
                  </a:lnTo>
                  <a:lnTo>
                    <a:pt x="58" y="413"/>
                  </a:lnTo>
                  <a:lnTo>
                    <a:pt x="73" y="429"/>
                  </a:lnTo>
                  <a:lnTo>
                    <a:pt x="83" y="441"/>
                  </a:lnTo>
                  <a:lnTo>
                    <a:pt x="92" y="457"/>
                  </a:lnTo>
                  <a:lnTo>
                    <a:pt x="102" y="469"/>
                  </a:lnTo>
                  <a:lnTo>
                    <a:pt x="107" y="477"/>
                  </a:lnTo>
                  <a:lnTo>
                    <a:pt x="349" y="388"/>
                  </a:lnTo>
                  <a:lnTo>
                    <a:pt x="514" y="275"/>
                  </a:lnTo>
                  <a:lnTo>
                    <a:pt x="587" y="109"/>
                  </a:lnTo>
                  <a:lnTo>
                    <a:pt x="301" y="72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BAD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24" name="Freeform 24"/>
            <p:cNvSpPr>
              <a:spLocks/>
            </p:cNvSpPr>
            <p:nvPr/>
          </p:nvSpPr>
          <p:spPr bwMode="auto">
            <a:xfrm>
              <a:off x="7280104" y="1975133"/>
              <a:ext cx="99134" cy="53231"/>
            </a:xfrm>
            <a:custGeom>
              <a:avLst/>
              <a:gdLst>
                <a:gd name="T0" fmla="*/ 266 w 460"/>
                <a:gd name="T1" fmla="*/ 4 h 247"/>
                <a:gd name="T2" fmla="*/ 271 w 460"/>
                <a:gd name="T3" fmla="*/ 0 h 247"/>
                <a:gd name="T4" fmla="*/ 285 w 460"/>
                <a:gd name="T5" fmla="*/ 0 h 247"/>
                <a:gd name="T6" fmla="*/ 300 w 460"/>
                <a:gd name="T7" fmla="*/ 0 h 247"/>
                <a:gd name="T8" fmla="*/ 334 w 460"/>
                <a:gd name="T9" fmla="*/ 0 h 247"/>
                <a:gd name="T10" fmla="*/ 363 w 460"/>
                <a:gd name="T11" fmla="*/ 0 h 247"/>
                <a:gd name="T12" fmla="*/ 397 w 460"/>
                <a:gd name="T13" fmla="*/ 4 h 247"/>
                <a:gd name="T14" fmla="*/ 426 w 460"/>
                <a:gd name="T15" fmla="*/ 9 h 247"/>
                <a:gd name="T16" fmla="*/ 460 w 460"/>
                <a:gd name="T17" fmla="*/ 17 h 247"/>
                <a:gd name="T18" fmla="*/ 460 w 460"/>
                <a:gd name="T19" fmla="*/ 21 h 247"/>
                <a:gd name="T20" fmla="*/ 455 w 460"/>
                <a:gd name="T21" fmla="*/ 37 h 247"/>
                <a:gd name="T22" fmla="*/ 450 w 460"/>
                <a:gd name="T23" fmla="*/ 45 h 247"/>
                <a:gd name="T24" fmla="*/ 445 w 460"/>
                <a:gd name="T25" fmla="*/ 61 h 247"/>
                <a:gd name="T26" fmla="*/ 441 w 460"/>
                <a:gd name="T27" fmla="*/ 77 h 247"/>
                <a:gd name="T28" fmla="*/ 436 w 460"/>
                <a:gd name="T29" fmla="*/ 94 h 247"/>
                <a:gd name="T30" fmla="*/ 426 w 460"/>
                <a:gd name="T31" fmla="*/ 110 h 247"/>
                <a:gd name="T32" fmla="*/ 416 w 460"/>
                <a:gd name="T33" fmla="*/ 130 h 247"/>
                <a:gd name="T34" fmla="*/ 402 w 460"/>
                <a:gd name="T35" fmla="*/ 146 h 247"/>
                <a:gd name="T36" fmla="*/ 392 w 460"/>
                <a:gd name="T37" fmla="*/ 166 h 247"/>
                <a:gd name="T38" fmla="*/ 373 w 460"/>
                <a:gd name="T39" fmla="*/ 183 h 247"/>
                <a:gd name="T40" fmla="*/ 358 w 460"/>
                <a:gd name="T41" fmla="*/ 199 h 247"/>
                <a:gd name="T42" fmla="*/ 334 w 460"/>
                <a:gd name="T43" fmla="*/ 215 h 247"/>
                <a:gd name="T44" fmla="*/ 315 w 460"/>
                <a:gd name="T45" fmla="*/ 231 h 247"/>
                <a:gd name="T46" fmla="*/ 77 w 460"/>
                <a:gd name="T47" fmla="*/ 247 h 247"/>
                <a:gd name="T48" fmla="*/ 0 w 460"/>
                <a:gd name="T49" fmla="*/ 183 h 247"/>
                <a:gd name="T50" fmla="*/ 0 w 460"/>
                <a:gd name="T51" fmla="*/ 170 h 247"/>
                <a:gd name="T52" fmla="*/ 0 w 460"/>
                <a:gd name="T53" fmla="*/ 150 h 247"/>
                <a:gd name="T54" fmla="*/ 0 w 460"/>
                <a:gd name="T55" fmla="*/ 122 h 247"/>
                <a:gd name="T56" fmla="*/ 0 w 460"/>
                <a:gd name="T57" fmla="*/ 110 h 247"/>
                <a:gd name="T58" fmla="*/ 9 w 460"/>
                <a:gd name="T59" fmla="*/ 102 h 247"/>
                <a:gd name="T60" fmla="*/ 29 w 460"/>
                <a:gd name="T61" fmla="*/ 94 h 247"/>
                <a:gd name="T62" fmla="*/ 58 w 460"/>
                <a:gd name="T63" fmla="*/ 77 h 247"/>
                <a:gd name="T64" fmla="*/ 92 w 460"/>
                <a:gd name="T65" fmla="*/ 61 h 247"/>
                <a:gd name="T66" fmla="*/ 121 w 460"/>
                <a:gd name="T67" fmla="*/ 45 h 247"/>
                <a:gd name="T68" fmla="*/ 155 w 460"/>
                <a:gd name="T69" fmla="*/ 29 h 247"/>
                <a:gd name="T70" fmla="*/ 174 w 460"/>
                <a:gd name="T71" fmla="*/ 21 h 247"/>
                <a:gd name="T72" fmla="*/ 184 w 460"/>
                <a:gd name="T73" fmla="*/ 17 h 247"/>
                <a:gd name="T74" fmla="*/ 266 w 460"/>
                <a:gd name="T75" fmla="*/ 4 h 247"/>
                <a:gd name="T76" fmla="*/ 266 w 460"/>
                <a:gd name="T77" fmla="*/ 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0" h="247">
                  <a:moveTo>
                    <a:pt x="266" y="4"/>
                  </a:moveTo>
                  <a:lnTo>
                    <a:pt x="271" y="0"/>
                  </a:lnTo>
                  <a:lnTo>
                    <a:pt x="285" y="0"/>
                  </a:lnTo>
                  <a:lnTo>
                    <a:pt x="300" y="0"/>
                  </a:lnTo>
                  <a:lnTo>
                    <a:pt x="334" y="0"/>
                  </a:lnTo>
                  <a:lnTo>
                    <a:pt x="363" y="0"/>
                  </a:lnTo>
                  <a:lnTo>
                    <a:pt x="397" y="4"/>
                  </a:lnTo>
                  <a:lnTo>
                    <a:pt x="426" y="9"/>
                  </a:lnTo>
                  <a:lnTo>
                    <a:pt x="460" y="17"/>
                  </a:lnTo>
                  <a:lnTo>
                    <a:pt x="460" y="21"/>
                  </a:lnTo>
                  <a:lnTo>
                    <a:pt x="455" y="37"/>
                  </a:lnTo>
                  <a:lnTo>
                    <a:pt x="450" y="45"/>
                  </a:lnTo>
                  <a:lnTo>
                    <a:pt x="445" y="61"/>
                  </a:lnTo>
                  <a:lnTo>
                    <a:pt x="441" y="77"/>
                  </a:lnTo>
                  <a:lnTo>
                    <a:pt x="436" y="94"/>
                  </a:lnTo>
                  <a:lnTo>
                    <a:pt x="426" y="110"/>
                  </a:lnTo>
                  <a:lnTo>
                    <a:pt x="416" y="130"/>
                  </a:lnTo>
                  <a:lnTo>
                    <a:pt x="402" y="146"/>
                  </a:lnTo>
                  <a:lnTo>
                    <a:pt x="392" y="166"/>
                  </a:lnTo>
                  <a:lnTo>
                    <a:pt x="373" y="183"/>
                  </a:lnTo>
                  <a:lnTo>
                    <a:pt x="358" y="199"/>
                  </a:lnTo>
                  <a:lnTo>
                    <a:pt x="334" y="215"/>
                  </a:lnTo>
                  <a:lnTo>
                    <a:pt x="315" y="231"/>
                  </a:lnTo>
                  <a:lnTo>
                    <a:pt x="77" y="247"/>
                  </a:lnTo>
                  <a:lnTo>
                    <a:pt x="0" y="183"/>
                  </a:lnTo>
                  <a:lnTo>
                    <a:pt x="0" y="170"/>
                  </a:lnTo>
                  <a:lnTo>
                    <a:pt x="0" y="150"/>
                  </a:lnTo>
                  <a:lnTo>
                    <a:pt x="0" y="122"/>
                  </a:lnTo>
                  <a:lnTo>
                    <a:pt x="0" y="110"/>
                  </a:lnTo>
                  <a:lnTo>
                    <a:pt x="9" y="102"/>
                  </a:lnTo>
                  <a:lnTo>
                    <a:pt x="29" y="94"/>
                  </a:lnTo>
                  <a:lnTo>
                    <a:pt x="58" y="77"/>
                  </a:lnTo>
                  <a:lnTo>
                    <a:pt x="92" y="61"/>
                  </a:lnTo>
                  <a:lnTo>
                    <a:pt x="121" y="45"/>
                  </a:lnTo>
                  <a:lnTo>
                    <a:pt x="155" y="29"/>
                  </a:lnTo>
                  <a:lnTo>
                    <a:pt x="174" y="21"/>
                  </a:lnTo>
                  <a:lnTo>
                    <a:pt x="184" y="17"/>
                  </a:lnTo>
                  <a:lnTo>
                    <a:pt x="266" y="4"/>
                  </a:lnTo>
                  <a:lnTo>
                    <a:pt x="266" y="4"/>
                  </a:lnTo>
                  <a:close/>
                </a:path>
              </a:pathLst>
            </a:custGeom>
            <a:solidFill>
              <a:srgbClr val="F0D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25" name="Freeform 25"/>
            <p:cNvSpPr>
              <a:spLocks/>
            </p:cNvSpPr>
            <p:nvPr/>
          </p:nvSpPr>
          <p:spPr bwMode="auto">
            <a:xfrm>
              <a:off x="7154678" y="1968237"/>
              <a:ext cx="121116" cy="42671"/>
            </a:xfrm>
            <a:custGeom>
              <a:avLst/>
              <a:gdLst>
                <a:gd name="T0" fmla="*/ 0 w 562"/>
                <a:gd name="T1" fmla="*/ 174 h 198"/>
                <a:gd name="T2" fmla="*/ 0 w 562"/>
                <a:gd name="T3" fmla="*/ 162 h 198"/>
                <a:gd name="T4" fmla="*/ 10 w 562"/>
                <a:gd name="T5" fmla="*/ 146 h 198"/>
                <a:gd name="T6" fmla="*/ 19 w 562"/>
                <a:gd name="T7" fmla="*/ 126 h 198"/>
                <a:gd name="T8" fmla="*/ 34 w 562"/>
                <a:gd name="T9" fmla="*/ 109 h 198"/>
                <a:gd name="T10" fmla="*/ 44 w 562"/>
                <a:gd name="T11" fmla="*/ 85 h 198"/>
                <a:gd name="T12" fmla="*/ 53 w 562"/>
                <a:gd name="T13" fmla="*/ 73 h 198"/>
                <a:gd name="T14" fmla="*/ 58 w 562"/>
                <a:gd name="T15" fmla="*/ 61 h 198"/>
                <a:gd name="T16" fmla="*/ 68 w 562"/>
                <a:gd name="T17" fmla="*/ 57 h 198"/>
                <a:gd name="T18" fmla="*/ 262 w 562"/>
                <a:gd name="T19" fmla="*/ 4 h 198"/>
                <a:gd name="T20" fmla="*/ 262 w 562"/>
                <a:gd name="T21" fmla="*/ 0 h 198"/>
                <a:gd name="T22" fmla="*/ 276 w 562"/>
                <a:gd name="T23" fmla="*/ 0 h 198"/>
                <a:gd name="T24" fmla="*/ 291 w 562"/>
                <a:gd name="T25" fmla="*/ 0 h 198"/>
                <a:gd name="T26" fmla="*/ 315 w 562"/>
                <a:gd name="T27" fmla="*/ 0 h 198"/>
                <a:gd name="T28" fmla="*/ 344 w 562"/>
                <a:gd name="T29" fmla="*/ 4 h 198"/>
                <a:gd name="T30" fmla="*/ 378 w 562"/>
                <a:gd name="T31" fmla="*/ 12 h 198"/>
                <a:gd name="T32" fmla="*/ 397 w 562"/>
                <a:gd name="T33" fmla="*/ 16 h 198"/>
                <a:gd name="T34" fmla="*/ 412 w 562"/>
                <a:gd name="T35" fmla="*/ 24 h 198"/>
                <a:gd name="T36" fmla="*/ 436 w 562"/>
                <a:gd name="T37" fmla="*/ 32 h 198"/>
                <a:gd name="T38" fmla="*/ 456 w 562"/>
                <a:gd name="T39" fmla="*/ 45 h 198"/>
                <a:gd name="T40" fmla="*/ 485 w 562"/>
                <a:gd name="T41" fmla="*/ 65 h 198"/>
                <a:gd name="T42" fmla="*/ 514 w 562"/>
                <a:gd name="T43" fmla="*/ 89 h 198"/>
                <a:gd name="T44" fmla="*/ 533 w 562"/>
                <a:gd name="T45" fmla="*/ 113 h 198"/>
                <a:gd name="T46" fmla="*/ 543 w 562"/>
                <a:gd name="T47" fmla="*/ 142 h 198"/>
                <a:gd name="T48" fmla="*/ 552 w 562"/>
                <a:gd name="T49" fmla="*/ 162 h 198"/>
                <a:gd name="T50" fmla="*/ 557 w 562"/>
                <a:gd name="T51" fmla="*/ 182 h 198"/>
                <a:gd name="T52" fmla="*/ 557 w 562"/>
                <a:gd name="T53" fmla="*/ 194 h 198"/>
                <a:gd name="T54" fmla="*/ 562 w 562"/>
                <a:gd name="T55" fmla="*/ 198 h 198"/>
                <a:gd name="T56" fmla="*/ 0 w 562"/>
                <a:gd name="T57" fmla="*/ 174 h 198"/>
                <a:gd name="T58" fmla="*/ 0 w 562"/>
                <a:gd name="T59" fmla="*/ 17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2" h="198">
                  <a:moveTo>
                    <a:pt x="0" y="174"/>
                  </a:moveTo>
                  <a:lnTo>
                    <a:pt x="0" y="162"/>
                  </a:lnTo>
                  <a:lnTo>
                    <a:pt x="10" y="146"/>
                  </a:lnTo>
                  <a:lnTo>
                    <a:pt x="19" y="126"/>
                  </a:lnTo>
                  <a:lnTo>
                    <a:pt x="34" y="109"/>
                  </a:lnTo>
                  <a:lnTo>
                    <a:pt x="44" y="85"/>
                  </a:lnTo>
                  <a:lnTo>
                    <a:pt x="53" y="73"/>
                  </a:lnTo>
                  <a:lnTo>
                    <a:pt x="58" y="61"/>
                  </a:lnTo>
                  <a:lnTo>
                    <a:pt x="68" y="57"/>
                  </a:lnTo>
                  <a:lnTo>
                    <a:pt x="262" y="4"/>
                  </a:lnTo>
                  <a:lnTo>
                    <a:pt x="262" y="0"/>
                  </a:lnTo>
                  <a:lnTo>
                    <a:pt x="276" y="0"/>
                  </a:lnTo>
                  <a:lnTo>
                    <a:pt x="291" y="0"/>
                  </a:lnTo>
                  <a:lnTo>
                    <a:pt x="315" y="0"/>
                  </a:lnTo>
                  <a:lnTo>
                    <a:pt x="344" y="4"/>
                  </a:lnTo>
                  <a:lnTo>
                    <a:pt x="378" y="12"/>
                  </a:lnTo>
                  <a:lnTo>
                    <a:pt x="397" y="16"/>
                  </a:lnTo>
                  <a:lnTo>
                    <a:pt x="412" y="24"/>
                  </a:lnTo>
                  <a:lnTo>
                    <a:pt x="436" y="32"/>
                  </a:lnTo>
                  <a:lnTo>
                    <a:pt x="456" y="45"/>
                  </a:lnTo>
                  <a:lnTo>
                    <a:pt x="485" y="65"/>
                  </a:lnTo>
                  <a:lnTo>
                    <a:pt x="514" y="89"/>
                  </a:lnTo>
                  <a:lnTo>
                    <a:pt x="533" y="113"/>
                  </a:lnTo>
                  <a:lnTo>
                    <a:pt x="543" y="142"/>
                  </a:lnTo>
                  <a:lnTo>
                    <a:pt x="552" y="162"/>
                  </a:lnTo>
                  <a:lnTo>
                    <a:pt x="557" y="182"/>
                  </a:lnTo>
                  <a:lnTo>
                    <a:pt x="557" y="194"/>
                  </a:lnTo>
                  <a:lnTo>
                    <a:pt x="562" y="198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E8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26" name="Freeform 26"/>
            <p:cNvSpPr>
              <a:spLocks/>
            </p:cNvSpPr>
            <p:nvPr/>
          </p:nvSpPr>
          <p:spPr bwMode="auto">
            <a:xfrm>
              <a:off x="7146273" y="1957677"/>
              <a:ext cx="273697" cy="126719"/>
            </a:xfrm>
            <a:custGeom>
              <a:avLst/>
              <a:gdLst>
                <a:gd name="T0" fmla="*/ 73 w 1270"/>
                <a:gd name="T1" fmla="*/ 203 h 588"/>
                <a:gd name="T2" fmla="*/ 107 w 1270"/>
                <a:gd name="T3" fmla="*/ 170 h 588"/>
                <a:gd name="T4" fmla="*/ 150 w 1270"/>
                <a:gd name="T5" fmla="*/ 142 h 588"/>
                <a:gd name="T6" fmla="*/ 194 w 1270"/>
                <a:gd name="T7" fmla="*/ 122 h 588"/>
                <a:gd name="T8" fmla="*/ 243 w 1270"/>
                <a:gd name="T9" fmla="*/ 102 h 588"/>
                <a:gd name="T10" fmla="*/ 306 w 1270"/>
                <a:gd name="T11" fmla="*/ 94 h 588"/>
                <a:gd name="T12" fmla="*/ 364 w 1270"/>
                <a:gd name="T13" fmla="*/ 94 h 588"/>
                <a:gd name="T14" fmla="*/ 422 w 1270"/>
                <a:gd name="T15" fmla="*/ 102 h 588"/>
                <a:gd name="T16" fmla="*/ 465 w 1270"/>
                <a:gd name="T17" fmla="*/ 122 h 588"/>
                <a:gd name="T18" fmla="*/ 504 w 1270"/>
                <a:gd name="T19" fmla="*/ 142 h 588"/>
                <a:gd name="T20" fmla="*/ 533 w 1270"/>
                <a:gd name="T21" fmla="*/ 170 h 588"/>
                <a:gd name="T22" fmla="*/ 553 w 1270"/>
                <a:gd name="T23" fmla="*/ 207 h 588"/>
                <a:gd name="T24" fmla="*/ 567 w 1270"/>
                <a:gd name="T25" fmla="*/ 243 h 588"/>
                <a:gd name="T26" fmla="*/ 577 w 1270"/>
                <a:gd name="T27" fmla="*/ 276 h 588"/>
                <a:gd name="T28" fmla="*/ 582 w 1270"/>
                <a:gd name="T29" fmla="*/ 304 h 588"/>
                <a:gd name="T30" fmla="*/ 616 w 1270"/>
                <a:gd name="T31" fmla="*/ 332 h 588"/>
                <a:gd name="T32" fmla="*/ 654 w 1270"/>
                <a:gd name="T33" fmla="*/ 353 h 588"/>
                <a:gd name="T34" fmla="*/ 698 w 1270"/>
                <a:gd name="T35" fmla="*/ 373 h 588"/>
                <a:gd name="T36" fmla="*/ 751 w 1270"/>
                <a:gd name="T37" fmla="*/ 385 h 588"/>
                <a:gd name="T38" fmla="*/ 819 w 1270"/>
                <a:gd name="T39" fmla="*/ 393 h 588"/>
                <a:gd name="T40" fmla="*/ 887 w 1270"/>
                <a:gd name="T41" fmla="*/ 397 h 588"/>
                <a:gd name="T42" fmla="*/ 931 w 1270"/>
                <a:gd name="T43" fmla="*/ 405 h 588"/>
                <a:gd name="T44" fmla="*/ 955 w 1270"/>
                <a:gd name="T45" fmla="*/ 446 h 588"/>
                <a:gd name="T46" fmla="*/ 984 w 1270"/>
                <a:gd name="T47" fmla="*/ 482 h 588"/>
                <a:gd name="T48" fmla="*/ 1028 w 1270"/>
                <a:gd name="T49" fmla="*/ 519 h 588"/>
                <a:gd name="T50" fmla="*/ 1081 w 1270"/>
                <a:gd name="T51" fmla="*/ 547 h 588"/>
                <a:gd name="T52" fmla="*/ 1139 w 1270"/>
                <a:gd name="T53" fmla="*/ 571 h 588"/>
                <a:gd name="T54" fmla="*/ 1221 w 1270"/>
                <a:gd name="T55" fmla="*/ 583 h 588"/>
                <a:gd name="T56" fmla="*/ 1236 w 1270"/>
                <a:gd name="T57" fmla="*/ 547 h 588"/>
                <a:gd name="T58" fmla="*/ 1197 w 1270"/>
                <a:gd name="T59" fmla="*/ 539 h 588"/>
                <a:gd name="T60" fmla="*/ 1158 w 1270"/>
                <a:gd name="T61" fmla="*/ 523 h 588"/>
                <a:gd name="T62" fmla="*/ 1120 w 1270"/>
                <a:gd name="T63" fmla="*/ 502 h 588"/>
                <a:gd name="T64" fmla="*/ 1076 w 1270"/>
                <a:gd name="T65" fmla="*/ 466 h 588"/>
                <a:gd name="T66" fmla="*/ 1042 w 1270"/>
                <a:gd name="T67" fmla="*/ 413 h 588"/>
                <a:gd name="T68" fmla="*/ 1008 w 1270"/>
                <a:gd name="T69" fmla="*/ 349 h 588"/>
                <a:gd name="T70" fmla="*/ 994 w 1270"/>
                <a:gd name="T71" fmla="*/ 264 h 588"/>
                <a:gd name="T72" fmla="*/ 960 w 1270"/>
                <a:gd name="T73" fmla="*/ 276 h 588"/>
                <a:gd name="T74" fmla="*/ 921 w 1270"/>
                <a:gd name="T75" fmla="*/ 284 h 588"/>
                <a:gd name="T76" fmla="*/ 882 w 1270"/>
                <a:gd name="T77" fmla="*/ 296 h 588"/>
                <a:gd name="T78" fmla="*/ 824 w 1270"/>
                <a:gd name="T79" fmla="*/ 304 h 588"/>
                <a:gd name="T80" fmla="*/ 776 w 1270"/>
                <a:gd name="T81" fmla="*/ 300 h 588"/>
                <a:gd name="T82" fmla="*/ 717 w 1270"/>
                <a:gd name="T83" fmla="*/ 288 h 588"/>
                <a:gd name="T84" fmla="*/ 669 w 1270"/>
                <a:gd name="T85" fmla="*/ 264 h 588"/>
                <a:gd name="T86" fmla="*/ 664 w 1270"/>
                <a:gd name="T87" fmla="*/ 251 h 588"/>
                <a:gd name="T88" fmla="*/ 654 w 1270"/>
                <a:gd name="T89" fmla="*/ 223 h 588"/>
                <a:gd name="T90" fmla="*/ 645 w 1270"/>
                <a:gd name="T91" fmla="*/ 183 h 588"/>
                <a:gd name="T92" fmla="*/ 621 w 1270"/>
                <a:gd name="T93" fmla="*/ 138 h 588"/>
                <a:gd name="T94" fmla="*/ 577 w 1270"/>
                <a:gd name="T95" fmla="*/ 90 h 588"/>
                <a:gd name="T96" fmla="*/ 524 w 1270"/>
                <a:gd name="T97" fmla="*/ 49 h 588"/>
                <a:gd name="T98" fmla="*/ 451 w 1270"/>
                <a:gd name="T99" fmla="*/ 17 h 588"/>
                <a:gd name="T100" fmla="*/ 359 w 1270"/>
                <a:gd name="T101" fmla="*/ 4 h 588"/>
                <a:gd name="T102" fmla="*/ 257 w 1270"/>
                <a:gd name="T103" fmla="*/ 9 h 588"/>
                <a:gd name="T104" fmla="*/ 184 w 1270"/>
                <a:gd name="T105" fmla="*/ 29 h 588"/>
                <a:gd name="T106" fmla="*/ 117 w 1270"/>
                <a:gd name="T107" fmla="*/ 57 h 588"/>
                <a:gd name="T108" fmla="*/ 73 w 1270"/>
                <a:gd name="T109" fmla="*/ 102 h 588"/>
                <a:gd name="T110" fmla="*/ 34 w 1270"/>
                <a:gd name="T111" fmla="*/ 138 h 588"/>
                <a:gd name="T112" fmla="*/ 15 w 1270"/>
                <a:gd name="T113" fmla="*/ 175 h 588"/>
                <a:gd name="T114" fmla="*/ 0 w 1270"/>
                <a:gd name="T115" fmla="*/ 211 h 588"/>
                <a:gd name="T116" fmla="*/ 73 w 1270"/>
                <a:gd name="T117" fmla="*/ 211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0" h="588">
                  <a:moveTo>
                    <a:pt x="73" y="211"/>
                  </a:moveTo>
                  <a:lnTo>
                    <a:pt x="73" y="203"/>
                  </a:lnTo>
                  <a:lnTo>
                    <a:pt x="87" y="191"/>
                  </a:lnTo>
                  <a:lnTo>
                    <a:pt x="107" y="170"/>
                  </a:lnTo>
                  <a:lnTo>
                    <a:pt x="136" y="150"/>
                  </a:lnTo>
                  <a:lnTo>
                    <a:pt x="150" y="142"/>
                  </a:lnTo>
                  <a:lnTo>
                    <a:pt x="170" y="130"/>
                  </a:lnTo>
                  <a:lnTo>
                    <a:pt x="194" y="122"/>
                  </a:lnTo>
                  <a:lnTo>
                    <a:pt x="218" y="110"/>
                  </a:lnTo>
                  <a:lnTo>
                    <a:pt x="243" y="102"/>
                  </a:lnTo>
                  <a:lnTo>
                    <a:pt x="272" y="98"/>
                  </a:lnTo>
                  <a:lnTo>
                    <a:pt x="306" y="94"/>
                  </a:lnTo>
                  <a:lnTo>
                    <a:pt x="339" y="94"/>
                  </a:lnTo>
                  <a:lnTo>
                    <a:pt x="364" y="94"/>
                  </a:lnTo>
                  <a:lnTo>
                    <a:pt x="398" y="98"/>
                  </a:lnTo>
                  <a:lnTo>
                    <a:pt x="422" y="102"/>
                  </a:lnTo>
                  <a:lnTo>
                    <a:pt x="446" y="110"/>
                  </a:lnTo>
                  <a:lnTo>
                    <a:pt x="465" y="122"/>
                  </a:lnTo>
                  <a:lnTo>
                    <a:pt x="485" y="130"/>
                  </a:lnTo>
                  <a:lnTo>
                    <a:pt x="504" y="142"/>
                  </a:lnTo>
                  <a:lnTo>
                    <a:pt x="524" y="162"/>
                  </a:lnTo>
                  <a:lnTo>
                    <a:pt x="533" y="170"/>
                  </a:lnTo>
                  <a:lnTo>
                    <a:pt x="543" y="191"/>
                  </a:lnTo>
                  <a:lnTo>
                    <a:pt x="553" y="207"/>
                  </a:lnTo>
                  <a:lnTo>
                    <a:pt x="562" y="223"/>
                  </a:lnTo>
                  <a:lnTo>
                    <a:pt x="567" y="243"/>
                  </a:lnTo>
                  <a:lnTo>
                    <a:pt x="572" y="260"/>
                  </a:lnTo>
                  <a:lnTo>
                    <a:pt x="577" y="276"/>
                  </a:lnTo>
                  <a:lnTo>
                    <a:pt x="582" y="296"/>
                  </a:lnTo>
                  <a:lnTo>
                    <a:pt x="582" y="304"/>
                  </a:lnTo>
                  <a:lnTo>
                    <a:pt x="606" y="324"/>
                  </a:lnTo>
                  <a:lnTo>
                    <a:pt x="616" y="332"/>
                  </a:lnTo>
                  <a:lnTo>
                    <a:pt x="635" y="345"/>
                  </a:lnTo>
                  <a:lnTo>
                    <a:pt x="654" y="353"/>
                  </a:lnTo>
                  <a:lnTo>
                    <a:pt x="679" y="365"/>
                  </a:lnTo>
                  <a:lnTo>
                    <a:pt x="698" y="373"/>
                  </a:lnTo>
                  <a:lnTo>
                    <a:pt x="727" y="381"/>
                  </a:lnTo>
                  <a:lnTo>
                    <a:pt x="751" y="385"/>
                  </a:lnTo>
                  <a:lnTo>
                    <a:pt x="785" y="393"/>
                  </a:lnTo>
                  <a:lnTo>
                    <a:pt x="819" y="393"/>
                  </a:lnTo>
                  <a:lnTo>
                    <a:pt x="853" y="397"/>
                  </a:lnTo>
                  <a:lnTo>
                    <a:pt x="887" y="397"/>
                  </a:lnTo>
                  <a:lnTo>
                    <a:pt x="931" y="393"/>
                  </a:lnTo>
                  <a:lnTo>
                    <a:pt x="931" y="405"/>
                  </a:lnTo>
                  <a:lnTo>
                    <a:pt x="945" y="434"/>
                  </a:lnTo>
                  <a:lnTo>
                    <a:pt x="955" y="446"/>
                  </a:lnTo>
                  <a:lnTo>
                    <a:pt x="969" y="466"/>
                  </a:lnTo>
                  <a:lnTo>
                    <a:pt x="984" y="482"/>
                  </a:lnTo>
                  <a:lnTo>
                    <a:pt x="1008" y="502"/>
                  </a:lnTo>
                  <a:lnTo>
                    <a:pt x="1028" y="519"/>
                  </a:lnTo>
                  <a:lnTo>
                    <a:pt x="1052" y="535"/>
                  </a:lnTo>
                  <a:lnTo>
                    <a:pt x="1081" y="547"/>
                  </a:lnTo>
                  <a:lnTo>
                    <a:pt x="1110" y="567"/>
                  </a:lnTo>
                  <a:lnTo>
                    <a:pt x="1139" y="571"/>
                  </a:lnTo>
                  <a:lnTo>
                    <a:pt x="1183" y="579"/>
                  </a:lnTo>
                  <a:lnTo>
                    <a:pt x="1221" y="583"/>
                  </a:lnTo>
                  <a:lnTo>
                    <a:pt x="1270" y="588"/>
                  </a:lnTo>
                  <a:lnTo>
                    <a:pt x="1236" y="547"/>
                  </a:lnTo>
                  <a:lnTo>
                    <a:pt x="1226" y="547"/>
                  </a:lnTo>
                  <a:lnTo>
                    <a:pt x="1197" y="539"/>
                  </a:lnTo>
                  <a:lnTo>
                    <a:pt x="1178" y="527"/>
                  </a:lnTo>
                  <a:lnTo>
                    <a:pt x="1158" y="523"/>
                  </a:lnTo>
                  <a:lnTo>
                    <a:pt x="1139" y="511"/>
                  </a:lnTo>
                  <a:lnTo>
                    <a:pt x="1120" y="502"/>
                  </a:lnTo>
                  <a:lnTo>
                    <a:pt x="1095" y="482"/>
                  </a:lnTo>
                  <a:lnTo>
                    <a:pt x="1076" y="466"/>
                  </a:lnTo>
                  <a:lnTo>
                    <a:pt x="1057" y="442"/>
                  </a:lnTo>
                  <a:lnTo>
                    <a:pt x="1042" y="413"/>
                  </a:lnTo>
                  <a:lnTo>
                    <a:pt x="1018" y="385"/>
                  </a:lnTo>
                  <a:lnTo>
                    <a:pt x="1008" y="349"/>
                  </a:lnTo>
                  <a:lnTo>
                    <a:pt x="999" y="308"/>
                  </a:lnTo>
                  <a:lnTo>
                    <a:pt x="994" y="264"/>
                  </a:lnTo>
                  <a:lnTo>
                    <a:pt x="984" y="264"/>
                  </a:lnTo>
                  <a:lnTo>
                    <a:pt x="960" y="276"/>
                  </a:lnTo>
                  <a:lnTo>
                    <a:pt x="940" y="280"/>
                  </a:lnTo>
                  <a:lnTo>
                    <a:pt x="921" y="284"/>
                  </a:lnTo>
                  <a:lnTo>
                    <a:pt x="902" y="292"/>
                  </a:lnTo>
                  <a:lnTo>
                    <a:pt x="882" y="296"/>
                  </a:lnTo>
                  <a:lnTo>
                    <a:pt x="853" y="300"/>
                  </a:lnTo>
                  <a:lnTo>
                    <a:pt x="824" y="304"/>
                  </a:lnTo>
                  <a:lnTo>
                    <a:pt x="800" y="300"/>
                  </a:lnTo>
                  <a:lnTo>
                    <a:pt x="776" y="300"/>
                  </a:lnTo>
                  <a:lnTo>
                    <a:pt x="742" y="292"/>
                  </a:lnTo>
                  <a:lnTo>
                    <a:pt x="717" y="288"/>
                  </a:lnTo>
                  <a:lnTo>
                    <a:pt x="688" y="276"/>
                  </a:lnTo>
                  <a:lnTo>
                    <a:pt x="669" y="264"/>
                  </a:lnTo>
                  <a:lnTo>
                    <a:pt x="664" y="260"/>
                  </a:lnTo>
                  <a:lnTo>
                    <a:pt x="664" y="251"/>
                  </a:lnTo>
                  <a:lnTo>
                    <a:pt x="659" y="239"/>
                  </a:lnTo>
                  <a:lnTo>
                    <a:pt x="654" y="223"/>
                  </a:lnTo>
                  <a:lnTo>
                    <a:pt x="650" y="203"/>
                  </a:lnTo>
                  <a:lnTo>
                    <a:pt x="645" y="183"/>
                  </a:lnTo>
                  <a:lnTo>
                    <a:pt x="630" y="162"/>
                  </a:lnTo>
                  <a:lnTo>
                    <a:pt x="621" y="138"/>
                  </a:lnTo>
                  <a:lnTo>
                    <a:pt x="596" y="110"/>
                  </a:lnTo>
                  <a:lnTo>
                    <a:pt x="577" y="90"/>
                  </a:lnTo>
                  <a:lnTo>
                    <a:pt x="553" y="65"/>
                  </a:lnTo>
                  <a:lnTo>
                    <a:pt x="524" y="49"/>
                  </a:lnTo>
                  <a:lnTo>
                    <a:pt x="490" y="29"/>
                  </a:lnTo>
                  <a:lnTo>
                    <a:pt x="451" y="17"/>
                  </a:lnTo>
                  <a:lnTo>
                    <a:pt x="407" y="9"/>
                  </a:lnTo>
                  <a:lnTo>
                    <a:pt x="359" y="4"/>
                  </a:lnTo>
                  <a:lnTo>
                    <a:pt x="306" y="0"/>
                  </a:lnTo>
                  <a:lnTo>
                    <a:pt x="257" y="9"/>
                  </a:lnTo>
                  <a:lnTo>
                    <a:pt x="218" y="13"/>
                  </a:lnTo>
                  <a:lnTo>
                    <a:pt x="184" y="29"/>
                  </a:lnTo>
                  <a:lnTo>
                    <a:pt x="146" y="41"/>
                  </a:lnTo>
                  <a:lnTo>
                    <a:pt x="117" y="57"/>
                  </a:lnTo>
                  <a:lnTo>
                    <a:pt x="92" y="77"/>
                  </a:lnTo>
                  <a:lnTo>
                    <a:pt x="73" y="102"/>
                  </a:lnTo>
                  <a:lnTo>
                    <a:pt x="49" y="118"/>
                  </a:lnTo>
                  <a:lnTo>
                    <a:pt x="34" y="138"/>
                  </a:lnTo>
                  <a:lnTo>
                    <a:pt x="20" y="154"/>
                  </a:lnTo>
                  <a:lnTo>
                    <a:pt x="15" y="175"/>
                  </a:lnTo>
                  <a:lnTo>
                    <a:pt x="0" y="199"/>
                  </a:lnTo>
                  <a:lnTo>
                    <a:pt x="0" y="211"/>
                  </a:lnTo>
                  <a:lnTo>
                    <a:pt x="73" y="211"/>
                  </a:lnTo>
                  <a:lnTo>
                    <a:pt x="73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27" name="Freeform 27"/>
            <p:cNvSpPr>
              <a:spLocks/>
            </p:cNvSpPr>
            <p:nvPr/>
          </p:nvSpPr>
          <p:spPr bwMode="auto">
            <a:xfrm>
              <a:off x="7196486" y="1985693"/>
              <a:ext cx="26077" cy="21766"/>
            </a:xfrm>
            <a:custGeom>
              <a:avLst/>
              <a:gdLst>
                <a:gd name="T0" fmla="*/ 121 w 121"/>
                <a:gd name="T1" fmla="*/ 101 h 101"/>
                <a:gd name="T2" fmla="*/ 121 w 121"/>
                <a:gd name="T3" fmla="*/ 81 h 101"/>
                <a:gd name="T4" fmla="*/ 121 w 121"/>
                <a:gd name="T5" fmla="*/ 65 h 101"/>
                <a:gd name="T6" fmla="*/ 116 w 121"/>
                <a:gd name="T7" fmla="*/ 49 h 101"/>
                <a:gd name="T8" fmla="*/ 111 w 121"/>
                <a:gd name="T9" fmla="*/ 36 h 101"/>
                <a:gd name="T10" fmla="*/ 97 w 121"/>
                <a:gd name="T11" fmla="*/ 12 h 101"/>
                <a:gd name="T12" fmla="*/ 68 w 121"/>
                <a:gd name="T13" fmla="*/ 0 h 101"/>
                <a:gd name="T14" fmla="*/ 53 w 121"/>
                <a:gd name="T15" fmla="*/ 0 h 101"/>
                <a:gd name="T16" fmla="*/ 34 w 121"/>
                <a:gd name="T17" fmla="*/ 20 h 101"/>
                <a:gd name="T18" fmla="*/ 19 w 121"/>
                <a:gd name="T19" fmla="*/ 32 h 101"/>
                <a:gd name="T20" fmla="*/ 10 w 121"/>
                <a:gd name="T21" fmla="*/ 49 h 101"/>
                <a:gd name="T22" fmla="*/ 0 w 121"/>
                <a:gd name="T23" fmla="*/ 73 h 101"/>
                <a:gd name="T24" fmla="*/ 0 w 121"/>
                <a:gd name="T25" fmla="*/ 101 h 101"/>
                <a:gd name="T26" fmla="*/ 121 w 121"/>
                <a:gd name="T27" fmla="*/ 101 h 101"/>
                <a:gd name="T28" fmla="*/ 121 w 121"/>
                <a:gd name="T2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01">
                  <a:moveTo>
                    <a:pt x="121" y="101"/>
                  </a:moveTo>
                  <a:lnTo>
                    <a:pt x="121" y="81"/>
                  </a:lnTo>
                  <a:lnTo>
                    <a:pt x="121" y="65"/>
                  </a:lnTo>
                  <a:lnTo>
                    <a:pt x="116" y="49"/>
                  </a:lnTo>
                  <a:lnTo>
                    <a:pt x="111" y="36"/>
                  </a:lnTo>
                  <a:lnTo>
                    <a:pt x="97" y="12"/>
                  </a:lnTo>
                  <a:lnTo>
                    <a:pt x="68" y="0"/>
                  </a:lnTo>
                  <a:lnTo>
                    <a:pt x="53" y="0"/>
                  </a:lnTo>
                  <a:lnTo>
                    <a:pt x="34" y="20"/>
                  </a:lnTo>
                  <a:lnTo>
                    <a:pt x="19" y="32"/>
                  </a:lnTo>
                  <a:lnTo>
                    <a:pt x="10" y="49"/>
                  </a:lnTo>
                  <a:lnTo>
                    <a:pt x="0" y="73"/>
                  </a:lnTo>
                  <a:lnTo>
                    <a:pt x="0" y="101"/>
                  </a:lnTo>
                  <a:lnTo>
                    <a:pt x="121" y="101"/>
                  </a:lnTo>
                  <a:lnTo>
                    <a:pt x="121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28" name="Freeform 28"/>
            <p:cNvSpPr>
              <a:spLocks/>
            </p:cNvSpPr>
            <p:nvPr/>
          </p:nvSpPr>
          <p:spPr bwMode="auto">
            <a:xfrm>
              <a:off x="7218468" y="2005736"/>
              <a:ext cx="135771" cy="117022"/>
            </a:xfrm>
            <a:custGeom>
              <a:avLst/>
              <a:gdLst>
                <a:gd name="T0" fmla="*/ 252 w 630"/>
                <a:gd name="T1" fmla="*/ 0 h 543"/>
                <a:gd name="T2" fmla="*/ 203 w 630"/>
                <a:gd name="T3" fmla="*/ 16 h 543"/>
                <a:gd name="T4" fmla="*/ 164 w 630"/>
                <a:gd name="T5" fmla="*/ 33 h 543"/>
                <a:gd name="T6" fmla="*/ 126 w 630"/>
                <a:gd name="T7" fmla="*/ 61 h 543"/>
                <a:gd name="T8" fmla="*/ 77 w 630"/>
                <a:gd name="T9" fmla="*/ 89 h 543"/>
                <a:gd name="T10" fmla="*/ 43 w 630"/>
                <a:gd name="T11" fmla="*/ 134 h 543"/>
                <a:gd name="T12" fmla="*/ 14 w 630"/>
                <a:gd name="T13" fmla="*/ 186 h 543"/>
                <a:gd name="T14" fmla="*/ 0 w 630"/>
                <a:gd name="T15" fmla="*/ 247 h 543"/>
                <a:gd name="T16" fmla="*/ 0 w 630"/>
                <a:gd name="T17" fmla="*/ 304 h 543"/>
                <a:gd name="T18" fmla="*/ 19 w 630"/>
                <a:gd name="T19" fmla="*/ 365 h 543"/>
                <a:gd name="T20" fmla="*/ 43 w 630"/>
                <a:gd name="T21" fmla="*/ 417 h 543"/>
                <a:gd name="T22" fmla="*/ 77 w 630"/>
                <a:gd name="T23" fmla="*/ 462 h 543"/>
                <a:gd name="T24" fmla="*/ 101 w 630"/>
                <a:gd name="T25" fmla="*/ 498 h 543"/>
                <a:gd name="T26" fmla="*/ 140 w 630"/>
                <a:gd name="T27" fmla="*/ 535 h 543"/>
                <a:gd name="T28" fmla="*/ 155 w 630"/>
                <a:gd name="T29" fmla="*/ 539 h 543"/>
                <a:gd name="T30" fmla="*/ 189 w 630"/>
                <a:gd name="T31" fmla="*/ 526 h 543"/>
                <a:gd name="T32" fmla="*/ 247 w 630"/>
                <a:gd name="T33" fmla="*/ 510 h 543"/>
                <a:gd name="T34" fmla="*/ 324 w 630"/>
                <a:gd name="T35" fmla="*/ 482 h 543"/>
                <a:gd name="T36" fmla="*/ 407 w 630"/>
                <a:gd name="T37" fmla="*/ 445 h 543"/>
                <a:gd name="T38" fmla="*/ 489 w 630"/>
                <a:gd name="T39" fmla="*/ 393 h 543"/>
                <a:gd name="T40" fmla="*/ 562 w 630"/>
                <a:gd name="T41" fmla="*/ 328 h 543"/>
                <a:gd name="T42" fmla="*/ 610 w 630"/>
                <a:gd name="T43" fmla="*/ 255 h 543"/>
                <a:gd name="T44" fmla="*/ 591 w 630"/>
                <a:gd name="T45" fmla="*/ 138 h 543"/>
                <a:gd name="T46" fmla="*/ 586 w 630"/>
                <a:gd name="T47" fmla="*/ 146 h 543"/>
                <a:gd name="T48" fmla="*/ 571 w 630"/>
                <a:gd name="T49" fmla="*/ 178 h 543"/>
                <a:gd name="T50" fmla="*/ 547 w 630"/>
                <a:gd name="T51" fmla="*/ 223 h 543"/>
                <a:gd name="T52" fmla="*/ 508 w 630"/>
                <a:gd name="T53" fmla="*/ 275 h 543"/>
                <a:gd name="T54" fmla="*/ 450 w 630"/>
                <a:gd name="T55" fmla="*/ 332 h 543"/>
                <a:gd name="T56" fmla="*/ 382 w 630"/>
                <a:gd name="T57" fmla="*/ 385 h 543"/>
                <a:gd name="T58" fmla="*/ 286 w 630"/>
                <a:gd name="T59" fmla="*/ 433 h 543"/>
                <a:gd name="T60" fmla="*/ 179 w 630"/>
                <a:gd name="T61" fmla="*/ 470 h 543"/>
                <a:gd name="T62" fmla="*/ 160 w 630"/>
                <a:gd name="T63" fmla="*/ 445 h 543"/>
                <a:gd name="T64" fmla="*/ 140 w 630"/>
                <a:gd name="T65" fmla="*/ 421 h 543"/>
                <a:gd name="T66" fmla="*/ 126 w 630"/>
                <a:gd name="T67" fmla="*/ 393 h 543"/>
                <a:gd name="T68" fmla="*/ 101 w 630"/>
                <a:gd name="T69" fmla="*/ 356 h 543"/>
                <a:gd name="T70" fmla="*/ 92 w 630"/>
                <a:gd name="T71" fmla="*/ 316 h 543"/>
                <a:gd name="T72" fmla="*/ 82 w 630"/>
                <a:gd name="T73" fmla="*/ 271 h 543"/>
                <a:gd name="T74" fmla="*/ 92 w 630"/>
                <a:gd name="T75" fmla="*/ 227 h 543"/>
                <a:gd name="T76" fmla="*/ 101 w 630"/>
                <a:gd name="T77" fmla="*/ 182 h 543"/>
                <a:gd name="T78" fmla="*/ 130 w 630"/>
                <a:gd name="T79" fmla="*/ 150 h 543"/>
                <a:gd name="T80" fmla="*/ 164 w 630"/>
                <a:gd name="T81" fmla="*/ 122 h 543"/>
                <a:gd name="T82" fmla="*/ 208 w 630"/>
                <a:gd name="T83" fmla="*/ 105 h 543"/>
                <a:gd name="T84" fmla="*/ 242 w 630"/>
                <a:gd name="T85" fmla="*/ 89 h 543"/>
                <a:gd name="T86" fmla="*/ 276 w 630"/>
                <a:gd name="T87" fmla="*/ 81 h 543"/>
                <a:gd name="T88" fmla="*/ 310 w 630"/>
                <a:gd name="T89" fmla="*/ 81 h 543"/>
                <a:gd name="T90" fmla="*/ 261 w 630"/>
                <a:gd name="T9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0" h="543">
                  <a:moveTo>
                    <a:pt x="261" y="0"/>
                  </a:moveTo>
                  <a:lnTo>
                    <a:pt x="252" y="0"/>
                  </a:lnTo>
                  <a:lnTo>
                    <a:pt x="223" y="8"/>
                  </a:lnTo>
                  <a:lnTo>
                    <a:pt x="203" y="16"/>
                  </a:lnTo>
                  <a:lnTo>
                    <a:pt x="189" y="24"/>
                  </a:lnTo>
                  <a:lnTo>
                    <a:pt x="164" y="33"/>
                  </a:lnTo>
                  <a:lnTo>
                    <a:pt x="150" y="49"/>
                  </a:lnTo>
                  <a:lnTo>
                    <a:pt x="126" y="61"/>
                  </a:lnTo>
                  <a:lnTo>
                    <a:pt x="101" y="77"/>
                  </a:lnTo>
                  <a:lnTo>
                    <a:pt x="77" y="89"/>
                  </a:lnTo>
                  <a:lnTo>
                    <a:pt x="63" y="113"/>
                  </a:lnTo>
                  <a:lnTo>
                    <a:pt x="43" y="134"/>
                  </a:lnTo>
                  <a:lnTo>
                    <a:pt x="24" y="162"/>
                  </a:lnTo>
                  <a:lnTo>
                    <a:pt x="14" y="186"/>
                  </a:lnTo>
                  <a:lnTo>
                    <a:pt x="4" y="219"/>
                  </a:lnTo>
                  <a:lnTo>
                    <a:pt x="0" y="247"/>
                  </a:lnTo>
                  <a:lnTo>
                    <a:pt x="0" y="275"/>
                  </a:lnTo>
                  <a:lnTo>
                    <a:pt x="0" y="304"/>
                  </a:lnTo>
                  <a:lnTo>
                    <a:pt x="9" y="336"/>
                  </a:lnTo>
                  <a:lnTo>
                    <a:pt x="19" y="365"/>
                  </a:lnTo>
                  <a:lnTo>
                    <a:pt x="29" y="389"/>
                  </a:lnTo>
                  <a:lnTo>
                    <a:pt x="43" y="417"/>
                  </a:lnTo>
                  <a:lnTo>
                    <a:pt x="63" y="441"/>
                  </a:lnTo>
                  <a:lnTo>
                    <a:pt x="77" y="462"/>
                  </a:lnTo>
                  <a:lnTo>
                    <a:pt x="92" y="482"/>
                  </a:lnTo>
                  <a:lnTo>
                    <a:pt x="101" y="498"/>
                  </a:lnTo>
                  <a:lnTo>
                    <a:pt x="121" y="514"/>
                  </a:lnTo>
                  <a:lnTo>
                    <a:pt x="140" y="535"/>
                  </a:lnTo>
                  <a:lnTo>
                    <a:pt x="150" y="543"/>
                  </a:lnTo>
                  <a:lnTo>
                    <a:pt x="155" y="539"/>
                  </a:lnTo>
                  <a:lnTo>
                    <a:pt x="169" y="539"/>
                  </a:lnTo>
                  <a:lnTo>
                    <a:pt x="189" y="526"/>
                  </a:lnTo>
                  <a:lnTo>
                    <a:pt x="218" y="522"/>
                  </a:lnTo>
                  <a:lnTo>
                    <a:pt x="247" y="510"/>
                  </a:lnTo>
                  <a:lnTo>
                    <a:pt x="286" y="498"/>
                  </a:lnTo>
                  <a:lnTo>
                    <a:pt x="324" y="482"/>
                  </a:lnTo>
                  <a:lnTo>
                    <a:pt x="368" y="466"/>
                  </a:lnTo>
                  <a:lnTo>
                    <a:pt x="407" y="445"/>
                  </a:lnTo>
                  <a:lnTo>
                    <a:pt x="450" y="421"/>
                  </a:lnTo>
                  <a:lnTo>
                    <a:pt x="489" y="393"/>
                  </a:lnTo>
                  <a:lnTo>
                    <a:pt x="528" y="365"/>
                  </a:lnTo>
                  <a:lnTo>
                    <a:pt x="562" y="328"/>
                  </a:lnTo>
                  <a:lnTo>
                    <a:pt x="591" y="296"/>
                  </a:lnTo>
                  <a:lnTo>
                    <a:pt x="610" y="255"/>
                  </a:lnTo>
                  <a:lnTo>
                    <a:pt x="630" y="215"/>
                  </a:lnTo>
                  <a:lnTo>
                    <a:pt x="591" y="138"/>
                  </a:lnTo>
                  <a:lnTo>
                    <a:pt x="586" y="138"/>
                  </a:lnTo>
                  <a:lnTo>
                    <a:pt x="586" y="146"/>
                  </a:lnTo>
                  <a:lnTo>
                    <a:pt x="576" y="158"/>
                  </a:lnTo>
                  <a:lnTo>
                    <a:pt x="571" y="178"/>
                  </a:lnTo>
                  <a:lnTo>
                    <a:pt x="557" y="194"/>
                  </a:lnTo>
                  <a:lnTo>
                    <a:pt x="547" y="223"/>
                  </a:lnTo>
                  <a:lnTo>
                    <a:pt x="523" y="247"/>
                  </a:lnTo>
                  <a:lnTo>
                    <a:pt x="508" y="275"/>
                  </a:lnTo>
                  <a:lnTo>
                    <a:pt x="479" y="304"/>
                  </a:lnTo>
                  <a:lnTo>
                    <a:pt x="450" y="332"/>
                  </a:lnTo>
                  <a:lnTo>
                    <a:pt x="416" y="356"/>
                  </a:lnTo>
                  <a:lnTo>
                    <a:pt x="382" y="385"/>
                  </a:lnTo>
                  <a:lnTo>
                    <a:pt x="334" y="409"/>
                  </a:lnTo>
                  <a:lnTo>
                    <a:pt x="286" y="433"/>
                  </a:lnTo>
                  <a:lnTo>
                    <a:pt x="237" y="454"/>
                  </a:lnTo>
                  <a:lnTo>
                    <a:pt x="179" y="470"/>
                  </a:lnTo>
                  <a:lnTo>
                    <a:pt x="174" y="462"/>
                  </a:lnTo>
                  <a:lnTo>
                    <a:pt x="160" y="445"/>
                  </a:lnTo>
                  <a:lnTo>
                    <a:pt x="150" y="433"/>
                  </a:lnTo>
                  <a:lnTo>
                    <a:pt x="140" y="421"/>
                  </a:lnTo>
                  <a:lnTo>
                    <a:pt x="130" y="405"/>
                  </a:lnTo>
                  <a:lnTo>
                    <a:pt x="126" y="393"/>
                  </a:lnTo>
                  <a:lnTo>
                    <a:pt x="116" y="373"/>
                  </a:lnTo>
                  <a:lnTo>
                    <a:pt x="101" y="356"/>
                  </a:lnTo>
                  <a:lnTo>
                    <a:pt x="97" y="336"/>
                  </a:lnTo>
                  <a:lnTo>
                    <a:pt x="92" y="316"/>
                  </a:lnTo>
                  <a:lnTo>
                    <a:pt x="82" y="292"/>
                  </a:lnTo>
                  <a:lnTo>
                    <a:pt x="82" y="271"/>
                  </a:lnTo>
                  <a:lnTo>
                    <a:pt x="82" y="247"/>
                  </a:lnTo>
                  <a:lnTo>
                    <a:pt x="92" y="227"/>
                  </a:lnTo>
                  <a:lnTo>
                    <a:pt x="92" y="203"/>
                  </a:lnTo>
                  <a:lnTo>
                    <a:pt x="101" y="182"/>
                  </a:lnTo>
                  <a:lnTo>
                    <a:pt x="116" y="162"/>
                  </a:lnTo>
                  <a:lnTo>
                    <a:pt x="130" y="150"/>
                  </a:lnTo>
                  <a:lnTo>
                    <a:pt x="145" y="130"/>
                  </a:lnTo>
                  <a:lnTo>
                    <a:pt x="164" y="122"/>
                  </a:lnTo>
                  <a:lnTo>
                    <a:pt x="189" y="109"/>
                  </a:lnTo>
                  <a:lnTo>
                    <a:pt x="208" y="105"/>
                  </a:lnTo>
                  <a:lnTo>
                    <a:pt x="223" y="97"/>
                  </a:lnTo>
                  <a:lnTo>
                    <a:pt x="242" y="89"/>
                  </a:lnTo>
                  <a:lnTo>
                    <a:pt x="261" y="81"/>
                  </a:lnTo>
                  <a:lnTo>
                    <a:pt x="276" y="81"/>
                  </a:lnTo>
                  <a:lnTo>
                    <a:pt x="300" y="81"/>
                  </a:lnTo>
                  <a:lnTo>
                    <a:pt x="310" y="81"/>
                  </a:lnTo>
                  <a:lnTo>
                    <a:pt x="261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29" name="Freeform 29"/>
            <p:cNvSpPr>
              <a:spLocks/>
            </p:cNvSpPr>
            <p:nvPr/>
          </p:nvSpPr>
          <p:spPr bwMode="auto">
            <a:xfrm>
              <a:off x="7277949" y="1863500"/>
              <a:ext cx="164002" cy="147408"/>
            </a:xfrm>
            <a:custGeom>
              <a:avLst/>
              <a:gdLst>
                <a:gd name="T0" fmla="*/ 34 w 761"/>
                <a:gd name="T1" fmla="*/ 684 h 684"/>
                <a:gd name="T2" fmla="*/ 34 w 761"/>
                <a:gd name="T3" fmla="*/ 676 h 684"/>
                <a:gd name="T4" fmla="*/ 48 w 761"/>
                <a:gd name="T5" fmla="*/ 660 h 684"/>
                <a:gd name="T6" fmla="*/ 68 w 761"/>
                <a:gd name="T7" fmla="*/ 640 h 684"/>
                <a:gd name="T8" fmla="*/ 102 w 761"/>
                <a:gd name="T9" fmla="*/ 616 h 684"/>
                <a:gd name="T10" fmla="*/ 116 w 761"/>
                <a:gd name="T11" fmla="*/ 599 h 684"/>
                <a:gd name="T12" fmla="*/ 140 w 761"/>
                <a:gd name="T13" fmla="*/ 587 h 684"/>
                <a:gd name="T14" fmla="*/ 165 w 761"/>
                <a:gd name="T15" fmla="*/ 575 h 684"/>
                <a:gd name="T16" fmla="*/ 199 w 761"/>
                <a:gd name="T17" fmla="*/ 567 h 684"/>
                <a:gd name="T18" fmla="*/ 228 w 761"/>
                <a:gd name="T19" fmla="*/ 555 h 684"/>
                <a:gd name="T20" fmla="*/ 271 w 761"/>
                <a:gd name="T21" fmla="*/ 547 h 684"/>
                <a:gd name="T22" fmla="*/ 310 w 761"/>
                <a:gd name="T23" fmla="*/ 539 h 684"/>
                <a:gd name="T24" fmla="*/ 358 w 761"/>
                <a:gd name="T25" fmla="*/ 539 h 684"/>
                <a:gd name="T26" fmla="*/ 354 w 761"/>
                <a:gd name="T27" fmla="*/ 535 h 684"/>
                <a:gd name="T28" fmla="*/ 349 w 761"/>
                <a:gd name="T29" fmla="*/ 522 h 684"/>
                <a:gd name="T30" fmla="*/ 344 w 761"/>
                <a:gd name="T31" fmla="*/ 506 h 684"/>
                <a:gd name="T32" fmla="*/ 344 w 761"/>
                <a:gd name="T33" fmla="*/ 482 h 684"/>
                <a:gd name="T34" fmla="*/ 339 w 761"/>
                <a:gd name="T35" fmla="*/ 454 h 684"/>
                <a:gd name="T36" fmla="*/ 344 w 761"/>
                <a:gd name="T37" fmla="*/ 425 h 684"/>
                <a:gd name="T38" fmla="*/ 344 w 761"/>
                <a:gd name="T39" fmla="*/ 389 h 684"/>
                <a:gd name="T40" fmla="*/ 358 w 761"/>
                <a:gd name="T41" fmla="*/ 352 h 684"/>
                <a:gd name="T42" fmla="*/ 373 w 761"/>
                <a:gd name="T43" fmla="*/ 316 h 684"/>
                <a:gd name="T44" fmla="*/ 397 w 761"/>
                <a:gd name="T45" fmla="*/ 280 h 684"/>
                <a:gd name="T46" fmla="*/ 431 w 761"/>
                <a:gd name="T47" fmla="*/ 243 h 684"/>
                <a:gd name="T48" fmla="*/ 475 w 761"/>
                <a:gd name="T49" fmla="*/ 211 h 684"/>
                <a:gd name="T50" fmla="*/ 528 w 761"/>
                <a:gd name="T51" fmla="*/ 174 h 684"/>
                <a:gd name="T52" fmla="*/ 591 w 761"/>
                <a:gd name="T53" fmla="*/ 150 h 684"/>
                <a:gd name="T54" fmla="*/ 669 w 761"/>
                <a:gd name="T55" fmla="*/ 126 h 684"/>
                <a:gd name="T56" fmla="*/ 761 w 761"/>
                <a:gd name="T57" fmla="*/ 109 h 684"/>
                <a:gd name="T58" fmla="*/ 746 w 761"/>
                <a:gd name="T59" fmla="*/ 0 h 684"/>
                <a:gd name="T60" fmla="*/ 736 w 761"/>
                <a:gd name="T61" fmla="*/ 0 h 684"/>
                <a:gd name="T62" fmla="*/ 722 w 761"/>
                <a:gd name="T63" fmla="*/ 4 h 684"/>
                <a:gd name="T64" fmla="*/ 693 w 761"/>
                <a:gd name="T65" fmla="*/ 8 h 684"/>
                <a:gd name="T66" fmla="*/ 664 w 761"/>
                <a:gd name="T67" fmla="*/ 16 h 684"/>
                <a:gd name="T68" fmla="*/ 615 w 761"/>
                <a:gd name="T69" fmla="*/ 29 h 684"/>
                <a:gd name="T70" fmla="*/ 577 w 761"/>
                <a:gd name="T71" fmla="*/ 49 h 684"/>
                <a:gd name="T72" fmla="*/ 528 w 761"/>
                <a:gd name="T73" fmla="*/ 65 h 684"/>
                <a:gd name="T74" fmla="*/ 484 w 761"/>
                <a:gd name="T75" fmla="*/ 93 h 684"/>
                <a:gd name="T76" fmla="*/ 436 w 761"/>
                <a:gd name="T77" fmla="*/ 118 h 684"/>
                <a:gd name="T78" fmla="*/ 397 w 761"/>
                <a:gd name="T79" fmla="*/ 154 h 684"/>
                <a:gd name="T80" fmla="*/ 354 w 761"/>
                <a:gd name="T81" fmla="*/ 195 h 684"/>
                <a:gd name="T82" fmla="*/ 325 w 761"/>
                <a:gd name="T83" fmla="*/ 243 h 684"/>
                <a:gd name="T84" fmla="*/ 295 w 761"/>
                <a:gd name="T85" fmla="*/ 292 h 684"/>
                <a:gd name="T86" fmla="*/ 286 w 761"/>
                <a:gd name="T87" fmla="*/ 352 h 684"/>
                <a:gd name="T88" fmla="*/ 276 w 761"/>
                <a:gd name="T89" fmla="*/ 413 h 684"/>
                <a:gd name="T90" fmla="*/ 286 w 761"/>
                <a:gd name="T91" fmla="*/ 490 h 684"/>
                <a:gd name="T92" fmla="*/ 276 w 761"/>
                <a:gd name="T93" fmla="*/ 490 h 684"/>
                <a:gd name="T94" fmla="*/ 262 w 761"/>
                <a:gd name="T95" fmla="*/ 494 h 684"/>
                <a:gd name="T96" fmla="*/ 242 w 761"/>
                <a:gd name="T97" fmla="*/ 494 h 684"/>
                <a:gd name="T98" fmla="*/ 228 w 761"/>
                <a:gd name="T99" fmla="*/ 498 h 684"/>
                <a:gd name="T100" fmla="*/ 208 w 761"/>
                <a:gd name="T101" fmla="*/ 502 h 684"/>
                <a:gd name="T102" fmla="*/ 189 w 761"/>
                <a:gd name="T103" fmla="*/ 510 h 684"/>
                <a:gd name="T104" fmla="*/ 165 w 761"/>
                <a:gd name="T105" fmla="*/ 514 h 684"/>
                <a:gd name="T106" fmla="*/ 140 w 761"/>
                <a:gd name="T107" fmla="*/ 527 h 684"/>
                <a:gd name="T108" fmla="*/ 116 w 761"/>
                <a:gd name="T109" fmla="*/ 535 h 684"/>
                <a:gd name="T110" fmla="*/ 92 w 761"/>
                <a:gd name="T111" fmla="*/ 547 h 684"/>
                <a:gd name="T112" fmla="*/ 68 w 761"/>
                <a:gd name="T113" fmla="*/ 559 h 684"/>
                <a:gd name="T114" fmla="*/ 43 w 761"/>
                <a:gd name="T115" fmla="*/ 575 h 684"/>
                <a:gd name="T116" fmla="*/ 19 w 761"/>
                <a:gd name="T117" fmla="*/ 591 h 684"/>
                <a:gd name="T118" fmla="*/ 0 w 761"/>
                <a:gd name="T119" fmla="*/ 612 h 684"/>
                <a:gd name="T120" fmla="*/ 34 w 761"/>
                <a:gd name="T121" fmla="*/ 684 h 684"/>
                <a:gd name="T122" fmla="*/ 34 w 761"/>
                <a:gd name="T12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1" h="684">
                  <a:moveTo>
                    <a:pt x="34" y="684"/>
                  </a:moveTo>
                  <a:lnTo>
                    <a:pt x="34" y="676"/>
                  </a:lnTo>
                  <a:lnTo>
                    <a:pt x="48" y="660"/>
                  </a:lnTo>
                  <a:lnTo>
                    <a:pt x="68" y="640"/>
                  </a:lnTo>
                  <a:lnTo>
                    <a:pt x="102" y="616"/>
                  </a:lnTo>
                  <a:lnTo>
                    <a:pt x="116" y="599"/>
                  </a:lnTo>
                  <a:lnTo>
                    <a:pt x="140" y="587"/>
                  </a:lnTo>
                  <a:lnTo>
                    <a:pt x="165" y="575"/>
                  </a:lnTo>
                  <a:lnTo>
                    <a:pt x="199" y="567"/>
                  </a:lnTo>
                  <a:lnTo>
                    <a:pt x="228" y="555"/>
                  </a:lnTo>
                  <a:lnTo>
                    <a:pt x="271" y="547"/>
                  </a:lnTo>
                  <a:lnTo>
                    <a:pt x="310" y="539"/>
                  </a:lnTo>
                  <a:lnTo>
                    <a:pt x="358" y="539"/>
                  </a:lnTo>
                  <a:lnTo>
                    <a:pt x="354" y="535"/>
                  </a:lnTo>
                  <a:lnTo>
                    <a:pt x="349" y="522"/>
                  </a:lnTo>
                  <a:lnTo>
                    <a:pt x="344" y="506"/>
                  </a:lnTo>
                  <a:lnTo>
                    <a:pt x="344" y="482"/>
                  </a:lnTo>
                  <a:lnTo>
                    <a:pt x="339" y="454"/>
                  </a:lnTo>
                  <a:lnTo>
                    <a:pt x="344" y="425"/>
                  </a:lnTo>
                  <a:lnTo>
                    <a:pt x="344" y="389"/>
                  </a:lnTo>
                  <a:lnTo>
                    <a:pt x="358" y="352"/>
                  </a:lnTo>
                  <a:lnTo>
                    <a:pt x="373" y="316"/>
                  </a:lnTo>
                  <a:lnTo>
                    <a:pt x="397" y="280"/>
                  </a:lnTo>
                  <a:lnTo>
                    <a:pt x="431" y="243"/>
                  </a:lnTo>
                  <a:lnTo>
                    <a:pt x="475" y="211"/>
                  </a:lnTo>
                  <a:lnTo>
                    <a:pt x="528" y="174"/>
                  </a:lnTo>
                  <a:lnTo>
                    <a:pt x="591" y="150"/>
                  </a:lnTo>
                  <a:lnTo>
                    <a:pt x="669" y="126"/>
                  </a:lnTo>
                  <a:lnTo>
                    <a:pt x="761" y="109"/>
                  </a:lnTo>
                  <a:lnTo>
                    <a:pt x="746" y="0"/>
                  </a:lnTo>
                  <a:lnTo>
                    <a:pt x="736" y="0"/>
                  </a:lnTo>
                  <a:lnTo>
                    <a:pt x="722" y="4"/>
                  </a:lnTo>
                  <a:lnTo>
                    <a:pt x="693" y="8"/>
                  </a:lnTo>
                  <a:lnTo>
                    <a:pt x="664" y="16"/>
                  </a:lnTo>
                  <a:lnTo>
                    <a:pt x="615" y="29"/>
                  </a:lnTo>
                  <a:lnTo>
                    <a:pt x="577" y="49"/>
                  </a:lnTo>
                  <a:lnTo>
                    <a:pt x="528" y="65"/>
                  </a:lnTo>
                  <a:lnTo>
                    <a:pt x="484" y="93"/>
                  </a:lnTo>
                  <a:lnTo>
                    <a:pt x="436" y="118"/>
                  </a:lnTo>
                  <a:lnTo>
                    <a:pt x="397" y="154"/>
                  </a:lnTo>
                  <a:lnTo>
                    <a:pt x="354" y="195"/>
                  </a:lnTo>
                  <a:lnTo>
                    <a:pt x="325" y="243"/>
                  </a:lnTo>
                  <a:lnTo>
                    <a:pt x="295" y="292"/>
                  </a:lnTo>
                  <a:lnTo>
                    <a:pt x="286" y="352"/>
                  </a:lnTo>
                  <a:lnTo>
                    <a:pt x="276" y="413"/>
                  </a:lnTo>
                  <a:lnTo>
                    <a:pt x="286" y="490"/>
                  </a:lnTo>
                  <a:lnTo>
                    <a:pt x="276" y="490"/>
                  </a:lnTo>
                  <a:lnTo>
                    <a:pt x="262" y="494"/>
                  </a:lnTo>
                  <a:lnTo>
                    <a:pt x="242" y="494"/>
                  </a:lnTo>
                  <a:lnTo>
                    <a:pt x="228" y="498"/>
                  </a:lnTo>
                  <a:lnTo>
                    <a:pt x="208" y="502"/>
                  </a:lnTo>
                  <a:lnTo>
                    <a:pt x="189" y="510"/>
                  </a:lnTo>
                  <a:lnTo>
                    <a:pt x="165" y="514"/>
                  </a:lnTo>
                  <a:lnTo>
                    <a:pt x="140" y="527"/>
                  </a:lnTo>
                  <a:lnTo>
                    <a:pt x="116" y="535"/>
                  </a:lnTo>
                  <a:lnTo>
                    <a:pt x="92" y="547"/>
                  </a:lnTo>
                  <a:lnTo>
                    <a:pt x="68" y="559"/>
                  </a:lnTo>
                  <a:lnTo>
                    <a:pt x="43" y="575"/>
                  </a:lnTo>
                  <a:lnTo>
                    <a:pt x="19" y="591"/>
                  </a:lnTo>
                  <a:lnTo>
                    <a:pt x="0" y="612"/>
                  </a:lnTo>
                  <a:lnTo>
                    <a:pt x="34" y="684"/>
                  </a:lnTo>
                  <a:lnTo>
                    <a:pt x="34" y="6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30" name="Freeform 30"/>
            <p:cNvSpPr>
              <a:spLocks/>
            </p:cNvSpPr>
            <p:nvPr/>
          </p:nvSpPr>
          <p:spPr bwMode="auto">
            <a:xfrm>
              <a:off x="7374066" y="1895826"/>
              <a:ext cx="92884" cy="95902"/>
            </a:xfrm>
            <a:custGeom>
              <a:avLst/>
              <a:gdLst>
                <a:gd name="T0" fmla="*/ 431 w 431"/>
                <a:gd name="T1" fmla="*/ 0 h 445"/>
                <a:gd name="T2" fmla="*/ 421 w 431"/>
                <a:gd name="T3" fmla="*/ 0 h 445"/>
                <a:gd name="T4" fmla="*/ 412 w 431"/>
                <a:gd name="T5" fmla="*/ 4 h 445"/>
                <a:gd name="T6" fmla="*/ 387 w 431"/>
                <a:gd name="T7" fmla="*/ 8 h 445"/>
                <a:gd name="T8" fmla="*/ 363 w 431"/>
                <a:gd name="T9" fmla="*/ 20 h 445"/>
                <a:gd name="T10" fmla="*/ 329 w 431"/>
                <a:gd name="T11" fmla="*/ 28 h 445"/>
                <a:gd name="T12" fmla="*/ 300 w 431"/>
                <a:gd name="T13" fmla="*/ 45 h 445"/>
                <a:gd name="T14" fmla="*/ 261 w 431"/>
                <a:gd name="T15" fmla="*/ 61 h 445"/>
                <a:gd name="T16" fmla="*/ 223 w 431"/>
                <a:gd name="T17" fmla="*/ 89 h 445"/>
                <a:gd name="T18" fmla="*/ 179 w 431"/>
                <a:gd name="T19" fmla="*/ 113 h 445"/>
                <a:gd name="T20" fmla="*/ 145 w 431"/>
                <a:gd name="T21" fmla="*/ 146 h 445"/>
                <a:gd name="T22" fmla="*/ 106 w 431"/>
                <a:gd name="T23" fmla="*/ 182 h 445"/>
                <a:gd name="T24" fmla="*/ 72 w 431"/>
                <a:gd name="T25" fmla="*/ 223 h 445"/>
                <a:gd name="T26" fmla="*/ 43 w 431"/>
                <a:gd name="T27" fmla="*/ 267 h 445"/>
                <a:gd name="T28" fmla="*/ 24 w 431"/>
                <a:gd name="T29" fmla="*/ 320 h 445"/>
                <a:gd name="T30" fmla="*/ 5 w 431"/>
                <a:gd name="T31" fmla="*/ 377 h 445"/>
                <a:gd name="T32" fmla="*/ 0 w 431"/>
                <a:gd name="T33" fmla="*/ 445 h 445"/>
                <a:gd name="T34" fmla="*/ 63 w 431"/>
                <a:gd name="T35" fmla="*/ 405 h 445"/>
                <a:gd name="T36" fmla="*/ 63 w 431"/>
                <a:gd name="T37" fmla="*/ 397 h 445"/>
                <a:gd name="T38" fmla="*/ 63 w 431"/>
                <a:gd name="T39" fmla="*/ 393 h 445"/>
                <a:gd name="T40" fmla="*/ 68 w 431"/>
                <a:gd name="T41" fmla="*/ 381 h 445"/>
                <a:gd name="T42" fmla="*/ 77 w 431"/>
                <a:gd name="T43" fmla="*/ 364 h 445"/>
                <a:gd name="T44" fmla="*/ 82 w 431"/>
                <a:gd name="T45" fmla="*/ 344 h 445"/>
                <a:gd name="T46" fmla="*/ 97 w 431"/>
                <a:gd name="T47" fmla="*/ 324 h 445"/>
                <a:gd name="T48" fmla="*/ 111 w 431"/>
                <a:gd name="T49" fmla="*/ 300 h 445"/>
                <a:gd name="T50" fmla="*/ 131 w 431"/>
                <a:gd name="T51" fmla="*/ 275 h 445"/>
                <a:gd name="T52" fmla="*/ 155 w 431"/>
                <a:gd name="T53" fmla="*/ 247 h 445"/>
                <a:gd name="T54" fmla="*/ 179 w 431"/>
                <a:gd name="T55" fmla="*/ 223 h 445"/>
                <a:gd name="T56" fmla="*/ 203 w 431"/>
                <a:gd name="T57" fmla="*/ 194 h 445"/>
                <a:gd name="T58" fmla="*/ 242 w 431"/>
                <a:gd name="T59" fmla="*/ 166 h 445"/>
                <a:gd name="T60" fmla="*/ 276 w 431"/>
                <a:gd name="T61" fmla="*/ 142 h 445"/>
                <a:gd name="T62" fmla="*/ 315 w 431"/>
                <a:gd name="T63" fmla="*/ 117 h 445"/>
                <a:gd name="T64" fmla="*/ 363 w 431"/>
                <a:gd name="T65" fmla="*/ 93 h 445"/>
                <a:gd name="T66" fmla="*/ 412 w 431"/>
                <a:gd name="T67" fmla="*/ 77 h 445"/>
                <a:gd name="T68" fmla="*/ 431 w 431"/>
                <a:gd name="T69" fmla="*/ 0 h 445"/>
                <a:gd name="T70" fmla="*/ 431 w 431"/>
                <a:gd name="T7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1" h="445">
                  <a:moveTo>
                    <a:pt x="431" y="0"/>
                  </a:moveTo>
                  <a:lnTo>
                    <a:pt x="421" y="0"/>
                  </a:lnTo>
                  <a:lnTo>
                    <a:pt x="412" y="4"/>
                  </a:lnTo>
                  <a:lnTo>
                    <a:pt x="387" y="8"/>
                  </a:lnTo>
                  <a:lnTo>
                    <a:pt x="363" y="20"/>
                  </a:lnTo>
                  <a:lnTo>
                    <a:pt x="329" y="28"/>
                  </a:lnTo>
                  <a:lnTo>
                    <a:pt x="300" y="45"/>
                  </a:lnTo>
                  <a:lnTo>
                    <a:pt x="261" y="61"/>
                  </a:lnTo>
                  <a:lnTo>
                    <a:pt x="223" y="89"/>
                  </a:lnTo>
                  <a:lnTo>
                    <a:pt x="179" y="113"/>
                  </a:lnTo>
                  <a:lnTo>
                    <a:pt x="145" y="146"/>
                  </a:lnTo>
                  <a:lnTo>
                    <a:pt x="106" y="182"/>
                  </a:lnTo>
                  <a:lnTo>
                    <a:pt x="72" y="223"/>
                  </a:lnTo>
                  <a:lnTo>
                    <a:pt x="43" y="267"/>
                  </a:lnTo>
                  <a:lnTo>
                    <a:pt x="24" y="320"/>
                  </a:lnTo>
                  <a:lnTo>
                    <a:pt x="5" y="377"/>
                  </a:lnTo>
                  <a:lnTo>
                    <a:pt x="0" y="445"/>
                  </a:lnTo>
                  <a:lnTo>
                    <a:pt x="63" y="405"/>
                  </a:lnTo>
                  <a:lnTo>
                    <a:pt x="63" y="397"/>
                  </a:lnTo>
                  <a:lnTo>
                    <a:pt x="63" y="393"/>
                  </a:lnTo>
                  <a:lnTo>
                    <a:pt x="68" y="381"/>
                  </a:lnTo>
                  <a:lnTo>
                    <a:pt x="77" y="364"/>
                  </a:lnTo>
                  <a:lnTo>
                    <a:pt x="82" y="344"/>
                  </a:lnTo>
                  <a:lnTo>
                    <a:pt x="97" y="324"/>
                  </a:lnTo>
                  <a:lnTo>
                    <a:pt x="111" y="300"/>
                  </a:lnTo>
                  <a:lnTo>
                    <a:pt x="131" y="275"/>
                  </a:lnTo>
                  <a:lnTo>
                    <a:pt x="155" y="247"/>
                  </a:lnTo>
                  <a:lnTo>
                    <a:pt x="179" y="223"/>
                  </a:lnTo>
                  <a:lnTo>
                    <a:pt x="203" y="194"/>
                  </a:lnTo>
                  <a:lnTo>
                    <a:pt x="242" y="166"/>
                  </a:lnTo>
                  <a:lnTo>
                    <a:pt x="276" y="142"/>
                  </a:lnTo>
                  <a:lnTo>
                    <a:pt x="315" y="117"/>
                  </a:lnTo>
                  <a:lnTo>
                    <a:pt x="363" y="93"/>
                  </a:lnTo>
                  <a:lnTo>
                    <a:pt x="412" y="77"/>
                  </a:lnTo>
                  <a:lnTo>
                    <a:pt x="431" y="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31" name="Freeform 31"/>
            <p:cNvSpPr>
              <a:spLocks/>
            </p:cNvSpPr>
            <p:nvPr/>
          </p:nvSpPr>
          <p:spPr bwMode="auto">
            <a:xfrm>
              <a:off x="7405315" y="1733547"/>
              <a:ext cx="127366" cy="166589"/>
            </a:xfrm>
            <a:custGeom>
              <a:avLst/>
              <a:gdLst>
                <a:gd name="T0" fmla="*/ 0 w 591"/>
                <a:gd name="T1" fmla="*/ 611 h 773"/>
                <a:gd name="T2" fmla="*/ 0 w 591"/>
                <a:gd name="T3" fmla="*/ 575 h 773"/>
                <a:gd name="T4" fmla="*/ 0 w 591"/>
                <a:gd name="T5" fmla="*/ 514 h 773"/>
                <a:gd name="T6" fmla="*/ 10 w 591"/>
                <a:gd name="T7" fmla="*/ 433 h 773"/>
                <a:gd name="T8" fmla="*/ 29 w 591"/>
                <a:gd name="T9" fmla="*/ 340 h 773"/>
                <a:gd name="T10" fmla="*/ 63 w 591"/>
                <a:gd name="T11" fmla="*/ 243 h 773"/>
                <a:gd name="T12" fmla="*/ 121 w 591"/>
                <a:gd name="T13" fmla="*/ 142 h 773"/>
                <a:gd name="T14" fmla="*/ 194 w 591"/>
                <a:gd name="T15" fmla="*/ 40 h 773"/>
                <a:gd name="T16" fmla="*/ 252 w 591"/>
                <a:gd name="T17" fmla="*/ 0 h 773"/>
                <a:gd name="T18" fmla="*/ 281 w 591"/>
                <a:gd name="T19" fmla="*/ 28 h 773"/>
                <a:gd name="T20" fmla="*/ 325 w 591"/>
                <a:gd name="T21" fmla="*/ 81 h 773"/>
                <a:gd name="T22" fmla="*/ 388 w 591"/>
                <a:gd name="T23" fmla="*/ 166 h 773"/>
                <a:gd name="T24" fmla="*/ 446 w 591"/>
                <a:gd name="T25" fmla="*/ 271 h 773"/>
                <a:gd name="T26" fmla="*/ 504 w 591"/>
                <a:gd name="T27" fmla="*/ 397 h 773"/>
                <a:gd name="T28" fmla="*/ 553 w 591"/>
                <a:gd name="T29" fmla="*/ 534 h 773"/>
                <a:gd name="T30" fmla="*/ 582 w 591"/>
                <a:gd name="T31" fmla="*/ 688 h 773"/>
                <a:gd name="T32" fmla="*/ 519 w 591"/>
                <a:gd name="T33" fmla="*/ 741 h 773"/>
                <a:gd name="T34" fmla="*/ 519 w 591"/>
                <a:gd name="T35" fmla="*/ 721 h 773"/>
                <a:gd name="T36" fmla="*/ 509 w 591"/>
                <a:gd name="T37" fmla="*/ 680 h 773"/>
                <a:gd name="T38" fmla="*/ 494 w 591"/>
                <a:gd name="T39" fmla="*/ 615 h 773"/>
                <a:gd name="T40" fmla="*/ 475 w 591"/>
                <a:gd name="T41" fmla="*/ 534 h 773"/>
                <a:gd name="T42" fmla="*/ 441 w 591"/>
                <a:gd name="T43" fmla="*/ 437 h 773"/>
                <a:gd name="T44" fmla="*/ 397 w 591"/>
                <a:gd name="T45" fmla="*/ 328 h 773"/>
                <a:gd name="T46" fmla="*/ 344 w 591"/>
                <a:gd name="T47" fmla="*/ 214 h 773"/>
                <a:gd name="T48" fmla="*/ 276 w 591"/>
                <a:gd name="T49" fmla="*/ 101 h 773"/>
                <a:gd name="T50" fmla="*/ 267 w 591"/>
                <a:gd name="T51" fmla="*/ 105 h 773"/>
                <a:gd name="T52" fmla="*/ 242 w 591"/>
                <a:gd name="T53" fmla="*/ 134 h 773"/>
                <a:gd name="T54" fmla="*/ 218 w 591"/>
                <a:gd name="T55" fmla="*/ 174 h 773"/>
                <a:gd name="T56" fmla="*/ 194 w 591"/>
                <a:gd name="T57" fmla="*/ 231 h 773"/>
                <a:gd name="T58" fmla="*/ 165 w 591"/>
                <a:gd name="T59" fmla="*/ 300 h 773"/>
                <a:gd name="T60" fmla="*/ 145 w 591"/>
                <a:gd name="T61" fmla="*/ 385 h 773"/>
                <a:gd name="T62" fmla="*/ 141 w 591"/>
                <a:gd name="T63" fmla="*/ 482 h 773"/>
                <a:gd name="T64" fmla="*/ 155 w 591"/>
                <a:gd name="T65" fmla="*/ 591 h 773"/>
                <a:gd name="T66" fmla="*/ 5 w 591"/>
                <a:gd name="T67" fmla="*/ 615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1" h="773">
                  <a:moveTo>
                    <a:pt x="5" y="615"/>
                  </a:moveTo>
                  <a:lnTo>
                    <a:pt x="0" y="611"/>
                  </a:lnTo>
                  <a:lnTo>
                    <a:pt x="0" y="595"/>
                  </a:lnTo>
                  <a:lnTo>
                    <a:pt x="0" y="575"/>
                  </a:lnTo>
                  <a:lnTo>
                    <a:pt x="0" y="551"/>
                  </a:lnTo>
                  <a:lnTo>
                    <a:pt x="0" y="514"/>
                  </a:lnTo>
                  <a:lnTo>
                    <a:pt x="5" y="478"/>
                  </a:lnTo>
                  <a:lnTo>
                    <a:pt x="10" y="433"/>
                  </a:lnTo>
                  <a:lnTo>
                    <a:pt x="19" y="393"/>
                  </a:lnTo>
                  <a:lnTo>
                    <a:pt x="29" y="340"/>
                  </a:lnTo>
                  <a:lnTo>
                    <a:pt x="44" y="291"/>
                  </a:lnTo>
                  <a:lnTo>
                    <a:pt x="63" y="243"/>
                  </a:lnTo>
                  <a:lnTo>
                    <a:pt x="92" y="194"/>
                  </a:lnTo>
                  <a:lnTo>
                    <a:pt x="121" y="142"/>
                  </a:lnTo>
                  <a:lnTo>
                    <a:pt x="155" y="89"/>
                  </a:lnTo>
                  <a:lnTo>
                    <a:pt x="194" y="4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7" y="8"/>
                  </a:lnTo>
                  <a:lnTo>
                    <a:pt x="281" y="28"/>
                  </a:lnTo>
                  <a:lnTo>
                    <a:pt x="305" y="53"/>
                  </a:lnTo>
                  <a:lnTo>
                    <a:pt x="325" y="81"/>
                  </a:lnTo>
                  <a:lnTo>
                    <a:pt x="359" y="121"/>
                  </a:lnTo>
                  <a:lnTo>
                    <a:pt x="388" y="166"/>
                  </a:lnTo>
                  <a:lnTo>
                    <a:pt x="422" y="219"/>
                  </a:lnTo>
                  <a:lnTo>
                    <a:pt x="446" y="271"/>
                  </a:lnTo>
                  <a:lnTo>
                    <a:pt x="480" y="332"/>
                  </a:lnTo>
                  <a:lnTo>
                    <a:pt x="504" y="397"/>
                  </a:lnTo>
                  <a:lnTo>
                    <a:pt x="533" y="466"/>
                  </a:lnTo>
                  <a:lnTo>
                    <a:pt x="553" y="534"/>
                  </a:lnTo>
                  <a:lnTo>
                    <a:pt x="572" y="611"/>
                  </a:lnTo>
                  <a:lnTo>
                    <a:pt x="582" y="688"/>
                  </a:lnTo>
                  <a:lnTo>
                    <a:pt x="591" y="773"/>
                  </a:lnTo>
                  <a:lnTo>
                    <a:pt x="519" y="741"/>
                  </a:lnTo>
                  <a:lnTo>
                    <a:pt x="519" y="733"/>
                  </a:lnTo>
                  <a:lnTo>
                    <a:pt x="519" y="721"/>
                  </a:lnTo>
                  <a:lnTo>
                    <a:pt x="514" y="704"/>
                  </a:lnTo>
                  <a:lnTo>
                    <a:pt x="509" y="680"/>
                  </a:lnTo>
                  <a:lnTo>
                    <a:pt x="504" y="652"/>
                  </a:lnTo>
                  <a:lnTo>
                    <a:pt x="494" y="615"/>
                  </a:lnTo>
                  <a:lnTo>
                    <a:pt x="485" y="575"/>
                  </a:lnTo>
                  <a:lnTo>
                    <a:pt x="475" y="534"/>
                  </a:lnTo>
                  <a:lnTo>
                    <a:pt x="460" y="486"/>
                  </a:lnTo>
                  <a:lnTo>
                    <a:pt x="441" y="437"/>
                  </a:lnTo>
                  <a:lnTo>
                    <a:pt x="422" y="380"/>
                  </a:lnTo>
                  <a:lnTo>
                    <a:pt x="397" y="328"/>
                  </a:lnTo>
                  <a:lnTo>
                    <a:pt x="373" y="271"/>
                  </a:lnTo>
                  <a:lnTo>
                    <a:pt x="344" y="214"/>
                  </a:lnTo>
                  <a:lnTo>
                    <a:pt x="310" y="158"/>
                  </a:lnTo>
                  <a:lnTo>
                    <a:pt x="276" y="101"/>
                  </a:lnTo>
                  <a:lnTo>
                    <a:pt x="267" y="101"/>
                  </a:lnTo>
                  <a:lnTo>
                    <a:pt x="267" y="105"/>
                  </a:lnTo>
                  <a:lnTo>
                    <a:pt x="252" y="113"/>
                  </a:lnTo>
                  <a:lnTo>
                    <a:pt x="242" y="134"/>
                  </a:lnTo>
                  <a:lnTo>
                    <a:pt x="228" y="150"/>
                  </a:lnTo>
                  <a:lnTo>
                    <a:pt x="218" y="174"/>
                  </a:lnTo>
                  <a:lnTo>
                    <a:pt x="204" y="198"/>
                  </a:lnTo>
                  <a:lnTo>
                    <a:pt x="194" y="231"/>
                  </a:lnTo>
                  <a:lnTo>
                    <a:pt x="175" y="263"/>
                  </a:lnTo>
                  <a:lnTo>
                    <a:pt x="165" y="300"/>
                  </a:lnTo>
                  <a:lnTo>
                    <a:pt x="150" y="340"/>
                  </a:lnTo>
                  <a:lnTo>
                    <a:pt x="145" y="385"/>
                  </a:lnTo>
                  <a:lnTo>
                    <a:pt x="141" y="429"/>
                  </a:lnTo>
                  <a:lnTo>
                    <a:pt x="141" y="482"/>
                  </a:lnTo>
                  <a:lnTo>
                    <a:pt x="145" y="534"/>
                  </a:lnTo>
                  <a:lnTo>
                    <a:pt x="155" y="591"/>
                  </a:lnTo>
                  <a:lnTo>
                    <a:pt x="5" y="615"/>
                  </a:lnTo>
                  <a:lnTo>
                    <a:pt x="5" y="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32" name="Freeform 32"/>
            <p:cNvSpPr>
              <a:spLocks/>
            </p:cNvSpPr>
            <p:nvPr/>
          </p:nvSpPr>
          <p:spPr bwMode="auto">
            <a:xfrm>
              <a:off x="7431391" y="1785916"/>
              <a:ext cx="92022" cy="95902"/>
            </a:xfrm>
            <a:custGeom>
              <a:avLst/>
              <a:gdLst>
                <a:gd name="T0" fmla="*/ 34 w 427"/>
                <a:gd name="T1" fmla="*/ 0 h 445"/>
                <a:gd name="T2" fmla="*/ 34 w 427"/>
                <a:gd name="T3" fmla="*/ 12 h 445"/>
                <a:gd name="T4" fmla="*/ 39 w 427"/>
                <a:gd name="T5" fmla="*/ 20 h 445"/>
                <a:gd name="T6" fmla="*/ 49 w 427"/>
                <a:gd name="T7" fmla="*/ 40 h 445"/>
                <a:gd name="T8" fmla="*/ 58 w 427"/>
                <a:gd name="T9" fmla="*/ 57 h 445"/>
                <a:gd name="T10" fmla="*/ 73 w 427"/>
                <a:gd name="T11" fmla="*/ 81 h 445"/>
                <a:gd name="T12" fmla="*/ 87 w 427"/>
                <a:gd name="T13" fmla="*/ 105 h 445"/>
                <a:gd name="T14" fmla="*/ 107 w 427"/>
                <a:gd name="T15" fmla="*/ 133 h 445"/>
                <a:gd name="T16" fmla="*/ 131 w 427"/>
                <a:gd name="T17" fmla="*/ 162 h 445"/>
                <a:gd name="T18" fmla="*/ 155 w 427"/>
                <a:gd name="T19" fmla="*/ 190 h 445"/>
                <a:gd name="T20" fmla="*/ 180 w 427"/>
                <a:gd name="T21" fmla="*/ 214 h 445"/>
                <a:gd name="T22" fmla="*/ 218 w 427"/>
                <a:gd name="T23" fmla="*/ 247 h 445"/>
                <a:gd name="T24" fmla="*/ 252 w 427"/>
                <a:gd name="T25" fmla="*/ 267 h 445"/>
                <a:gd name="T26" fmla="*/ 291 w 427"/>
                <a:gd name="T27" fmla="*/ 291 h 445"/>
                <a:gd name="T28" fmla="*/ 339 w 427"/>
                <a:gd name="T29" fmla="*/ 312 h 445"/>
                <a:gd name="T30" fmla="*/ 388 w 427"/>
                <a:gd name="T31" fmla="*/ 332 h 445"/>
                <a:gd name="T32" fmla="*/ 427 w 427"/>
                <a:gd name="T33" fmla="*/ 445 h 445"/>
                <a:gd name="T34" fmla="*/ 422 w 427"/>
                <a:gd name="T35" fmla="*/ 441 h 445"/>
                <a:gd name="T36" fmla="*/ 412 w 427"/>
                <a:gd name="T37" fmla="*/ 441 h 445"/>
                <a:gd name="T38" fmla="*/ 398 w 427"/>
                <a:gd name="T39" fmla="*/ 437 h 445"/>
                <a:gd name="T40" fmla="*/ 378 w 427"/>
                <a:gd name="T41" fmla="*/ 429 h 445"/>
                <a:gd name="T42" fmla="*/ 349 w 427"/>
                <a:gd name="T43" fmla="*/ 417 h 445"/>
                <a:gd name="T44" fmla="*/ 325 w 427"/>
                <a:gd name="T45" fmla="*/ 409 h 445"/>
                <a:gd name="T46" fmla="*/ 296 w 427"/>
                <a:gd name="T47" fmla="*/ 393 h 445"/>
                <a:gd name="T48" fmla="*/ 267 w 427"/>
                <a:gd name="T49" fmla="*/ 376 h 445"/>
                <a:gd name="T50" fmla="*/ 228 w 427"/>
                <a:gd name="T51" fmla="*/ 356 h 445"/>
                <a:gd name="T52" fmla="*/ 194 w 427"/>
                <a:gd name="T53" fmla="*/ 328 h 445"/>
                <a:gd name="T54" fmla="*/ 155 w 427"/>
                <a:gd name="T55" fmla="*/ 295 h 445"/>
                <a:gd name="T56" fmla="*/ 126 w 427"/>
                <a:gd name="T57" fmla="*/ 267 h 445"/>
                <a:gd name="T58" fmla="*/ 87 w 427"/>
                <a:gd name="T59" fmla="*/ 223 h 445"/>
                <a:gd name="T60" fmla="*/ 58 w 427"/>
                <a:gd name="T61" fmla="*/ 174 h 445"/>
                <a:gd name="T62" fmla="*/ 24 w 427"/>
                <a:gd name="T63" fmla="*/ 121 h 445"/>
                <a:gd name="T64" fmla="*/ 0 w 427"/>
                <a:gd name="T65" fmla="*/ 69 h 445"/>
                <a:gd name="T66" fmla="*/ 34 w 427"/>
                <a:gd name="T67" fmla="*/ 0 h 445"/>
                <a:gd name="T68" fmla="*/ 34 w 427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445">
                  <a:moveTo>
                    <a:pt x="34" y="0"/>
                  </a:moveTo>
                  <a:lnTo>
                    <a:pt x="34" y="12"/>
                  </a:lnTo>
                  <a:lnTo>
                    <a:pt x="39" y="20"/>
                  </a:lnTo>
                  <a:lnTo>
                    <a:pt x="49" y="40"/>
                  </a:lnTo>
                  <a:lnTo>
                    <a:pt x="58" y="57"/>
                  </a:lnTo>
                  <a:lnTo>
                    <a:pt x="73" y="81"/>
                  </a:lnTo>
                  <a:lnTo>
                    <a:pt x="87" y="105"/>
                  </a:lnTo>
                  <a:lnTo>
                    <a:pt x="107" y="133"/>
                  </a:lnTo>
                  <a:lnTo>
                    <a:pt x="131" y="162"/>
                  </a:lnTo>
                  <a:lnTo>
                    <a:pt x="155" y="190"/>
                  </a:lnTo>
                  <a:lnTo>
                    <a:pt x="180" y="214"/>
                  </a:lnTo>
                  <a:lnTo>
                    <a:pt x="218" y="247"/>
                  </a:lnTo>
                  <a:lnTo>
                    <a:pt x="252" y="267"/>
                  </a:lnTo>
                  <a:lnTo>
                    <a:pt x="291" y="291"/>
                  </a:lnTo>
                  <a:lnTo>
                    <a:pt x="339" y="312"/>
                  </a:lnTo>
                  <a:lnTo>
                    <a:pt x="388" y="332"/>
                  </a:lnTo>
                  <a:lnTo>
                    <a:pt x="427" y="445"/>
                  </a:lnTo>
                  <a:lnTo>
                    <a:pt x="422" y="441"/>
                  </a:lnTo>
                  <a:lnTo>
                    <a:pt x="412" y="441"/>
                  </a:lnTo>
                  <a:lnTo>
                    <a:pt x="398" y="437"/>
                  </a:lnTo>
                  <a:lnTo>
                    <a:pt x="378" y="429"/>
                  </a:lnTo>
                  <a:lnTo>
                    <a:pt x="349" y="417"/>
                  </a:lnTo>
                  <a:lnTo>
                    <a:pt x="325" y="409"/>
                  </a:lnTo>
                  <a:lnTo>
                    <a:pt x="296" y="393"/>
                  </a:lnTo>
                  <a:lnTo>
                    <a:pt x="267" y="376"/>
                  </a:lnTo>
                  <a:lnTo>
                    <a:pt x="228" y="356"/>
                  </a:lnTo>
                  <a:lnTo>
                    <a:pt x="194" y="328"/>
                  </a:lnTo>
                  <a:lnTo>
                    <a:pt x="155" y="295"/>
                  </a:lnTo>
                  <a:lnTo>
                    <a:pt x="126" y="267"/>
                  </a:lnTo>
                  <a:lnTo>
                    <a:pt x="87" y="223"/>
                  </a:lnTo>
                  <a:lnTo>
                    <a:pt x="58" y="174"/>
                  </a:lnTo>
                  <a:lnTo>
                    <a:pt x="24" y="121"/>
                  </a:lnTo>
                  <a:lnTo>
                    <a:pt x="0" y="6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33" name="Freeform 33"/>
            <p:cNvSpPr>
              <a:spLocks/>
            </p:cNvSpPr>
            <p:nvPr/>
          </p:nvSpPr>
          <p:spPr bwMode="auto">
            <a:xfrm>
              <a:off x="7323852" y="1909834"/>
              <a:ext cx="331022" cy="436191"/>
            </a:xfrm>
            <a:custGeom>
              <a:avLst/>
              <a:gdLst>
                <a:gd name="T0" fmla="*/ 945 w 1536"/>
                <a:gd name="T1" fmla="*/ 465 h 2024"/>
                <a:gd name="T2" fmla="*/ 1003 w 1536"/>
                <a:gd name="T3" fmla="*/ 631 h 2024"/>
                <a:gd name="T4" fmla="*/ 1032 w 1536"/>
                <a:gd name="T5" fmla="*/ 890 h 2024"/>
                <a:gd name="T6" fmla="*/ 960 w 1536"/>
                <a:gd name="T7" fmla="*/ 1186 h 2024"/>
                <a:gd name="T8" fmla="*/ 732 w 1536"/>
                <a:gd name="T9" fmla="*/ 1461 h 2024"/>
                <a:gd name="T10" fmla="*/ 446 w 1536"/>
                <a:gd name="T11" fmla="*/ 1619 h 2024"/>
                <a:gd name="T12" fmla="*/ 393 w 1536"/>
                <a:gd name="T13" fmla="*/ 1627 h 2024"/>
                <a:gd name="T14" fmla="*/ 305 w 1536"/>
                <a:gd name="T15" fmla="*/ 1652 h 2024"/>
                <a:gd name="T16" fmla="*/ 213 w 1536"/>
                <a:gd name="T17" fmla="*/ 1692 h 2024"/>
                <a:gd name="T18" fmla="*/ 145 w 1536"/>
                <a:gd name="T19" fmla="*/ 1753 h 2024"/>
                <a:gd name="T20" fmla="*/ 131 w 1536"/>
                <a:gd name="T21" fmla="*/ 1842 h 2024"/>
                <a:gd name="T22" fmla="*/ 208 w 1536"/>
                <a:gd name="T23" fmla="*/ 1911 h 2024"/>
                <a:gd name="T24" fmla="*/ 373 w 1536"/>
                <a:gd name="T25" fmla="*/ 1927 h 2024"/>
                <a:gd name="T26" fmla="*/ 596 w 1536"/>
                <a:gd name="T27" fmla="*/ 1874 h 2024"/>
                <a:gd name="T28" fmla="*/ 838 w 1536"/>
                <a:gd name="T29" fmla="*/ 1741 h 2024"/>
                <a:gd name="T30" fmla="*/ 1066 w 1536"/>
                <a:gd name="T31" fmla="*/ 1510 h 2024"/>
                <a:gd name="T32" fmla="*/ 1246 w 1536"/>
                <a:gd name="T33" fmla="*/ 1202 h 2024"/>
                <a:gd name="T34" fmla="*/ 1352 w 1536"/>
                <a:gd name="T35" fmla="*/ 899 h 2024"/>
                <a:gd name="T36" fmla="*/ 1405 w 1536"/>
                <a:gd name="T37" fmla="*/ 635 h 2024"/>
                <a:gd name="T38" fmla="*/ 1425 w 1536"/>
                <a:gd name="T39" fmla="*/ 429 h 2024"/>
                <a:gd name="T40" fmla="*/ 1430 w 1536"/>
                <a:gd name="T41" fmla="*/ 307 h 2024"/>
                <a:gd name="T42" fmla="*/ 1483 w 1536"/>
                <a:gd name="T43" fmla="*/ 0 h 2024"/>
                <a:gd name="T44" fmla="*/ 1498 w 1536"/>
                <a:gd name="T45" fmla="*/ 56 h 2024"/>
                <a:gd name="T46" fmla="*/ 1527 w 1536"/>
                <a:gd name="T47" fmla="*/ 235 h 2024"/>
                <a:gd name="T48" fmla="*/ 1531 w 1536"/>
                <a:gd name="T49" fmla="*/ 502 h 2024"/>
                <a:gd name="T50" fmla="*/ 1478 w 1536"/>
                <a:gd name="T51" fmla="*/ 850 h 2024"/>
                <a:gd name="T52" fmla="*/ 1333 w 1536"/>
                <a:gd name="T53" fmla="*/ 1251 h 2024"/>
                <a:gd name="T54" fmla="*/ 1086 w 1536"/>
                <a:gd name="T55" fmla="*/ 1652 h 2024"/>
                <a:gd name="T56" fmla="*/ 775 w 1536"/>
                <a:gd name="T57" fmla="*/ 1899 h 2024"/>
                <a:gd name="T58" fmla="*/ 470 w 1536"/>
                <a:gd name="T59" fmla="*/ 2012 h 2024"/>
                <a:gd name="T60" fmla="*/ 204 w 1536"/>
                <a:gd name="T61" fmla="*/ 2012 h 2024"/>
                <a:gd name="T62" fmla="*/ 34 w 1536"/>
                <a:gd name="T63" fmla="*/ 1935 h 2024"/>
                <a:gd name="T64" fmla="*/ 0 w 1536"/>
                <a:gd name="T65" fmla="*/ 1801 h 2024"/>
                <a:gd name="T66" fmla="*/ 58 w 1536"/>
                <a:gd name="T67" fmla="*/ 1692 h 2024"/>
                <a:gd name="T68" fmla="*/ 170 w 1536"/>
                <a:gd name="T69" fmla="*/ 1615 h 2024"/>
                <a:gd name="T70" fmla="*/ 286 w 1536"/>
                <a:gd name="T71" fmla="*/ 1571 h 2024"/>
                <a:gd name="T72" fmla="*/ 378 w 1536"/>
                <a:gd name="T73" fmla="*/ 1546 h 2024"/>
                <a:gd name="T74" fmla="*/ 422 w 1536"/>
                <a:gd name="T75" fmla="*/ 1542 h 2024"/>
                <a:gd name="T76" fmla="*/ 475 w 1536"/>
                <a:gd name="T77" fmla="*/ 1510 h 2024"/>
                <a:gd name="T78" fmla="*/ 596 w 1536"/>
                <a:gd name="T79" fmla="*/ 1409 h 2024"/>
                <a:gd name="T80" fmla="*/ 742 w 1536"/>
                <a:gd name="T81" fmla="*/ 1255 h 2024"/>
                <a:gd name="T82" fmla="*/ 848 w 1536"/>
                <a:gd name="T83" fmla="*/ 1044 h 2024"/>
                <a:gd name="T84" fmla="*/ 863 w 1536"/>
                <a:gd name="T85" fmla="*/ 781 h 2024"/>
                <a:gd name="T86" fmla="*/ 935 w 1536"/>
                <a:gd name="T87" fmla="*/ 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6" h="2024">
                  <a:moveTo>
                    <a:pt x="935" y="429"/>
                  </a:moveTo>
                  <a:lnTo>
                    <a:pt x="935" y="437"/>
                  </a:lnTo>
                  <a:lnTo>
                    <a:pt x="945" y="465"/>
                  </a:lnTo>
                  <a:lnTo>
                    <a:pt x="964" y="506"/>
                  </a:lnTo>
                  <a:lnTo>
                    <a:pt x="984" y="567"/>
                  </a:lnTo>
                  <a:lnTo>
                    <a:pt x="1003" y="631"/>
                  </a:lnTo>
                  <a:lnTo>
                    <a:pt x="1018" y="708"/>
                  </a:lnTo>
                  <a:lnTo>
                    <a:pt x="1027" y="797"/>
                  </a:lnTo>
                  <a:lnTo>
                    <a:pt x="1032" y="890"/>
                  </a:lnTo>
                  <a:lnTo>
                    <a:pt x="1023" y="984"/>
                  </a:lnTo>
                  <a:lnTo>
                    <a:pt x="1003" y="1085"/>
                  </a:lnTo>
                  <a:lnTo>
                    <a:pt x="960" y="1186"/>
                  </a:lnTo>
                  <a:lnTo>
                    <a:pt x="911" y="1283"/>
                  </a:lnTo>
                  <a:lnTo>
                    <a:pt x="829" y="1376"/>
                  </a:lnTo>
                  <a:lnTo>
                    <a:pt x="732" y="1461"/>
                  </a:lnTo>
                  <a:lnTo>
                    <a:pt x="606" y="1542"/>
                  </a:lnTo>
                  <a:lnTo>
                    <a:pt x="451" y="1619"/>
                  </a:lnTo>
                  <a:lnTo>
                    <a:pt x="446" y="1619"/>
                  </a:lnTo>
                  <a:lnTo>
                    <a:pt x="436" y="1619"/>
                  </a:lnTo>
                  <a:lnTo>
                    <a:pt x="412" y="1623"/>
                  </a:lnTo>
                  <a:lnTo>
                    <a:pt x="393" y="1627"/>
                  </a:lnTo>
                  <a:lnTo>
                    <a:pt x="364" y="1635"/>
                  </a:lnTo>
                  <a:lnTo>
                    <a:pt x="339" y="1644"/>
                  </a:lnTo>
                  <a:lnTo>
                    <a:pt x="305" y="1652"/>
                  </a:lnTo>
                  <a:lnTo>
                    <a:pt x="276" y="1664"/>
                  </a:lnTo>
                  <a:lnTo>
                    <a:pt x="242" y="1676"/>
                  </a:lnTo>
                  <a:lnTo>
                    <a:pt x="213" y="1692"/>
                  </a:lnTo>
                  <a:lnTo>
                    <a:pt x="184" y="1708"/>
                  </a:lnTo>
                  <a:lnTo>
                    <a:pt x="165" y="1733"/>
                  </a:lnTo>
                  <a:lnTo>
                    <a:pt x="145" y="1753"/>
                  </a:lnTo>
                  <a:lnTo>
                    <a:pt x="131" y="1781"/>
                  </a:lnTo>
                  <a:lnTo>
                    <a:pt x="126" y="1806"/>
                  </a:lnTo>
                  <a:lnTo>
                    <a:pt x="131" y="1842"/>
                  </a:lnTo>
                  <a:lnTo>
                    <a:pt x="145" y="1866"/>
                  </a:lnTo>
                  <a:lnTo>
                    <a:pt x="170" y="1891"/>
                  </a:lnTo>
                  <a:lnTo>
                    <a:pt x="208" y="1911"/>
                  </a:lnTo>
                  <a:lnTo>
                    <a:pt x="257" y="1923"/>
                  </a:lnTo>
                  <a:lnTo>
                    <a:pt x="305" y="1927"/>
                  </a:lnTo>
                  <a:lnTo>
                    <a:pt x="373" y="1927"/>
                  </a:lnTo>
                  <a:lnTo>
                    <a:pt x="441" y="1919"/>
                  </a:lnTo>
                  <a:lnTo>
                    <a:pt x="523" y="1903"/>
                  </a:lnTo>
                  <a:lnTo>
                    <a:pt x="596" y="1874"/>
                  </a:lnTo>
                  <a:lnTo>
                    <a:pt x="679" y="1838"/>
                  </a:lnTo>
                  <a:lnTo>
                    <a:pt x="756" y="1793"/>
                  </a:lnTo>
                  <a:lnTo>
                    <a:pt x="838" y="1741"/>
                  </a:lnTo>
                  <a:lnTo>
                    <a:pt x="916" y="1676"/>
                  </a:lnTo>
                  <a:lnTo>
                    <a:pt x="994" y="1599"/>
                  </a:lnTo>
                  <a:lnTo>
                    <a:pt x="1066" y="1510"/>
                  </a:lnTo>
                  <a:lnTo>
                    <a:pt x="1139" y="1417"/>
                  </a:lnTo>
                  <a:lnTo>
                    <a:pt x="1192" y="1308"/>
                  </a:lnTo>
                  <a:lnTo>
                    <a:pt x="1246" y="1202"/>
                  </a:lnTo>
                  <a:lnTo>
                    <a:pt x="1284" y="1097"/>
                  </a:lnTo>
                  <a:lnTo>
                    <a:pt x="1323" y="1000"/>
                  </a:lnTo>
                  <a:lnTo>
                    <a:pt x="1352" y="899"/>
                  </a:lnTo>
                  <a:lnTo>
                    <a:pt x="1376" y="805"/>
                  </a:lnTo>
                  <a:lnTo>
                    <a:pt x="1391" y="716"/>
                  </a:lnTo>
                  <a:lnTo>
                    <a:pt x="1405" y="635"/>
                  </a:lnTo>
                  <a:lnTo>
                    <a:pt x="1415" y="558"/>
                  </a:lnTo>
                  <a:lnTo>
                    <a:pt x="1420" y="490"/>
                  </a:lnTo>
                  <a:lnTo>
                    <a:pt x="1425" y="429"/>
                  </a:lnTo>
                  <a:lnTo>
                    <a:pt x="1430" y="380"/>
                  </a:lnTo>
                  <a:lnTo>
                    <a:pt x="1430" y="336"/>
                  </a:lnTo>
                  <a:lnTo>
                    <a:pt x="1430" y="307"/>
                  </a:lnTo>
                  <a:lnTo>
                    <a:pt x="1430" y="291"/>
                  </a:lnTo>
                  <a:lnTo>
                    <a:pt x="1430" y="283"/>
                  </a:lnTo>
                  <a:lnTo>
                    <a:pt x="1483" y="0"/>
                  </a:lnTo>
                  <a:lnTo>
                    <a:pt x="1483" y="8"/>
                  </a:lnTo>
                  <a:lnTo>
                    <a:pt x="1493" y="28"/>
                  </a:lnTo>
                  <a:lnTo>
                    <a:pt x="1498" y="56"/>
                  </a:lnTo>
                  <a:lnTo>
                    <a:pt x="1507" y="109"/>
                  </a:lnTo>
                  <a:lnTo>
                    <a:pt x="1517" y="162"/>
                  </a:lnTo>
                  <a:lnTo>
                    <a:pt x="1527" y="235"/>
                  </a:lnTo>
                  <a:lnTo>
                    <a:pt x="1531" y="312"/>
                  </a:lnTo>
                  <a:lnTo>
                    <a:pt x="1536" y="405"/>
                  </a:lnTo>
                  <a:lnTo>
                    <a:pt x="1531" y="502"/>
                  </a:lnTo>
                  <a:lnTo>
                    <a:pt x="1522" y="607"/>
                  </a:lnTo>
                  <a:lnTo>
                    <a:pt x="1502" y="724"/>
                  </a:lnTo>
                  <a:lnTo>
                    <a:pt x="1478" y="850"/>
                  </a:lnTo>
                  <a:lnTo>
                    <a:pt x="1439" y="976"/>
                  </a:lnTo>
                  <a:lnTo>
                    <a:pt x="1396" y="1113"/>
                  </a:lnTo>
                  <a:lnTo>
                    <a:pt x="1333" y="1251"/>
                  </a:lnTo>
                  <a:lnTo>
                    <a:pt x="1265" y="1401"/>
                  </a:lnTo>
                  <a:lnTo>
                    <a:pt x="1178" y="1530"/>
                  </a:lnTo>
                  <a:lnTo>
                    <a:pt x="1086" y="1652"/>
                  </a:lnTo>
                  <a:lnTo>
                    <a:pt x="984" y="1749"/>
                  </a:lnTo>
                  <a:lnTo>
                    <a:pt x="887" y="1834"/>
                  </a:lnTo>
                  <a:lnTo>
                    <a:pt x="775" y="1899"/>
                  </a:lnTo>
                  <a:lnTo>
                    <a:pt x="674" y="1951"/>
                  </a:lnTo>
                  <a:lnTo>
                    <a:pt x="572" y="1988"/>
                  </a:lnTo>
                  <a:lnTo>
                    <a:pt x="470" y="2012"/>
                  </a:lnTo>
                  <a:lnTo>
                    <a:pt x="373" y="2020"/>
                  </a:lnTo>
                  <a:lnTo>
                    <a:pt x="281" y="2024"/>
                  </a:lnTo>
                  <a:lnTo>
                    <a:pt x="204" y="2012"/>
                  </a:lnTo>
                  <a:lnTo>
                    <a:pt x="131" y="1996"/>
                  </a:lnTo>
                  <a:lnTo>
                    <a:pt x="73" y="1972"/>
                  </a:lnTo>
                  <a:lnTo>
                    <a:pt x="34" y="1935"/>
                  </a:lnTo>
                  <a:lnTo>
                    <a:pt x="5" y="1895"/>
                  </a:lnTo>
                  <a:lnTo>
                    <a:pt x="0" y="1850"/>
                  </a:lnTo>
                  <a:lnTo>
                    <a:pt x="0" y="1801"/>
                  </a:lnTo>
                  <a:lnTo>
                    <a:pt x="10" y="1761"/>
                  </a:lnTo>
                  <a:lnTo>
                    <a:pt x="34" y="1725"/>
                  </a:lnTo>
                  <a:lnTo>
                    <a:pt x="58" y="1692"/>
                  </a:lnTo>
                  <a:lnTo>
                    <a:pt x="92" y="1664"/>
                  </a:lnTo>
                  <a:lnTo>
                    <a:pt x="131" y="1635"/>
                  </a:lnTo>
                  <a:lnTo>
                    <a:pt x="170" y="1615"/>
                  </a:lnTo>
                  <a:lnTo>
                    <a:pt x="208" y="1599"/>
                  </a:lnTo>
                  <a:lnTo>
                    <a:pt x="247" y="1583"/>
                  </a:lnTo>
                  <a:lnTo>
                    <a:pt x="286" y="1571"/>
                  </a:lnTo>
                  <a:lnTo>
                    <a:pt x="315" y="1559"/>
                  </a:lnTo>
                  <a:lnTo>
                    <a:pt x="354" y="1550"/>
                  </a:lnTo>
                  <a:lnTo>
                    <a:pt x="378" y="1546"/>
                  </a:lnTo>
                  <a:lnTo>
                    <a:pt x="402" y="1542"/>
                  </a:lnTo>
                  <a:lnTo>
                    <a:pt x="412" y="1542"/>
                  </a:lnTo>
                  <a:lnTo>
                    <a:pt x="422" y="1542"/>
                  </a:lnTo>
                  <a:lnTo>
                    <a:pt x="427" y="1538"/>
                  </a:lnTo>
                  <a:lnTo>
                    <a:pt x="446" y="1526"/>
                  </a:lnTo>
                  <a:lnTo>
                    <a:pt x="475" y="1510"/>
                  </a:lnTo>
                  <a:lnTo>
                    <a:pt x="509" y="1482"/>
                  </a:lnTo>
                  <a:lnTo>
                    <a:pt x="548" y="1449"/>
                  </a:lnTo>
                  <a:lnTo>
                    <a:pt x="596" y="1409"/>
                  </a:lnTo>
                  <a:lnTo>
                    <a:pt x="645" y="1364"/>
                  </a:lnTo>
                  <a:lnTo>
                    <a:pt x="698" y="1316"/>
                  </a:lnTo>
                  <a:lnTo>
                    <a:pt x="742" y="1255"/>
                  </a:lnTo>
                  <a:lnTo>
                    <a:pt x="780" y="1190"/>
                  </a:lnTo>
                  <a:lnTo>
                    <a:pt x="814" y="1117"/>
                  </a:lnTo>
                  <a:lnTo>
                    <a:pt x="848" y="1044"/>
                  </a:lnTo>
                  <a:lnTo>
                    <a:pt x="863" y="963"/>
                  </a:lnTo>
                  <a:lnTo>
                    <a:pt x="872" y="874"/>
                  </a:lnTo>
                  <a:lnTo>
                    <a:pt x="863" y="781"/>
                  </a:lnTo>
                  <a:lnTo>
                    <a:pt x="838" y="688"/>
                  </a:lnTo>
                  <a:lnTo>
                    <a:pt x="935" y="429"/>
                  </a:lnTo>
                  <a:lnTo>
                    <a:pt x="935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34" name="Freeform 34"/>
            <p:cNvSpPr>
              <a:spLocks/>
            </p:cNvSpPr>
            <p:nvPr/>
          </p:nvSpPr>
          <p:spPr bwMode="auto">
            <a:xfrm>
              <a:off x="7608971" y="1729237"/>
              <a:ext cx="315505" cy="157753"/>
            </a:xfrm>
            <a:custGeom>
              <a:avLst/>
              <a:gdLst>
                <a:gd name="T0" fmla="*/ 15 w 1464"/>
                <a:gd name="T1" fmla="*/ 660 h 732"/>
                <a:gd name="T2" fmla="*/ 58 w 1464"/>
                <a:gd name="T3" fmla="*/ 680 h 732"/>
                <a:gd name="T4" fmla="*/ 126 w 1464"/>
                <a:gd name="T5" fmla="*/ 700 h 732"/>
                <a:gd name="T6" fmla="*/ 218 w 1464"/>
                <a:gd name="T7" fmla="*/ 724 h 732"/>
                <a:gd name="T8" fmla="*/ 325 w 1464"/>
                <a:gd name="T9" fmla="*/ 732 h 732"/>
                <a:gd name="T10" fmla="*/ 456 w 1464"/>
                <a:gd name="T11" fmla="*/ 732 h 732"/>
                <a:gd name="T12" fmla="*/ 596 w 1464"/>
                <a:gd name="T13" fmla="*/ 700 h 732"/>
                <a:gd name="T14" fmla="*/ 751 w 1464"/>
                <a:gd name="T15" fmla="*/ 647 h 732"/>
                <a:gd name="T16" fmla="*/ 892 w 1464"/>
                <a:gd name="T17" fmla="*/ 571 h 732"/>
                <a:gd name="T18" fmla="*/ 1008 w 1464"/>
                <a:gd name="T19" fmla="*/ 490 h 732"/>
                <a:gd name="T20" fmla="*/ 1100 w 1464"/>
                <a:gd name="T21" fmla="*/ 405 h 732"/>
                <a:gd name="T22" fmla="*/ 1168 w 1464"/>
                <a:gd name="T23" fmla="*/ 328 h 732"/>
                <a:gd name="T24" fmla="*/ 1216 w 1464"/>
                <a:gd name="T25" fmla="*/ 259 h 732"/>
                <a:gd name="T26" fmla="*/ 1246 w 1464"/>
                <a:gd name="T27" fmla="*/ 206 h 732"/>
                <a:gd name="T28" fmla="*/ 1265 w 1464"/>
                <a:gd name="T29" fmla="*/ 174 h 732"/>
                <a:gd name="T30" fmla="*/ 1270 w 1464"/>
                <a:gd name="T31" fmla="*/ 162 h 732"/>
                <a:gd name="T32" fmla="*/ 1464 w 1464"/>
                <a:gd name="T33" fmla="*/ 0 h 732"/>
                <a:gd name="T34" fmla="*/ 1197 w 1464"/>
                <a:gd name="T35" fmla="*/ 81 h 732"/>
                <a:gd name="T36" fmla="*/ 1178 w 1464"/>
                <a:gd name="T37" fmla="*/ 109 h 732"/>
                <a:gd name="T38" fmla="*/ 1149 w 1464"/>
                <a:gd name="T39" fmla="*/ 154 h 732"/>
                <a:gd name="T40" fmla="*/ 1100 w 1464"/>
                <a:gd name="T41" fmla="*/ 218 h 732"/>
                <a:gd name="T42" fmla="*/ 1037 w 1464"/>
                <a:gd name="T43" fmla="*/ 291 h 732"/>
                <a:gd name="T44" fmla="*/ 955 w 1464"/>
                <a:gd name="T45" fmla="*/ 364 h 732"/>
                <a:gd name="T46" fmla="*/ 858 w 1464"/>
                <a:gd name="T47" fmla="*/ 437 h 732"/>
                <a:gd name="T48" fmla="*/ 746 w 1464"/>
                <a:gd name="T49" fmla="*/ 506 h 732"/>
                <a:gd name="T50" fmla="*/ 611 w 1464"/>
                <a:gd name="T51" fmla="*/ 558 h 732"/>
                <a:gd name="T52" fmla="*/ 490 w 1464"/>
                <a:gd name="T53" fmla="*/ 591 h 732"/>
                <a:gd name="T54" fmla="*/ 383 w 1464"/>
                <a:gd name="T55" fmla="*/ 611 h 732"/>
                <a:gd name="T56" fmla="*/ 291 w 1464"/>
                <a:gd name="T57" fmla="*/ 623 h 732"/>
                <a:gd name="T58" fmla="*/ 218 w 1464"/>
                <a:gd name="T59" fmla="*/ 631 h 732"/>
                <a:gd name="T60" fmla="*/ 160 w 1464"/>
                <a:gd name="T61" fmla="*/ 627 h 732"/>
                <a:gd name="T62" fmla="*/ 121 w 1464"/>
                <a:gd name="T63" fmla="*/ 623 h 732"/>
                <a:gd name="T64" fmla="*/ 107 w 1464"/>
                <a:gd name="T65" fmla="*/ 623 h 732"/>
                <a:gd name="T66" fmla="*/ 0 w 1464"/>
                <a:gd name="T67" fmla="*/ 656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4" h="732">
                  <a:moveTo>
                    <a:pt x="0" y="656"/>
                  </a:moveTo>
                  <a:lnTo>
                    <a:pt x="15" y="660"/>
                  </a:lnTo>
                  <a:lnTo>
                    <a:pt x="34" y="672"/>
                  </a:lnTo>
                  <a:lnTo>
                    <a:pt x="58" y="680"/>
                  </a:lnTo>
                  <a:lnTo>
                    <a:pt x="82" y="692"/>
                  </a:lnTo>
                  <a:lnTo>
                    <a:pt x="126" y="700"/>
                  </a:lnTo>
                  <a:lnTo>
                    <a:pt x="170" y="712"/>
                  </a:lnTo>
                  <a:lnTo>
                    <a:pt x="218" y="724"/>
                  </a:lnTo>
                  <a:lnTo>
                    <a:pt x="267" y="732"/>
                  </a:lnTo>
                  <a:lnTo>
                    <a:pt x="325" y="732"/>
                  </a:lnTo>
                  <a:lnTo>
                    <a:pt x="388" y="732"/>
                  </a:lnTo>
                  <a:lnTo>
                    <a:pt x="456" y="732"/>
                  </a:lnTo>
                  <a:lnTo>
                    <a:pt x="519" y="720"/>
                  </a:lnTo>
                  <a:lnTo>
                    <a:pt x="596" y="700"/>
                  </a:lnTo>
                  <a:lnTo>
                    <a:pt x="669" y="676"/>
                  </a:lnTo>
                  <a:lnTo>
                    <a:pt x="751" y="647"/>
                  </a:lnTo>
                  <a:lnTo>
                    <a:pt x="824" y="607"/>
                  </a:lnTo>
                  <a:lnTo>
                    <a:pt x="892" y="571"/>
                  </a:lnTo>
                  <a:lnTo>
                    <a:pt x="955" y="530"/>
                  </a:lnTo>
                  <a:lnTo>
                    <a:pt x="1008" y="490"/>
                  </a:lnTo>
                  <a:lnTo>
                    <a:pt x="1052" y="445"/>
                  </a:lnTo>
                  <a:lnTo>
                    <a:pt x="1100" y="405"/>
                  </a:lnTo>
                  <a:lnTo>
                    <a:pt x="1134" y="364"/>
                  </a:lnTo>
                  <a:lnTo>
                    <a:pt x="1168" y="328"/>
                  </a:lnTo>
                  <a:lnTo>
                    <a:pt x="1192" y="291"/>
                  </a:lnTo>
                  <a:lnTo>
                    <a:pt x="1216" y="259"/>
                  </a:lnTo>
                  <a:lnTo>
                    <a:pt x="1231" y="230"/>
                  </a:lnTo>
                  <a:lnTo>
                    <a:pt x="1246" y="206"/>
                  </a:lnTo>
                  <a:lnTo>
                    <a:pt x="1255" y="186"/>
                  </a:lnTo>
                  <a:lnTo>
                    <a:pt x="1265" y="174"/>
                  </a:lnTo>
                  <a:lnTo>
                    <a:pt x="1270" y="162"/>
                  </a:lnTo>
                  <a:lnTo>
                    <a:pt x="1270" y="162"/>
                  </a:lnTo>
                  <a:lnTo>
                    <a:pt x="1464" y="93"/>
                  </a:lnTo>
                  <a:lnTo>
                    <a:pt x="1464" y="0"/>
                  </a:lnTo>
                  <a:lnTo>
                    <a:pt x="1197" y="81"/>
                  </a:lnTo>
                  <a:lnTo>
                    <a:pt x="1197" y="81"/>
                  </a:lnTo>
                  <a:lnTo>
                    <a:pt x="1187" y="93"/>
                  </a:lnTo>
                  <a:lnTo>
                    <a:pt x="1178" y="109"/>
                  </a:lnTo>
                  <a:lnTo>
                    <a:pt x="1168" y="133"/>
                  </a:lnTo>
                  <a:lnTo>
                    <a:pt x="1149" y="154"/>
                  </a:lnTo>
                  <a:lnTo>
                    <a:pt x="1124" y="186"/>
                  </a:lnTo>
                  <a:lnTo>
                    <a:pt x="1100" y="218"/>
                  </a:lnTo>
                  <a:lnTo>
                    <a:pt x="1076" y="255"/>
                  </a:lnTo>
                  <a:lnTo>
                    <a:pt x="1037" y="291"/>
                  </a:lnTo>
                  <a:lnTo>
                    <a:pt x="1003" y="328"/>
                  </a:lnTo>
                  <a:lnTo>
                    <a:pt x="955" y="364"/>
                  </a:lnTo>
                  <a:lnTo>
                    <a:pt x="916" y="405"/>
                  </a:lnTo>
                  <a:lnTo>
                    <a:pt x="858" y="437"/>
                  </a:lnTo>
                  <a:lnTo>
                    <a:pt x="809" y="473"/>
                  </a:lnTo>
                  <a:lnTo>
                    <a:pt x="746" y="506"/>
                  </a:lnTo>
                  <a:lnTo>
                    <a:pt x="683" y="534"/>
                  </a:lnTo>
                  <a:lnTo>
                    <a:pt x="611" y="558"/>
                  </a:lnTo>
                  <a:lnTo>
                    <a:pt x="548" y="579"/>
                  </a:lnTo>
                  <a:lnTo>
                    <a:pt x="490" y="591"/>
                  </a:lnTo>
                  <a:lnTo>
                    <a:pt x="436" y="607"/>
                  </a:lnTo>
                  <a:lnTo>
                    <a:pt x="383" y="611"/>
                  </a:lnTo>
                  <a:lnTo>
                    <a:pt x="339" y="619"/>
                  </a:lnTo>
                  <a:lnTo>
                    <a:pt x="291" y="623"/>
                  </a:lnTo>
                  <a:lnTo>
                    <a:pt x="257" y="631"/>
                  </a:lnTo>
                  <a:lnTo>
                    <a:pt x="218" y="631"/>
                  </a:lnTo>
                  <a:lnTo>
                    <a:pt x="189" y="631"/>
                  </a:lnTo>
                  <a:lnTo>
                    <a:pt x="160" y="627"/>
                  </a:lnTo>
                  <a:lnTo>
                    <a:pt x="141" y="627"/>
                  </a:lnTo>
                  <a:lnTo>
                    <a:pt x="121" y="623"/>
                  </a:lnTo>
                  <a:lnTo>
                    <a:pt x="112" y="623"/>
                  </a:lnTo>
                  <a:lnTo>
                    <a:pt x="107" y="623"/>
                  </a:lnTo>
                  <a:lnTo>
                    <a:pt x="0" y="656"/>
                  </a:lnTo>
                  <a:lnTo>
                    <a:pt x="0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35" name="Freeform 35"/>
            <p:cNvSpPr>
              <a:spLocks/>
            </p:cNvSpPr>
            <p:nvPr/>
          </p:nvSpPr>
          <p:spPr bwMode="auto">
            <a:xfrm>
              <a:off x="7815860" y="1647990"/>
              <a:ext cx="263137" cy="663984"/>
            </a:xfrm>
            <a:custGeom>
              <a:avLst/>
              <a:gdLst>
                <a:gd name="T0" fmla="*/ 596 w 1221"/>
                <a:gd name="T1" fmla="*/ 8 h 3081"/>
                <a:gd name="T2" fmla="*/ 533 w 1221"/>
                <a:gd name="T3" fmla="*/ 69 h 3081"/>
                <a:gd name="T4" fmla="*/ 460 w 1221"/>
                <a:gd name="T5" fmla="*/ 182 h 3081"/>
                <a:gd name="T6" fmla="*/ 392 w 1221"/>
                <a:gd name="T7" fmla="*/ 344 h 3081"/>
                <a:gd name="T8" fmla="*/ 382 w 1221"/>
                <a:gd name="T9" fmla="*/ 547 h 3081"/>
                <a:gd name="T10" fmla="*/ 450 w 1221"/>
                <a:gd name="T11" fmla="*/ 786 h 3081"/>
                <a:gd name="T12" fmla="*/ 586 w 1221"/>
                <a:gd name="T13" fmla="*/ 984 h 3081"/>
                <a:gd name="T14" fmla="*/ 751 w 1221"/>
                <a:gd name="T15" fmla="*/ 1118 h 3081"/>
                <a:gd name="T16" fmla="*/ 916 w 1221"/>
                <a:gd name="T17" fmla="*/ 1207 h 3081"/>
                <a:gd name="T18" fmla="*/ 1037 w 1221"/>
                <a:gd name="T19" fmla="*/ 1251 h 3081"/>
                <a:gd name="T20" fmla="*/ 1095 w 1221"/>
                <a:gd name="T21" fmla="*/ 1267 h 3081"/>
                <a:gd name="T22" fmla="*/ 1095 w 1221"/>
                <a:gd name="T23" fmla="*/ 1344 h 3081"/>
                <a:gd name="T24" fmla="*/ 1080 w 1221"/>
                <a:gd name="T25" fmla="*/ 1555 h 3081"/>
                <a:gd name="T26" fmla="*/ 1013 w 1221"/>
                <a:gd name="T27" fmla="*/ 1850 h 3081"/>
                <a:gd name="T28" fmla="*/ 843 w 1221"/>
                <a:gd name="T29" fmla="*/ 2207 h 3081"/>
                <a:gd name="T30" fmla="*/ 538 w 1221"/>
                <a:gd name="T31" fmla="*/ 2571 h 3081"/>
                <a:gd name="T32" fmla="*/ 358 w 1221"/>
                <a:gd name="T33" fmla="*/ 2689 h 3081"/>
                <a:gd name="T34" fmla="*/ 266 w 1221"/>
                <a:gd name="T35" fmla="*/ 2701 h 3081"/>
                <a:gd name="T36" fmla="*/ 160 w 1221"/>
                <a:gd name="T37" fmla="*/ 2733 h 3081"/>
                <a:gd name="T38" fmla="*/ 58 w 1221"/>
                <a:gd name="T39" fmla="*/ 2778 h 3081"/>
                <a:gd name="T40" fmla="*/ 4 w 1221"/>
                <a:gd name="T41" fmla="*/ 2863 h 3081"/>
                <a:gd name="T42" fmla="*/ 19 w 1221"/>
                <a:gd name="T43" fmla="*/ 2972 h 3081"/>
                <a:gd name="T44" fmla="*/ 130 w 1221"/>
                <a:gd name="T45" fmla="*/ 3053 h 3081"/>
                <a:gd name="T46" fmla="*/ 305 w 1221"/>
                <a:gd name="T47" fmla="*/ 3081 h 3081"/>
                <a:gd name="T48" fmla="*/ 504 w 1221"/>
                <a:gd name="T49" fmla="*/ 3061 h 3081"/>
                <a:gd name="T50" fmla="*/ 693 w 1221"/>
                <a:gd name="T51" fmla="*/ 2984 h 3081"/>
                <a:gd name="T52" fmla="*/ 833 w 1221"/>
                <a:gd name="T53" fmla="*/ 2859 h 3081"/>
                <a:gd name="T54" fmla="*/ 688 w 1221"/>
                <a:gd name="T55" fmla="*/ 2879 h 3081"/>
                <a:gd name="T56" fmla="*/ 625 w 1221"/>
                <a:gd name="T57" fmla="*/ 2907 h 3081"/>
                <a:gd name="T58" fmla="*/ 528 w 1221"/>
                <a:gd name="T59" fmla="*/ 2944 h 3081"/>
                <a:gd name="T60" fmla="*/ 407 w 1221"/>
                <a:gd name="T61" fmla="*/ 2972 h 3081"/>
                <a:gd name="T62" fmla="*/ 286 w 1221"/>
                <a:gd name="T63" fmla="*/ 2972 h 3081"/>
                <a:gd name="T64" fmla="*/ 179 w 1221"/>
                <a:gd name="T65" fmla="*/ 2940 h 3081"/>
                <a:gd name="T66" fmla="*/ 135 w 1221"/>
                <a:gd name="T67" fmla="*/ 2891 h 3081"/>
                <a:gd name="T68" fmla="*/ 150 w 1221"/>
                <a:gd name="T69" fmla="*/ 2838 h 3081"/>
                <a:gd name="T70" fmla="*/ 213 w 1221"/>
                <a:gd name="T71" fmla="*/ 2794 h 3081"/>
                <a:gd name="T72" fmla="*/ 305 w 1221"/>
                <a:gd name="T73" fmla="*/ 2765 h 3081"/>
                <a:gd name="T74" fmla="*/ 412 w 1221"/>
                <a:gd name="T75" fmla="*/ 2757 h 3081"/>
                <a:gd name="T76" fmla="*/ 450 w 1221"/>
                <a:gd name="T77" fmla="*/ 2733 h 3081"/>
                <a:gd name="T78" fmla="*/ 567 w 1221"/>
                <a:gd name="T79" fmla="*/ 2664 h 3081"/>
                <a:gd name="T80" fmla="*/ 722 w 1221"/>
                <a:gd name="T81" fmla="*/ 2543 h 3081"/>
                <a:gd name="T82" fmla="*/ 891 w 1221"/>
                <a:gd name="T83" fmla="*/ 2373 h 3081"/>
                <a:gd name="T84" fmla="*/ 1042 w 1221"/>
                <a:gd name="T85" fmla="*/ 2150 h 3081"/>
                <a:gd name="T86" fmla="*/ 1148 w 1221"/>
                <a:gd name="T87" fmla="*/ 1895 h 3081"/>
                <a:gd name="T88" fmla="*/ 1202 w 1221"/>
                <a:gd name="T89" fmla="*/ 1652 h 3081"/>
                <a:gd name="T90" fmla="*/ 1221 w 1221"/>
                <a:gd name="T91" fmla="*/ 1450 h 3081"/>
                <a:gd name="T92" fmla="*/ 1216 w 1221"/>
                <a:gd name="T93" fmla="*/ 1292 h 3081"/>
                <a:gd name="T94" fmla="*/ 1206 w 1221"/>
                <a:gd name="T95" fmla="*/ 1203 h 3081"/>
                <a:gd name="T96" fmla="*/ 1197 w 1221"/>
                <a:gd name="T97" fmla="*/ 1182 h 3081"/>
                <a:gd name="T98" fmla="*/ 1124 w 1221"/>
                <a:gd name="T99" fmla="*/ 1158 h 3081"/>
                <a:gd name="T100" fmla="*/ 988 w 1221"/>
                <a:gd name="T101" fmla="*/ 1101 h 3081"/>
                <a:gd name="T102" fmla="*/ 838 w 1221"/>
                <a:gd name="T103" fmla="*/ 1012 h 3081"/>
                <a:gd name="T104" fmla="*/ 688 w 1221"/>
                <a:gd name="T105" fmla="*/ 879 h 3081"/>
                <a:gd name="T106" fmla="*/ 591 w 1221"/>
                <a:gd name="T107" fmla="*/ 709 h 3081"/>
                <a:gd name="T108" fmla="*/ 542 w 1221"/>
                <a:gd name="T109" fmla="*/ 518 h 3081"/>
                <a:gd name="T110" fmla="*/ 533 w 1221"/>
                <a:gd name="T111" fmla="*/ 377 h 3081"/>
                <a:gd name="T112" fmla="*/ 542 w 1221"/>
                <a:gd name="T113" fmla="*/ 267 h 3081"/>
                <a:gd name="T114" fmla="*/ 567 w 1221"/>
                <a:gd name="T115" fmla="*/ 199 h 3081"/>
                <a:gd name="T116" fmla="*/ 615 w 1221"/>
                <a:gd name="T117" fmla="*/ 0 h 3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1" h="3081">
                  <a:moveTo>
                    <a:pt x="615" y="0"/>
                  </a:moveTo>
                  <a:lnTo>
                    <a:pt x="605" y="0"/>
                  </a:lnTo>
                  <a:lnTo>
                    <a:pt x="596" y="8"/>
                  </a:lnTo>
                  <a:lnTo>
                    <a:pt x="576" y="20"/>
                  </a:lnTo>
                  <a:lnTo>
                    <a:pt x="562" y="45"/>
                  </a:lnTo>
                  <a:lnTo>
                    <a:pt x="533" y="69"/>
                  </a:lnTo>
                  <a:lnTo>
                    <a:pt x="508" y="101"/>
                  </a:lnTo>
                  <a:lnTo>
                    <a:pt x="479" y="138"/>
                  </a:lnTo>
                  <a:lnTo>
                    <a:pt x="460" y="182"/>
                  </a:lnTo>
                  <a:lnTo>
                    <a:pt x="431" y="231"/>
                  </a:lnTo>
                  <a:lnTo>
                    <a:pt x="412" y="284"/>
                  </a:lnTo>
                  <a:lnTo>
                    <a:pt x="392" y="344"/>
                  </a:lnTo>
                  <a:lnTo>
                    <a:pt x="387" y="405"/>
                  </a:lnTo>
                  <a:lnTo>
                    <a:pt x="382" y="474"/>
                  </a:lnTo>
                  <a:lnTo>
                    <a:pt x="382" y="547"/>
                  </a:lnTo>
                  <a:lnTo>
                    <a:pt x="397" y="624"/>
                  </a:lnTo>
                  <a:lnTo>
                    <a:pt x="421" y="709"/>
                  </a:lnTo>
                  <a:lnTo>
                    <a:pt x="450" y="786"/>
                  </a:lnTo>
                  <a:lnTo>
                    <a:pt x="489" y="858"/>
                  </a:lnTo>
                  <a:lnTo>
                    <a:pt x="533" y="923"/>
                  </a:lnTo>
                  <a:lnTo>
                    <a:pt x="586" y="984"/>
                  </a:lnTo>
                  <a:lnTo>
                    <a:pt x="639" y="1033"/>
                  </a:lnTo>
                  <a:lnTo>
                    <a:pt x="693" y="1077"/>
                  </a:lnTo>
                  <a:lnTo>
                    <a:pt x="751" y="1118"/>
                  </a:lnTo>
                  <a:lnTo>
                    <a:pt x="809" y="1154"/>
                  </a:lnTo>
                  <a:lnTo>
                    <a:pt x="862" y="1178"/>
                  </a:lnTo>
                  <a:lnTo>
                    <a:pt x="916" y="1207"/>
                  </a:lnTo>
                  <a:lnTo>
                    <a:pt x="964" y="1223"/>
                  </a:lnTo>
                  <a:lnTo>
                    <a:pt x="1008" y="1243"/>
                  </a:lnTo>
                  <a:lnTo>
                    <a:pt x="1037" y="1251"/>
                  </a:lnTo>
                  <a:lnTo>
                    <a:pt x="1071" y="1259"/>
                  </a:lnTo>
                  <a:lnTo>
                    <a:pt x="1085" y="1263"/>
                  </a:lnTo>
                  <a:lnTo>
                    <a:pt x="1095" y="1267"/>
                  </a:lnTo>
                  <a:lnTo>
                    <a:pt x="1095" y="1275"/>
                  </a:lnTo>
                  <a:lnTo>
                    <a:pt x="1095" y="1304"/>
                  </a:lnTo>
                  <a:lnTo>
                    <a:pt x="1095" y="1344"/>
                  </a:lnTo>
                  <a:lnTo>
                    <a:pt x="1095" y="1405"/>
                  </a:lnTo>
                  <a:lnTo>
                    <a:pt x="1090" y="1470"/>
                  </a:lnTo>
                  <a:lnTo>
                    <a:pt x="1080" y="1555"/>
                  </a:lnTo>
                  <a:lnTo>
                    <a:pt x="1066" y="1648"/>
                  </a:lnTo>
                  <a:lnTo>
                    <a:pt x="1046" y="1749"/>
                  </a:lnTo>
                  <a:lnTo>
                    <a:pt x="1013" y="1850"/>
                  </a:lnTo>
                  <a:lnTo>
                    <a:pt x="964" y="1968"/>
                  </a:lnTo>
                  <a:lnTo>
                    <a:pt x="911" y="2085"/>
                  </a:lnTo>
                  <a:lnTo>
                    <a:pt x="843" y="2207"/>
                  </a:lnTo>
                  <a:lnTo>
                    <a:pt x="756" y="2332"/>
                  </a:lnTo>
                  <a:lnTo>
                    <a:pt x="659" y="2454"/>
                  </a:lnTo>
                  <a:lnTo>
                    <a:pt x="538" y="2571"/>
                  </a:lnTo>
                  <a:lnTo>
                    <a:pt x="397" y="2689"/>
                  </a:lnTo>
                  <a:lnTo>
                    <a:pt x="378" y="2689"/>
                  </a:lnTo>
                  <a:lnTo>
                    <a:pt x="358" y="2689"/>
                  </a:lnTo>
                  <a:lnTo>
                    <a:pt x="329" y="2693"/>
                  </a:lnTo>
                  <a:lnTo>
                    <a:pt x="300" y="2697"/>
                  </a:lnTo>
                  <a:lnTo>
                    <a:pt x="266" y="2701"/>
                  </a:lnTo>
                  <a:lnTo>
                    <a:pt x="232" y="2709"/>
                  </a:lnTo>
                  <a:lnTo>
                    <a:pt x="193" y="2717"/>
                  </a:lnTo>
                  <a:lnTo>
                    <a:pt x="160" y="2733"/>
                  </a:lnTo>
                  <a:lnTo>
                    <a:pt x="121" y="2745"/>
                  </a:lnTo>
                  <a:lnTo>
                    <a:pt x="92" y="2761"/>
                  </a:lnTo>
                  <a:lnTo>
                    <a:pt x="58" y="2778"/>
                  </a:lnTo>
                  <a:lnTo>
                    <a:pt x="34" y="2806"/>
                  </a:lnTo>
                  <a:lnTo>
                    <a:pt x="14" y="2830"/>
                  </a:lnTo>
                  <a:lnTo>
                    <a:pt x="4" y="2863"/>
                  </a:lnTo>
                  <a:lnTo>
                    <a:pt x="0" y="2899"/>
                  </a:lnTo>
                  <a:lnTo>
                    <a:pt x="4" y="2940"/>
                  </a:lnTo>
                  <a:lnTo>
                    <a:pt x="19" y="2972"/>
                  </a:lnTo>
                  <a:lnTo>
                    <a:pt x="48" y="3004"/>
                  </a:lnTo>
                  <a:lnTo>
                    <a:pt x="82" y="3033"/>
                  </a:lnTo>
                  <a:lnTo>
                    <a:pt x="130" y="3053"/>
                  </a:lnTo>
                  <a:lnTo>
                    <a:pt x="179" y="3069"/>
                  </a:lnTo>
                  <a:lnTo>
                    <a:pt x="242" y="3081"/>
                  </a:lnTo>
                  <a:lnTo>
                    <a:pt x="305" y="3081"/>
                  </a:lnTo>
                  <a:lnTo>
                    <a:pt x="373" y="3081"/>
                  </a:lnTo>
                  <a:lnTo>
                    <a:pt x="436" y="3073"/>
                  </a:lnTo>
                  <a:lnTo>
                    <a:pt x="504" y="3061"/>
                  </a:lnTo>
                  <a:lnTo>
                    <a:pt x="567" y="3041"/>
                  </a:lnTo>
                  <a:lnTo>
                    <a:pt x="634" y="3016"/>
                  </a:lnTo>
                  <a:lnTo>
                    <a:pt x="693" y="2984"/>
                  </a:lnTo>
                  <a:lnTo>
                    <a:pt x="746" y="2952"/>
                  </a:lnTo>
                  <a:lnTo>
                    <a:pt x="794" y="2903"/>
                  </a:lnTo>
                  <a:lnTo>
                    <a:pt x="833" y="2859"/>
                  </a:lnTo>
                  <a:lnTo>
                    <a:pt x="697" y="2875"/>
                  </a:lnTo>
                  <a:lnTo>
                    <a:pt x="693" y="2875"/>
                  </a:lnTo>
                  <a:lnTo>
                    <a:pt x="688" y="2879"/>
                  </a:lnTo>
                  <a:lnTo>
                    <a:pt x="668" y="2887"/>
                  </a:lnTo>
                  <a:lnTo>
                    <a:pt x="649" y="2899"/>
                  </a:lnTo>
                  <a:lnTo>
                    <a:pt x="625" y="2907"/>
                  </a:lnTo>
                  <a:lnTo>
                    <a:pt x="596" y="2919"/>
                  </a:lnTo>
                  <a:lnTo>
                    <a:pt x="562" y="2931"/>
                  </a:lnTo>
                  <a:lnTo>
                    <a:pt x="528" y="2944"/>
                  </a:lnTo>
                  <a:lnTo>
                    <a:pt x="489" y="2952"/>
                  </a:lnTo>
                  <a:lnTo>
                    <a:pt x="450" y="2964"/>
                  </a:lnTo>
                  <a:lnTo>
                    <a:pt x="407" y="2972"/>
                  </a:lnTo>
                  <a:lnTo>
                    <a:pt x="368" y="2976"/>
                  </a:lnTo>
                  <a:lnTo>
                    <a:pt x="329" y="2972"/>
                  </a:lnTo>
                  <a:lnTo>
                    <a:pt x="286" y="2972"/>
                  </a:lnTo>
                  <a:lnTo>
                    <a:pt x="247" y="2964"/>
                  </a:lnTo>
                  <a:lnTo>
                    <a:pt x="213" y="2956"/>
                  </a:lnTo>
                  <a:lnTo>
                    <a:pt x="179" y="2940"/>
                  </a:lnTo>
                  <a:lnTo>
                    <a:pt x="160" y="2919"/>
                  </a:lnTo>
                  <a:lnTo>
                    <a:pt x="140" y="2903"/>
                  </a:lnTo>
                  <a:lnTo>
                    <a:pt x="135" y="2891"/>
                  </a:lnTo>
                  <a:lnTo>
                    <a:pt x="130" y="2871"/>
                  </a:lnTo>
                  <a:lnTo>
                    <a:pt x="140" y="2855"/>
                  </a:lnTo>
                  <a:lnTo>
                    <a:pt x="150" y="2838"/>
                  </a:lnTo>
                  <a:lnTo>
                    <a:pt x="169" y="2822"/>
                  </a:lnTo>
                  <a:lnTo>
                    <a:pt x="189" y="2806"/>
                  </a:lnTo>
                  <a:lnTo>
                    <a:pt x="213" y="2794"/>
                  </a:lnTo>
                  <a:lnTo>
                    <a:pt x="242" y="2782"/>
                  </a:lnTo>
                  <a:lnTo>
                    <a:pt x="271" y="2774"/>
                  </a:lnTo>
                  <a:lnTo>
                    <a:pt x="305" y="2765"/>
                  </a:lnTo>
                  <a:lnTo>
                    <a:pt x="339" y="2757"/>
                  </a:lnTo>
                  <a:lnTo>
                    <a:pt x="373" y="2757"/>
                  </a:lnTo>
                  <a:lnTo>
                    <a:pt x="412" y="2757"/>
                  </a:lnTo>
                  <a:lnTo>
                    <a:pt x="416" y="2753"/>
                  </a:lnTo>
                  <a:lnTo>
                    <a:pt x="431" y="2745"/>
                  </a:lnTo>
                  <a:lnTo>
                    <a:pt x="450" y="2733"/>
                  </a:lnTo>
                  <a:lnTo>
                    <a:pt x="484" y="2717"/>
                  </a:lnTo>
                  <a:lnTo>
                    <a:pt x="523" y="2689"/>
                  </a:lnTo>
                  <a:lnTo>
                    <a:pt x="567" y="2664"/>
                  </a:lnTo>
                  <a:lnTo>
                    <a:pt x="615" y="2628"/>
                  </a:lnTo>
                  <a:lnTo>
                    <a:pt x="668" y="2591"/>
                  </a:lnTo>
                  <a:lnTo>
                    <a:pt x="722" y="2543"/>
                  </a:lnTo>
                  <a:lnTo>
                    <a:pt x="775" y="2494"/>
                  </a:lnTo>
                  <a:lnTo>
                    <a:pt x="828" y="2433"/>
                  </a:lnTo>
                  <a:lnTo>
                    <a:pt x="891" y="2373"/>
                  </a:lnTo>
                  <a:lnTo>
                    <a:pt x="940" y="2304"/>
                  </a:lnTo>
                  <a:lnTo>
                    <a:pt x="993" y="2231"/>
                  </a:lnTo>
                  <a:lnTo>
                    <a:pt x="1042" y="2150"/>
                  </a:lnTo>
                  <a:lnTo>
                    <a:pt x="1085" y="2065"/>
                  </a:lnTo>
                  <a:lnTo>
                    <a:pt x="1119" y="1976"/>
                  </a:lnTo>
                  <a:lnTo>
                    <a:pt x="1148" y="1895"/>
                  </a:lnTo>
                  <a:lnTo>
                    <a:pt x="1168" y="1810"/>
                  </a:lnTo>
                  <a:lnTo>
                    <a:pt x="1192" y="1729"/>
                  </a:lnTo>
                  <a:lnTo>
                    <a:pt x="1202" y="1652"/>
                  </a:lnTo>
                  <a:lnTo>
                    <a:pt x="1211" y="1579"/>
                  </a:lnTo>
                  <a:lnTo>
                    <a:pt x="1216" y="1510"/>
                  </a:lnTo>
                  <a:lnTo>
                    <a:pt x="1221" y="1450"/>
                  </a:lnTo>
                  <a:lnTo>
                    <a:pt x="1216" y="1389"/>
                  </a:lnTo>
                  <a:lnTo>
                    <a:pt x="1216" y="1340"/>
                  </a:lnTo>
                  <a:lnTo>
                    <a:pt x="1216" y="1292"/>
                  </a:lnTo>
                  <a:lnTo>
                    <a:pt x="1211" y="1255"/>
                  </a:lnTo>
                  <a:lnTo>
                    <a:pt x="1206" y="1223"/>
                  </a:lnTo>
                  <a:lnTo>
                    <a:pt x="1206" y="1203"/>
                  </a:lnTo>
                  <a:lnTo>
                    <a:pt x="1206" y="1190"/>
                  </a:lnTo>
                  <a:lnTo>
                    <a:pt x="1206" y="1186"/>
                  </a:lnTo>
                  <a:lnTo>
                    <a:pt x="1197" y="1182"/>
                  </a:lnTo>
                  <a:lnTo>
                    <a:pt x="1182" y="1178"/>
                  </a:lnTo>
                  <a:lnTo>
                    <a:pt x="1158" y="1170"/>
                  </a:lnTo>
                  <a:lnTo>
                    <a:pt x="1124" y="1158"/>
                  </a:lnTo>
                  <a:lnTo>
                    <a:pt x="1085" y="1142"/>
                  </a:lnTo>
                  <a:lnTo>
                    <a:pt x="1037" y="1126"/>
                  </a:lnTo>
                  <a:lnTo>
                    <a:pt x="988" y="1101"/>
                  </a:lnTo>
                  <a:lnTo>
                    <a:pt x="945" y="1077"/>
                  </a:lnTo>
                  <a:lnTo>
                    <a:pt x="891" y="1049"/>
                  </a:lnTo>
                  <a:lnTo>
                    <a:pt x="838" y="1012"/>
                  </a:lnTo>
                  <a:lnTo>
                    <a:pt x="785" y="972"/>
                  </a:lnTo>
                  <a:lnTo>
                    <a:pt x="736" y="931"/>
                  </a:lnTo>
                  <a:lnTo>
                    <a:pt x="688" y="879"/>
                  </a:lnTo>
                  <a:lnTo>
                    <a:pt x="649" y="826"/>
                  </a:lnTo>
                  <a:lnTo>
                    <a:pt x="615" y="769"/>
                  </a:lnTo>
                  <a:lnTo>
                    <a:pt x="591" y="709"/>
                  </a:lnTo>
                  <a:lnTo>
                    <a:pt x="567" y="640"/>
                  </a:lnTo>
                  <a:lnTo>
                    <a:pt x="552" y="579"/>
                  </a:lnTo>
                  <a:lnTo>
                    <a:pt x="542" y="518"/>
                  </a:lnTo>
                  <a:lnTo>
                    <a:pt x="538" y="470"/>
                  </a:lnTo>
                  <a:lnTo>
                    <a:pt x="528" y="417"/>
                  </a:lnTo>
                  <a:lnTo>
                    <a:pt x="533" y="377"/>
                  </a:lnTo>
                  <a:lnTo>
                    <a:pt x="533" y="336"/>
                  </a:lnTo>
                  <a:lnTo>
                    <a:pt x="542" y="304"/>
                  </a:lnTo>
                  <a:lnTo>
                    <a:pt x="542" y="267"/>
                  </a:lnTo>
                  <a:lnTo>
                    <a:pt x="547" y="243"/>
                  </a:lnTo>
                  <a:lnTo>
                    <a:pt x="552" y="215"/>
                  </a:lnTo>
                  <a:lnTo>
                    <a:pt x="567" y="199"/>
                  </a:lnTo>
                  <a:lnTo>
                    <a:pt x="576" y="174"/>
                  </a:lnTo>
                  <a:lnTo>
                    <a:pt x="581" y="166"/>
                  </a:lnTo>
                  <a:lnTo>
                    <a:pt x="615" y="0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36" name="Freeform 36"/>
            <p:cNvSpPr>
              <a:spLocks/>
            </p:cNvSpPr>
            <p:nvPr/>
          </p:nvSpPr>
          <p:spPr bwMode="auto">
            <a:xfrm>
              <a:off x="7469105" y="1437653"/>
              <a:ext cx="664199" cy="170252"/>
            </a:xfrm>
            <a:custGeom>
              <a:avLst/>
              <a:gdLst>
                <a:gd name="T0" fmla="*/ 131 w 3082"/>
                <a:gd name="T1" fmla="*/ 660 h 790"/>
                <a:gd name="T2" fmla="*/ 194 w 3082"/>
                <a:gd name="T3" fmla="*/ 583 h 790"/>
                <a:gd name="T4" fmla="*/ 300 w 3082"/>
                <a:gd name="T5" fmla="*/ 478 h 790"/>
                <a:gd name="T6" fmla="*/ 441 w 3082"/>
                <a:gd name="T7" fmla="*/ 365 h 790"/>
                <a:gd name="T8" fmla="*/ 557 w 3082"/>
                <a:gd name="T9" fmla="*/ 292 h 790"/>
                <a:gd name="T10" fmla="*/ 659 w 3082"/>
                <a:gd name="T11" fmla="*/ 259 h 790"/>
                <a:gd name="T12" fmla="*/ 756 w 3082"/>
                <a:gd name="T13" fmla="*/ 264 h 790"/>
                <a:gd name="T14" fmla="*/ 828 w 3082"/>
                <a:gd name="T15" fmla="*/ 361 h 790"/>
                <a:gd name="T16" fmla="*/ 891 w 3082"/>
                <a:gd name="T17" fmla="*/ 458 h 790"/>
                <a:gd name="T18" fmla="*/ 964 w 3082"/>
                <a:gd name="T19" fmla="*/ 539 h 790"/>
                <a:gd name="T20" fmla="*/ 1095 w 3082"/>
                <a:gd name="T21" fmla="*/ 563 h 790"/>
                <a:gd name="T22" fmla="*/ 1274 w 3082"/>
                <a:gd name="T23" fmla="*/ 494 h 790"/>
                <a:gd name="T24" fmla="*/ 1415 w 3082"/>
                <a:gd name="T25" fmla="*/ 345 h 790"/>
                <a:gd name="T26" fmla="*/ 1541 w 3082"/>
                <a:gd name="T27" fmla="*/ 195 h 790"/>
                <a:gd name="T28" fmla="*/ 1676 w 3082"/>
                <a:gd name="T29" fmla="*/ 150 h 790"/>
                <a:gd name="T30" fmla="*/ 1807 w 3082"/>
                <a:gd name="T31" fmla="*/ 227 h 790"/>
                <a:gd name="T32" fmla="*/ 1895 w 3082"/>
                <a:gd name="T33" fmla="*/ 324 h 790"/>
                <a:gd name="T34" fmla="*/ 1987 w 3082"/>
                <a:gd name="T35" fmla="*/ 393 h 790"/>
                <a:gd name="T36" fmla="*/ 2151 w 3082"/>
                <a:gd name="T37" fmla="*/ 413 h 790"/>
                <a:gd name="T38" fmla="*/ 2403 w 3082"/>
                <a:gd name="T39" fmla="*/ 377 h 790"/>
                <a:gd name="T40" fmla="*/ 2655 w 3082"/>
                <a:gd name="T41" fmla="*/ 345 h 790"/>
                <a:gd name="T42" fmla="*/ 2844 w 3082"/>
                <a:gd name="T43" fmla="*/ 365 h 790"/>
                <a:gd name="T44" fmla="*/ 2922 w 3082"/>
                <a:gd name="T45" fmla="*/ 478 h 790"/>
                <a:gd name="T46" fmla="*/ 3067 w 3082"/>
                <a:gd name="T47" fmla="*/ 571 h 790"/>
                <a:gd name="T48" fmla="*/ 3082 w 3082"/>
                <a:gd name="T49" fmla="*/ 490 h 790"/>
                <a:gd name="T50" fmla="*/ 3058 w 3082"/>
                <a:gd name="T51" fmla="*/ 373 h 790"/>
                <a:gd name="T52" fmla="*/ 2966 w 3082"/>
                <a:gd name="T53" fmla="*/ 272 h 790"/>
                <a:gd name="T54" fmla="*/ 2777 w 3082"/>
                <a:gd name="T55" fmla="*/ 231 h 790"/>
                <a:gd name="T56" fmla="*/ 2573 w 3082"/>
                <a:gd name="T57" fmla="*/ 243 h 790"/>
                <a:gd name="T58" fmla="*/ 2379 w 3082"/>
                <a:gd name="T59" fmla="*/ 284 h 790"/>
                <a:gd name="T60" fmla="*/ 2200 w 3082"/>
                <a:gd name="T61" fmla="*/ 320 h 790"/>
                <a:gd name="T62" fmla="*/ 2040 w 3082"/>
                <a:gd name="T63" fmla="*/ 304 h 790"/>
                <a:gd name="T64" fmla="*/ 1938 w 3082"/>
                <a:gd name="T65" fmla="*/ 211 h 790"/>
                <a:gd name="T66" fmla="*/ 1846 w 3082"/>
                <a:gd name="T67" fmla="*/ 89 h 790"/>
                <a:gd name="T68" fmla="*/ 1720 w 3082"/>
                <a:gd name="T69" fmla="*/ 8 h 790"/>
                <a:gd name="T70" fmla="*/ 1541 w 3082"/>
                <a:gd name="T71" fmla="*/ 29 h 790"/>
                <a:gd name="T72" fmla="*/ 1405 w 3082"/>
                <a:gd name="T73" fmla="*/ 150 h 790"/>
                <a:gd name="T74" fmla="*/ 1303 w 3082"/>
                <a:gd name="T75" fmla="*/ 312 h 790"/>
                <a:gd name="T76" fmla="*/ 1197 w 3082"/>
                <a:gd name="T77" fmla="*/ 442 h 790"/>
                <a:gd name="T78" fmla="*/ 1061 w 3082"/>
                <a:gd name="T79" fmla="*/ 466 h 790"/>
                <a:gd name="T80" fmla="*/ 979 w 3082"/>
                <a:gd name="T81" fmla="*/ 409 h 790"/>
                <a:gd name="T82" fmla="*/ 925 w 3082"/>
                <a:gd name="T83" fmla="*/ 312 h 790"/>
                <a:gd name="T84" fmla="*/ 867 w 3082"/>
                <a:gd name="T85" fmla="*/ 211 h 790"/>
                <a:gd name="T86" fmla="*/ 741 w 3082"/>
                <a:gd name="T87" fmla="*/ 150 h 790"/>
                <a:gd name="T88" fmla="*/ 523 w 3082"/>
                <a:gd name="T89" fmla="*/ 215 h 790"/>
                <a:gd name="T90" fmla="*/ 266 w 3082"/>
                <a:gd name="T91" fmla="*/ 385 h 790"/>
                <a:gd name="T92" fmla="*/ 53 w 3082"/>
                <a:gd name="T93" fmla="*/ 640 h 790"/>
                <a:gd name="T94" fmla="*/ 106 w 3082"/>
                <a:gd name="T95" fmla="*/ 709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82" h="790">
                  <a:moveTo>
                    <a:pt x="106" y="709"/>
                  </a:moveTo>
                  <a:lnTo>
                    <a:pt x="106" y="701"/>
                  </a:lnTo>
                  <a:lnTo>
                    <a:pt x="121" y="681"/>
                  </a:lnTo>
                  <a:lnTo>
                    <a:pt x="131" y="660"/>
                  </a:lnTo>
                  <a:lnTo>
                    <a:pt x="140" y="648"/>
                  </a:lnTo>
                  <a:lnTo>
                    <a:pt x="155" y="628"/>
                  </a:lnTo>
                  <a:lnTo>
                    <a:pt x="174" y="608"/>
                  </a:lnTo>
                  <a:lnTo>
                    <a:pt x="194" y="583"/>
                  </a:lnTo>
                  <a:lnTo>
                    <a:pt x="218" y="559"/>
                  </a:lnTo>
                  <a:lnTo>
                    <a:pt x="237" y="535"/>
                  </a:lnTo>
                  <a:lnTo>
                    <a:pt x="271" y="506"/>
                  </a:lnTo>
                  <a:lnTo>
                    <a:pt x="300" y="478"/>
                  </a:lnTo>
                  <a:lnTo>
                    <a:pt x="334" y="446"/>
                  </a:lnTo>
                  <a:lnTo>
                    <a:pt x="373" y="417"/>
                  </a:lnTo>
                  <a:lnTo>
                    <a:pt x="416" y="389"/>
                  </a:lnTo>
                  <a:lnTo>
                    <a:pt x="441" y="365"/>
                  </a:lnTo>
                  <a:lnTo>
                    <a:pt x="475" y="345"/>
                  </a:lnTo>
                  <a:lnTo>
                    <a:pt x="499" y="324"/>
                  </a:lnTo>
                  <a:lnTo>
                    <a:pt x="533" y="312"/>
                  </a:lnTo>
                  <a:lnTo>
                    <a:pt x="557" y="292"/>
                  </a:lnTo>
                  <a:lnTo>
                    <a:pt x="586" y="284"/>
                  </a:lnTo>
                  <a:lnTo>
                    <a:pt x="610" y="272"/>
                  </a:lnTo>
                  <a:lnTo>
                    <a:pt x="639" y="268"/>
                  </a:lnTo>
                  <a:lnTo>
                    <a:pt x="659" y="259"/>
                  </a:lnTo>
                  <a:lnTo>
                    <a:pt x="683" y="255"/>
                  </a:lnTo>
                  <a:lnTo>
                    <a:pt x="707" y="251"/>
                  </a:lnTo>
                  <a:lnTo>
                    <a:pt x="727" y="255"/>
                  </a:lnTo>
                  <a:lnTo>
                    <a:pt x="756" y="264"/>
                  </a:lnTo>
                  <a:lnTo>
                    <a:pt x="780" y="284"/>
                  </a:lnTo>
                  <a:lnTo>
                    <a:pt x="794" y="308"/>
                  </a:lnTo>
                  <a:lnTo>
                    <a:pt x="814" y="332"/>
                  </a:lnTo>
                  <a:lnTo>
                    <a:pt x="828" y="361"/>
                  </a:lnTo>
                  <a:lnTo>
                    <a:pt x="843" y="385"/>
                  </a:lnTo>
                  <a:lnTo>
                    <a:pt x="857" y="409"/>
                  </a:lnTo>
                  <a:lnTo>
                    <a:pt x="877" y="434"/>
                  </a:lnTo>
                  <a:lnTo>
                    <a:pt x="891" y="458"/>
                  </a:lnTo>
                  <a:lnTo>
                    <a:pt x="911" y="486"/>
                  </a:lnTo>
                  <a:lnTo>
                    <a:pt x="925" y="502"/>
                  </a:lnTo>
                  <a:lnTo>
                    <a:pt x="945" y="523"/>
                  </a:lnTo>
                  <a:lnTo>
                    <a:pt x="964" y="539"/>
                  </a:lnTo>
                  <a:lnTo>
                    <a:pt x="993" y="551"/>
                  </a:lnTo>
                  <a:lnTo>
                    <a:pt x="1022" y="559"/>
                  </a:lnTo>
                  <a:lnTo>
                    <a:pt x="1056" y="563"/>
                  </a:lnTo>
                  <a:lnTo>
                    <a:pt x="1095" y="563"/>
                  </a:lnTo>
                  <a:lnTo>
                    <a:pt x="1143" y="559"/>
                  </a:lnTo>
                  <a:lnTo>
                    <a:pt x="1192" y="547"/>
                  </a:lnTo>
                  <a:lnTo>
                    <a:pt x="1235" y="523"/>
                  </a:lnTo>
                  <a:lnTo>
                    <a:pt x="1274" y="494"/>
                  </a:lnTo>
                  <a:lnTo>
                    <a:pt x="1313" y="462"/>
                  </a:lnTo>
                  <a:lnTo>
                    <a:pt x="1347" y="425"/>
                  </a:lnTo>
                  <a:lnTo>
                    <a:pt x="1386" y="385"/>
                  </a:lnTo>
                  <a:lnTo>
                    <a:pt x="1415" y="345"/>
                  </a:lnTo>
                  <a:lnTo>
                    <a:pt x="1449" y="304"/>
                  </a:lnTo>
                  <a:lnTo>
                    <a:pt x="1478" y="264"/>
                  </a:lnTo>
                  <a:lnTo>
                    <a:pt x="1507" y="227"/>
                  </a:lnTo>
                  <a:lnTo>
                    <a:pt x="1541" y="195"/>
                  </a:lnTo>
                  <a:lnTo>
                    <a:pt x="1570" y="174"/>
                  </a:lnTo>
                  <a:lnTo>
                    <a:pt x="1604" y="154"/>
                  </a:lnTo>
                  <a:lnTo>
                    <a:pt x="1638" y="150"/>
                  </a:lnTo>
                  <a:lnTo>
                    <a:pt x="1676" y="150"/>
                  </a:lnTo>
                  <a:lnTo>
                    <a:pt x="1715" y="166"/>
                  </a:lnTo>
                  <a:lnTo>
                    <a:pt x="1749" y="183"/>
                  </a:lnTo>
                  <a:lnTo>
                    <a:pt x="1783" y="207"/>
                  </a:lnTo>
                  <a:lnTo>
                    <a:pt x="1807" y="227"/>
                  </a:lnTo>
                  <a:lnTo>
                    <a:pt x="1836" y="251"/>
                  </a:lnTo>
                  <a:lnTo>
                    <a:pt x="1856" y="276"/>
                  </a:lnTo>
                  <a:lnTo>
                    <a:pt x="1875" y="300"/>
                  </a:lnTo>
                  <a:lnTo>
                    <a:pt x="1895" y="324"/>
                  </a:lnTo>
                  <a:lnTo>
                    <a:pt x="1919" y="345"/>
                  </a:lnTo>
                  <a:lnTo>
                    <a:pt x="1938" y="365"/>
                  </a:lnTo>
                  <a:lnTo>
                    <a:pt x="1962" y="381"/>
                  </a:lnTo>
                  <a:lnTo>
                    <a:pt x="1987" y="393"/>
                  </a:lnTo>
                  <a:lnTo>
                    <a:pt x="2021" y="405"/>
                  </a:lnTo>
                  <a:lnTo>
                    <a:pt x="2054" y="413"/>
                  </a:lnTo>
                  <a:lnTo>
                    <a:pt x="2098" y="417"/>
                  </a:lnTo>
                  <a:lnTo>
                    <a:pt x="2151" y="413"/>
                  </a:lnTo>
                  <a:lnTo>
                    <a:pt x="2210" y="413"/>
                  </a:lnTo>
                  <a:lnTo>
                    <a:pt x="2273" y="397"/>
                  </a:lnTo>
                  <a:lnTo>
                    <a:pt x="2336" y="389"/>
                  </a:lnTo>
                  <a:lnTo>
                    <a:pt x="2403" y="377"/>
                  </a:lnTo>
                  <a:lnTo>
                    <a:pt x="2466" y="369"/>
                  </a:lnTo>
                  <a:lnTo>
                    <a:pt x="2529" y="357"/>
                  </a:lnTo>
                  <a:lnTo>
                    <a:pt x="2597" y="353"/>
                  </a:lnTo>
                  <a:lnTo>
                    <a:pt x="2655" y="345"/>
                  </a:lnTo>
                  <a:lnTo>
                    <a:pt x="2714" y="345"/>
                  </a:lnTo>
                  <a:lnTo>
                    <a:pt x="2762" y="345"/>
                  </a:lnTo>
                  <a:lnTo>
                    <a:pt x="2806" y="353"/>
                  </a:lnTo>
                  <a:lnTo>
                    <a:pt x="2844" y="365"/>
                  </a:lnTo>
                  <a:lnTo>
                    <a:pt x="2878" y="385"/>
                  </a:lnTo>
                  <a:lnTo>
                    <a:pt x="2898" y="405"/>
                  </a:lnTo>
                  <a:lnTo>
                    <a:pt x="2917" y="438"/>
                  </a:lnTo>
                  <a:lnTo>
                    <a:pt x="2922" y="478"/>
                  </a:lnTo>
                  <a:lnTo>
                    <a:pt x="2922" y="527"/>
                  </a:lnTo>
                  <a:lnTo>
                    <a:pt x="3067" y="587"/>
                  </a:lnTo>
                  <a:lnTo>
                    <a:pt x="3067" y="579"/>
                  </a:lnTo>
                  <a:lnTo>
                    <a:pt x="3067" y="571"/>
                  </a:lnTo>
                  <a:lnTo>
                    <a:pt x="3072" y="555"/>
                  </a:lnTo>
                  <a:lnTo>
                    <a:pt x="3077" y="539"/>
                  </a:lnTo>
                  <a:lnTo>
                    <a:pt x="3077" y="515"/>
                  </a:lnTo>
                  <a:lnTo>
                    <a:pt x="3082" y="490"/>
                  </a:lnTo>
                  <a:lnTo>
                    <a:pt x="3077" y="462"/>
                  </a:lnTo>
                  <a:lnTo>
                    <a:pt x="3077" y="434"/>
                  </a:lnTo>
                  <a:lnTo>
                    <a:pt x="3067" y="405"/>
                  </a:lnTo>
                  <a:lnTo>
                    <a:pt x="3058" y="373"/>
                  </a:lnTo>
                  <a:lnTo>
                    <a:pt x="3043" y="345"/>
                  </a:lnTo>
                  <a:lnTo>
                    <a:pt x="3024" y="320"/>
                  </a:lnTo>
                  <a:lnTo>
                    <a:pt x="2995" y="292"/>
                  </a:lnTo>
                  <a:lnTo>
                    <a:pt x="2966" y="272"/>
                  </a:lnTo>
                  <a:lnTo>
                    <a:pt x="2922" y="255"/>
                  </a:lnTo>
                  <a:lnTo>
                    <a:pt x="2878" y="243"/>
                  </a:lnTo>
                  <a:lnTo>
                    <a:pt x="2825" y="231"/>
                  </a:lnTo>
                  <a:lnTo>
                    <a:pt x="2777" y="231"/>
                  </a:lnTo>
                  <a:lnTo>
                    <a:pt x="2723" y="227"/>
                  </a:lnTo>
                  <a:lnTo>
                    <a:pt x="2675" y="231"/>
                  </a:lnTo>
                  <a:lnTo>
                    <a:pt x="2622" y="235"/>
                  </a:lnTo>
                  <a:lnTo>
                    <a:pt x="2573" y="243"/>
                  </a:lnTo>
                  <a:lnTo>
                    <a:pt x="2525" y="251"/>
                  </a:lnTo>
                  <a:lnTo>
                    <a:pt x="2476" y="264"/>
                  </a:lnTo>
                  <a:lnTo>
                    <a:pt x="2428" y="272"/>
                  </a:lnTo>
                  <a:lnTo>
                    <a:pt x="2379" y="284"/>
                  </a:lnTo>
                  <a:lnTo>
                    <a:pt x="2331" y="292"/>
                  </a:lnTo>
                  <a:lnTo>
                    <a:pt x="2287" y="304"/>
                  </a:lnTo>
                  <a:lnTo>
                    <a:pt x="2243" y="312"/>
                  </a:lnTo>
                  <a:lnTo>
                    <a:pt x="2200" y="320"/>
                  </a:lnTo>
                  <a:lnTo>
                    <a:pt x="2156" y="324"/>
                  </a:lnTo>
                  <a:lnTo>
                    <a:pt x="2117" y="324"/>
                  </a:lnTo>
                  <a:lnTo>
                    <a:pt x="2074" y="316"/>
                  </a:lnTo>
                  <a:lnTo>
                    <a:pt x="2040" y="304"/>
                  </a:lnTo>
                  <a:lnTo>
                    <a:pt x="2011" y="288"/>
                  </a:lnTo>
                  <a:lnTo>
                    <a:pt x="1987" y="268"/>
                  </a:lnTo>
                  <a:lnTo>
                    <a:pt x="1958" y="239"/>
                  </a:lnTo>
                  <a:lnTo>
                    <a:pt x="1938" y="211"/>
                  </a:lnTo>
                  <a:lnTo>
                    <a:pt x="1919" y="183"/>
                  </a:lnTo>
                  <a:lnTo>
                    <a:pt x="1895" y="154"/>
                  </a:lnTo>
                  <a:lnTo>
                    <a:pt x="1870" y="118"/>
                  </a:lnTo>
                  <a:lnTo>
                    <a:pt x="1846" y="89"/>
                  </a:lnTo>
                  <a:lnTo>
                    <a:pt x="1817" y="65"/>
                  </a:lnTo>
                  <a:lnTo>
                    <a:pt x="1788" y="41"/>
                  </a:lnTo>
                  <a:lnTo>
                    <a:pt x="1754" y="21"/>
                  </a:lnTo>
                  <a:lnTo>
                    <a:pt x="1720" y="8"/>
                  </a:lnTo>
                  <a:lnTo>
                    <a:pt x="1676" y="0"/>
                  </a:lnTo>
                  <a:lnTo>
                    <a:pt x="1633" y="4"/>
                  </a:lnTo>
                  <a:lnTo>
                    <a:pt x="1580" y="8"/>
                  </a:lnTo>
                  <a:lnTo>
                    <a:pt x="1541" y="29"/>
                  </a:lnTo>
                  <a:lnTo>
                    <a:pt x="1497" y="49"/>
                  </a:lnTo>
                  <a:lnTo>
                    <a:pt x="1468" y="77"/>
                  </a:lnTo>
                  <a:lnTo>
                    <a:pt x="1434" y="110"/>
                  </a:lnTo>
                  <a:lnTo>
                    <a:pt x="1405" y="150"/>
                  </a:lnTo>
                  <a:lnTo>
                    <a:pt x="1376" y="191"/>
                  </a:lnTo>
                  <a:lnTo>
                    <a:pt x="1357" y="231"/>
                  </a:lnTo>
                  <a:lnTo>
                    <a:pt x="1328" y="272"/>
                  </a:lnTo>
                  <a:lnTo>
                    <a:pt x="1303" y="312"/>
                  </a:lnTo>
                  <a:lnTo>
                    <a:pt x="1279" y="349"/>
                  </a:lnTo>
                  <a:lnTo>
                    <a:pt x="1255" y="385"/>
                  </a:lnTo>
                  <a:lnTo>
                    <a:pt x="1226" y="413"/>
                  </a:lnTo>
                  <a:lnTo>
                    <a:pt x="1197" y="442"/>
                  </a:lnTo>
                  <a:lnTo>
                    <a:pt x="1163" y="458"/>
                  </a:lnTo>
                  <a:lnTo>
                    <a:pt x="1134" y="470"/>
                  </a:lnTo>
                  <a:lnTo>
                    <a:pt x="1095" y="470"/>
                  </a:lnTo>
                  <a:lnTo>
                    <a:pt x="1061" y="466"/>
                  </a:lnTo>
                  <a:lnTo>
                    <a:pt x="1037" y="458"/>
                  </a:lnTo>
                  <a:lnTo>
                    <a:pt x="1017" y="446"/>
                  </a:lnTo>
                  <a:lnTo>
                    <a:pt x="998" y="430"/>
                  </a:lnTo>
                  <a:lnTo>
                    <a:pt x="979" y="409"/>
                  </a:lnTo>
                  <a:lnTo>
                    <a:pt x="964" y="385"/>
                  </a:lnTo>
                  <a:lnTo>
                    <a:pt x="954" y="365"/>
                  </a:lnTo>
                  <a:lnTo>
                    <a:pt x="940" y="336"/>
                  </a:lnTo>
                  <a:lnTo>
                    <a:pt x="925" y="312"/>
                  </a:lnTo>
                  <a:lnTo>
                    <a:pt x="916" y="284"/>
                  </a:lnTo>
                  <a:lnTo>
                    <a:pt x="901" y="259"/>
                  </a:lnTo>
                  <a:lnTo>
                    <a:pt x="882" y="231"/>
                  </a:lnTo>
                  <a:lnTo>
                    <a:pt x="867" y="211"/>
                  </a:lnTo>
                  <a:lnTo>
                    <a:pt x="843" y="187"/>
                  </a:lnTo>
                  <a:lnTo>
                    <a:pt x="819" y="170"/>
                  </a:lnTo>
                  <a:lnTo>
                    <a:pt x="785" y="158"/>
                  </a:lnTo>
                  <a:lnTo>
                    <a:pt x="741" y="150"/>
                  </a:lnTo>
                  <a:lnTo>
                    <a:pt x="693" y="154"/>
                  </a:lnTo>
                  <a:lnTo>
                    <a:pt x="644" y="170"/>
                  </a:lnTo>
                  <a:lnTo>
                    <a:pt x="581" y="187"/>
                  </a:lnTo>
                  <a:lnTo>
                    <a:pt x="523" y="215"/>
                  </a:lnTo>
                  <a:lnTo>
                    <a:pt x="455" y="247"/>
                  </a:lnTo>
                  <a:lnTo>
                    <a:pt x="392" y="292"/>
                  </a:lnTo>
                  <a:lnTo>
                    <a:pt x="329" y="332"/>
                  </a:lnTo>
                  <a:lnTo>
                    <a:pt x="266" y="385"/>
                  </a:lnTo>
                  <a:lnTo>
                    <a:pt x="203" y="442"/>
                  </a:lnTo>
                  <a:lnTo>
                    <a:pt x="150" y="506"/>
                  </a:lnTo>
                  <a:lnTo>
                    <a:pt x="97" y="567"/>
                  </a:lnTo>
                  <a:lnTo>
                    <a:pt x="53" y="640"/>
                  </a:lnTo>
                  <a:lnTo>
                    <a:pt x="19" y="713"/>
                  </a:lnTo>
                  <a:lnTo>
                    <a:pt x="0" y="790"/>
                  </a:lnTo>
                  <a:lnTo>
                    <a:pt x="106" y="709"/>
                  </a:lnTo>
                  <a:lnTo>
                    <a:pt x="106" y="7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37" name="Freeform 37"/>
            <p:cNvSpPr>
              <a:spLocks/>
            </p:cNvSpPr>
            <p:nvPr/>
          </p:nvSpPr>
          <p:spPr bwMode="auto">
            <a:xfrm>
              <a:off x="7351006" y="1584415"/>
              <a:ext cx="194174" cy="270464"/>
            </a:xfrm>
            <a:custGeom>
              <a:avLst/>
              <a:gdLst>
                <a:gd name="T0" fmla="*/ 901 w 901"/>
                <a:gd name="T1" fmla="*/ 0 h 1255"/>
                <a:gd name="T2" fmla="*/ 892 w 901"/>
                <a:gd name="T3" fmla="*/ 4 h 1255"/>
                <a:gd name="T4" fmla="*/ 868 w 901"/>
                <a:gd name="T5" fmla="*/ 16 h 1255"/>
                <a:gd name="T6" fmla="*/ 829 w 901"/>
                <a:gd name="T7" fmla="*/ 36 h 1255"/>
                <a:gd name="T8" fmla="*/ 785 w 901"/>
                <a:gd name="T9" fmla="*/ 64 h 1255"/>
                <a:gd name="T10" fmla="*/ 722 w 901"/>
                <a:gd name="T11" fmla="*/ 101 h 1255"/>
                <a:gd name="T12" fmla="*/ 664 w 901"/>
                <a:gd name="T13" fmla="*/ 153 h 1255"/>
                <a:gd name="T14" fmla="*/ 591 w 901"/>
                <a:gd name="T15" fmla="*/ 210 h 1255"/>
                <a:gd name="T16" fmla="*/ 519 w 901"/>
                <a:gd name="T17" fmla="*/ 283 h 1255"/>
                <a:gd name="T18" fmla="*/ 436 w 901"/>
                <a:gd name="T19" fmla="*/ 360 h 1255"/>
                <a:gd name="T20" fmla="*/ 359 w 901"/>
                <a:gd name="T21" fmla="*/ 449 h 1255"/>
                <a:gd name="T22" fmla="*/ 281 w 901"/>
                <a:gd name="T23" fmla="*/ 550 h 1255"/>
                <a:gd name="T24" fmla="*/ 213 w 901"/>
                <a:gd name="T25" fmla="*/ 668 h 1255"/>
                <a:gd name="T26" fmla="*/ 141 w 901"/>
                <a:gd name="T27" fmla="*/ 793 h 1255"/>
                <a:gd name="T28" fmla="*/ 87 w 901"/>
                <a:gd name="T29" fmla="*/ 935 h 1255"/>
                <a:gd name="T30" fmla="*/ 34 w 901"/>
                <a:gd name="T31" fmla="*/ 1089 h 1255"/>
                <a:gd name="T32" fmla="*/ 0 w 901"/>
                <a:gd name="T33" fmla="*/ 1255 h 1255"/>
                <a:gd name="T34" fmla="*/ 82 w 901"/>
                <a:gd name="T35" fmla="*/ 1206 h 1255"/>
                <a:gd name="T36" fmla="*/ 82 w 901"/>
                <a:gd name="T37" fmla="*/ 1194 h 1255"/>
                <a:gd name="T38" fmla="*/ 92 w 901"/>
                <a:gd name="T39" fmla="*/ 1170 h 1255"/>
                <a:gd name="T40" fmla="*/ 102 w 901"/>
                <a:gd name="T41" fmla="*/ 1129 h 1255"/>
                <a:gd name="T42" fmla="*/ 121 w 901"/>
                <a:gd name="T43" fmla="*/ 1081 h 1255"/>
                <a:gd name="T44" fmla="*/ 141 w 901"/>
                <a:gd name="T45" fmla="*/ 1016 h 1255"/>
                <a:gd name="T46" fmla="*/ 175 w 901"/>
                <a:gd name="T47" fmla="*/ 947 h 1255"/>
                <a:gd name="T48" fmla="*/ 208 w 901"/>
                <a:gd name="T49" fmla="*/ 870 h 1255"/>
                <a:gd name="T50" fmla="*/ 252 w 901"/>
                <a:gd name="T51" fmla="*/ 785 h 1255"/>
                <a:gd name="T52" fmla="*/ 301 w 901"/>
                <a:gd name="T53" fmla="*/ 696 h 1255"/>
                <a:gd name="T54" fmla="*/ 359 w 901"/>
                <a:gd name="T55" fmla="*/ 603 h 1255"/>
                <a:gd name="T56" fmla="*/ 422 w 901"/>
                <a:gd name="T57" fmla="*/ 510 h 1255"/>
                <a:gd name="T58" fmla="*/ 494 w 901"/>
                <a:gd name="T59" fmla="*/ 425 h 1255"/>
                <a:gd name="T60" fmla="*/ 577 w 901"/>
                <a:gd name="T61" fmla="*/ 336 h 1255"/>
                <a:gd name="T62" fmla="*/ 664 w 901"/>
                <a:gd name="T63" fmla="*/ 251 h 1255"/>
                <a:gd name="T64" fmla="*/ 766 w 901"/>
                <a:gd name="T65" fmla="*/ 174 h 1255"/>
                <a:gd name="T66" fmla="*/ 877 w 901"/>
                <a:gd name="T67" fmla="*/ 105 h 1255"/>
                <a:gd name="T68" fmla="*/ 901 w 901"/>
                <a:gd name="T69" fmla="*/ 0 h 1255"/>
                <a:gd name="T70" fmla="*/ 901 w 901"/>
                <a:gd name="T71" fmla="*/ 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1" h="1255">
                  <a:moveTo>
                    <a:pt x="901" y="0"/>
                  </a:moveTo>
                  <a:lnTo>
                    <a:pt x="892" y="4"/>
                  </a:lnTo>
                  <a:lnTo>
                    <a:pt x="868" y="16"/>
                  </a:lnTo>
                  <a:lnTo>
                    <a:pt x="829" y="36"/>
                  </a:lnTo>
                  <a:lnTo>
                    <a:pt x="785" y="64"/>
                  </a:lnTo>
                  <a:lnTo>
                    <a:pt x="722" y="101"/>
                  </a:lnTo>
                  <a:lnTo>
                    <a:pt x="664" y="153"/>
                  </a:lnTo>
                  <a:lnTo>
                    <a:pt x="591" y="210"/>
                  </a:lnTo>
                  <a:lnTo>
                    <a:pt x="519" y="283"/>
                  </a:lnTo>
                  <a:lnTo>
                    <a:pt x="436" y="360"/>
                  </a:lnTo>
                  <a:lnTo>
                    <a:pt x="359" y="449"/>
                  </a:lnTo>
                  <a:lnTo>
                    <a:pt x="281" y="550"/>
                  </a:lnTo>
                  <a:lnTo>
                    <a:pt x="213" y="668"/>
                  </a:lnTo>
                  <a:lnTo>
                    <a:pt x="141" y="793"/>
                  </a:lnTo>
                  <a:lnTo>
                    <a:pt x="87" y="935"/>
                  </a:lnTo>
                  <a:lnTo>
                    <a:pt x="34" y="1089"/>
                  </a:lnTo>
                  <a:lnTo>
                    <a:pt x="0" y="1255"/>
                  </a:lnTo>
                  <a:lnTo>
                    <a:pt x="82" y="1206"/>
                  </a:lnTo>
                  <a:lnTo>
                    <a:pt x="82" y="1194"/>
                  </a:lnTo>
                  <a:lnTo>
                    <a:pt x="92" y="1170"/>
                  </a:lnTo>
                  <a:lnTo>
                    <a:pt x="102" y="1129"/>
                  </a:lnTo>
                  <a:lnTo>
                    <a:pt x="121" y="1081"/>
                  </a:lnTo>
                  <a:lnTo>
                    <a:pt x="141" y="1016"/>
                  </a:lnTo>
                  <a:lnTo>
                    <a:pt x="175" y="947"/>
                  </a:lnTo>
                  <a:lnTo>
                    <a:pt x="208" y="870"/>
                  </a:lnTo>
                  <a:lnTo>
                    <a:pt x="252" y="785"/>
                  </a:lnTo>
                  <a:lnTo>
                    <a:pt x="301" y="696"/>
                  </a:lnTo>
                  <a:lnTo>
                    <a:pt x="359" y="603"/>
                  </a:lnTo>
                  <a:lnTo>
                    <a:pt x="422" y="510"/>
                  </a:lnTo>
                  <a:lnTo>
                    <a:pt x="494" y="425"/>
                  </a:lnTo>
                  <a:lnTo>
                    <a:pt x="577" y="336"/>
                  </a:lnTo>
                  <a:lnTo>
                    <a:pt x="664" y="251"/>
                  </a:lnTo>
                  <a:lnTo>
                    <a:pt x="766" y="174"/>
                  </a:lnTo>
                  <a:lnTo>
                    <a:pt x="877" y="105"/>
                  </a:lnTo>
                  <a:lnTo>
                    <a:pt x="901" y="0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38" name="Freeform 38"/>
            <p:cNvSpPr>
              <a:spLocks/>
            </p:cNvSpPr>
            <p:nvPr/>
          </p:nvSpPr>
          <p:spPr bwMode="auto">
            <a:xfrm>
              <a:off x="7140023" y="1994314"/>
              <a:ext cx="135771" cy="21982"/>
            </a:xfrm>
            <a:custGeom>
              <a:avLst/>
              <a:gdLst>
                <a:gd name="T0" fmla="*/ 92 w 630"/>
                <a:gd name="T1" fmla="*/ 29 h 102"/>
                <a:gd name="T2" fmla="*/ 625 w 630"/>
                <a:gd name="T3" fmla="*/ 45 h 102"/>
                <a:gd name="T4" fmla="*/ 630 w 630"/>
                <a:gd name="T5" fmla="*/ 102 h 102"/>
                <a:gd name="T6" fmla="*/ 0 w 630"/>
                <a:gd name="T7" fmla="*/ 81 h 102"/>
                <a:gd name="T8" fmla="*/ 44 w 630"/>
                <a:gd name="T9" fmla="*/ 0 h 102"/>
                <a:gd name="T10" fmla="*/ 92 w 630"/>
                <a:gd name="T11" fmla="*/ 29 h 102"/>
                <a:gd name="T12" fmla="*/ 92 w 630"/>
                <a:gd name="T13" fmla="*/ 2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102">
                  <a:moveTo>
                    <a:pt x="92" y="29"/>
                  </a:moveTo>
                  <a:lnTo>
                    <a:pt x="625" y="45"/>
                  </a:lnTo>
                  <a:lnTo>
                    <a:pt x="630" y="102"/>
                  </a:lnTo>
                  <a:lnTo>
                    <a:pt x="0" y="81"/>
                  </a:lnTo>
                  <a:lnTo>
                    <a:pt x="44" y="0"/>
                  </a:lnTo>
                  <a:lnTo>
                    <a:pt x="92" y="29"/>
                  </a:lnTo>
                  <a:lnTo>
                    <a:pt x="9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39" name="Freeform 39"/>
            <p:cNvSpPr>
              <a:spLocks/>
            </p:cNvSpPr>
            <p:nvPr/>
          </p:nvSpPr>
          <p:spPr bwMode="auto">
            <a:xfrm>
              <a:off x="7046061" y="2049484"/>
              <a:ext cx="223483" cy="56679"/>
            </a:xfrm>
            <a:custGeom>
              <a:avLst/>
              <a:gdLst>
                <a:gd name="T0" fmla="*/ 19 w 1037"/>
                <a:gd name="T1" fmla="*/ 263 h 263"/>
                <a:gd name="T2" fmla="*/ 1037 w 1037"/>
                <a:gd name="T3" fmla="*/ 40 h 263"/>
                <a:gd name="T4" fmla="*/ 998 w 1037"/>
                <a:gd name="T5" fmla="*/ 0 h 263"/>
                <a:gd name="T6" fmla="*/ 0 w 1037"/>
                <a:gd name="T7" fmla="*/ 214 h 263"/>
                <a:gd name="T8" fmla="*/ 19 w 1037"/>
                <a:gd name="T9" fmla="*/ 263 h 263"/>
                <a:gd name="T10" fmla="*/ 19 w 1037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7" h="263">
                  <a:moveTo>
                    <a:pt x="19" y="263"/>
                  </a:moveTo>
                  <a:lnTo>
                    <a:pt x="1037" y="40"/>
                  </a:lnTo>
                  <a:lnTo>
                    <a:pt x="998" y="0"/>
                  </a:lnTo>
                  <a:lnTo>
                    <a:pt x="0" y="214"/>
                  </a:lnTo>
                  <a:lnTo>
                    <a:pt x="19" y="263"/>
                  </a:lnTo>
                  <a:lnTo>
                    <a:pt x="19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40" name="Freeform 40"/>
            <p:cNvSpPr>
              <a:spLocks/>
            </p:cNvSpPr>
            <p:nvPr/>
          </p:nvSpPr>
          <p:spPr bwMode="auto">
            <a:xfrm>
              <a:off x="7109852" y="2075561"/>
              <a:ext cx="182752" cy="158830"/>
            </a:xfrm>
            <a:custGeom>
              <a:avLst/>
              <a:gdLst>
                <a:gd name="T0" fmla="*/ 819 w 848"/>
                <a:gd name="T1" fmla="*/ 0 h 737"/>
                <a:gd name="T2" fmla="*/ 814 w 848"/>
                <a:gd name="T3" fmla="*/ 0 h 737"/>
                <a:gd name="T4" fmla="*/ 794 w 848"/>
                <a:gd name="T5" fmla="*/ 8 h 737"/>
                <a:gd name="T6" fmla="*/ 765 w 848"/>
                <a:gd name="T7" fmla="*/ 16 h 737"/>
                <a:gd name="T8" fmla="*/ 731 w 848"/>
                <a:gd name="T9" fmla="*/ 36 h 737"/>
                <a:gd name="T10" fmla="*/ 683 w 848"/>
                <a:gd name="T11" fmla="*/ 61 h 737"/>
                <a:gd name="T12" fmla="*/ 634 w 848"/>
                <a:gd name="T13" fmla="*/ 89 h 737"/>
                <a:gd name="T14" fmla="*/ 581 w 848"/>
                <a:gd name="T15" fmla="*/ 121 h 737"/>
                <a:gd name="T16" fmla="*/ 523 w 848"/>
                <a:gd name="T17" fmla="*/ 166 h 737"/>
                <a:gd name="T18" fmla="*/ 455 w 848"/>
                <a:gd name="T19" fmla="*/ 211 h 737"/>
                <a:gd name="T20" fmla="*/ 387 w 848"/>
                <a:gd name="T21" fmla="*/ 263 h 737"/>
                <a:gd name="T22" fmla="*/ 319 w 848"/>
                <a:gd name="T23" fmla="*/ 328 h 737"/>
                <a:gd name="T24" fmla="*/ 256 w 848"/>
                <a:gd name="T25" fmla="*/ 397 h 737"/>
                <a:gd name="T26" fmla="*/ 184 w 848"/>
                <a:gd name="T27" fmla="*/ 470 h 737"/>
                <a:gd name="T28" fmla="*/ 121 w 848"/>
                <a:gd name="T29" fmla="*/ 551 h 737"/>
                <a:gd name="T30" fmla="*/ 53 w 848"/>
                <a:gd name="T31" fmla="*/ 640 h 737"/>
                <a:gd name="T32" fmla="*/ 0 w 848"/>
                <a:gd name="T33" fmla="*/ 737 h 737"/>
                <a:gd name="T34" fmla="*/ 58 w 848"/>
                <a:gd name="T35" fmla="*/ 692 h 737"/>
                <a:gd name="T36" fmla="*/ 63 w 848"/>
                <a:gd name="T37" fmla="*/ 688 h 737"/>
                <a:gd name="T38" fmla="*/ 72 w 848"/>
                <a:gd name="T39" fmla="*/ 672 h 737"/>
                <a:gd name="T40" fmla="*/ 92 w 848"/>
                <a:gd name="T41" fmla="*/ 648 h 737"/>
                <a:gd name="T42" fmla="*/ 121 w 848"/>
                <a:gd name="T43" fmla="*/ 619 h 737"/>
                <a:gd name="T44" fmla="*/ 155 w 848"/>
                <a:gd name="T45" fmla="*/ 579 h 737"/>
                <a:gd name="T46" fmla="*/ 198 w 848"/>
                <a:gd name="T47" fmla="*/ 539 h 737"/>
                <a:gd name="T48" fmla="*/ 247 w 848"/>
                <a:gd name="T49" fmla="*/ 494 h 737"/>
                <a:gd name="T50" fmla="*/ 305 w 848"/>
                <a:gd name="T51" fmla="*/ 445 h 737"/>
                <a:gd name="T52" fmla="*/ 358 w 848"/>
                <a:gd name="T53" fmla="*/ 389 h 737"/>
                <a:gd name="T54" fmla="*/ 421 w 848"/>
                <a:gd name="T55" fmla="*/ 336 h 737"/>
                <a:gd name="T56" fmla="*/ 484 w 848"/>
                <a:gd name="T57" fmla="*/ 275 h 737"/>
                <a:gd name="T58" fmla="*/ 557 w 848"/>
                <a:gd name="T59" fmla="*/ 223 h 737"/>
                <a:gd name="T60" fmla="*/ 625 w 848"/>
                <a:gd name="T61" fmla="*/ 170 h 737"/>
                <a:gd name="T62" fmla="*/ 697 w 848"/>
                <a:gd name="T63" fmla="*/ 117 h 737"/>
                <a:gd name="T64" fmla="*/ 770 w 848"/>
                <a:gd name="T65" fmla="*/ 69 h 737"/>
                <a:gd name="T66" fmla="*/ 848 w 848"/>
                <a:gd name="T67" fmla="*/ 24 h 737"/>
                <a:gd name="T68" fmla="*/ 819 w 848"/>
                <a:gd name="T69" fmla="*/ 0 h 737"/>
                <a:gd name="T70" fmla="*/ 819 w 848"/>
                <a:gd name="T71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8" h="737">
                  <a:moveTo>
                    <a:pt x="819" y="0"/>
                  </a:moveTo>
                  <a:lnTo>
                    <a:pt x="814" y="0"/>
                  </a:lnTo>
                  <a:lnTo>
                    <a:pt x="794" y="8"/>
                  </a:lnTo>
                  <a:lnTo>
                    <a:pt x="765" y="16"/>
                  </a:lnTo>
                  <a:lnTo>
                    <a:pt x="731" y="36"/>
                  </a:lnTo>
                  <a:lnTo>
                    <a:pt x="683" y="61"/>
                  </a:lnTo>
                  <a:lnTo>
                    <a:pt x="634" y="89"/>
                  </a:lnTo>
                  <a:lnTo>
                    <a:pt x="581" y="121"/>
                  </a:lnTo>
                  <a:lnTo>
                    <a:pt x="523" y="166"/>
                  </a:lnTo>
                  <a:lnTo>
                    <a:pt x="455" y="211"/>
                  </a:lnTo>
                  <a:lnTo>
                    <a:pt x="387" y="263"/>
                  </a:lnTo>
                  <a:lnTo>
                    <a:pt x="319" y="328"/>
                  </a:lnTo>
                  <a:lnTo>
                    <a:pt x="256" y="397"/>
                  </a:lnTo>
                  <a:lnTo>
                    <a:pt x="184" y="470"/>
                  </a:lnTo>
                  <a:lnTo>
                    <a:pt x="121" y="551"/>
                  </a:lnTo>
                  <a:lnTo>
                    <a:pt x="53" y="640"/>
                  </a:lnTo>
                  <a:lnTo>
                    <a:pt x="0" y="737"/>
                  </a:lnTo>
                  <a:lnTo>
                    <a:pt x="58" y="692"/>
                  </a:lnTo>
                  <a:lnTo>
                    <a:pt x="63" y="688"/>
                  </a:lnTo>
                  <a:lnTo>
                    <a:pt x="72" y="672"/>
                  </a:lnTo>
                  <a:lnTo>
                    <a:pt x="92" y="648"/>
                  </a:lnTo>
                  <a:lnTo>
                    <a:pt x="121" y="619"/>
                  </a:lnTo>
                  <a:lnTo>
                    <a:pt x="155" y="579"/>
                  </a:lnTo>
                  <a:lnTo>
                    <a:pt x="198" y="539"/>
                  </a:lnTo>
                  <a:lnTo>
                    <a:pt x="247" y="494"/>
                  </a:lnTo>
                  <a:lnTo>
                    <a:pt x="305" y="445"/>
                  </a:lnTo>
                  <a:lnTo>
                    <a:pt x="358" y="389"/>
                  </a:lnTo>
                  <a:lnTo>
                    <a:pt x="421" y="336"/>
                  </a:lnTo>
                  <a:lnTo>
                    <a:pt x="484" y="275"/>
                  </a:lnTo>
                  <a:lnTo>
                    <a:pt x="557" y="223"/>
                  </a:lnTo>
                  <a:lnTo>
                    <a:pt x="625" y="170"/>
                  </a:lnTo>
                  <a:lnTo>
                    <a:pt x="697" y="117"/>
                  </a:lnTo>
                  <a:lnTo>
                    <a:pt x="770" y="69"/>
                  </a:lnTo>
                  <a:lnTo>
                    <a:pt x="848" y="24"/>
                  </a:lnTo>
                  <a:lnTo>
                    <a:pt x="819" y="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41" name="Freeform 41"/>
            <p:cNvSpPr>
              <a:spLocks/>
            </p:cNvSpPr>
            <p:nvPr/>
          </p:nvSpPr>
          <p:spPr bwMode="auto">
            <a:xfrm>
              <a:off x="7433546" y="1908972"/>
              <a:ext cx="173269" cy="56679"/>
            </a:xfrm>
            <a:custGeom>
              <a:avLst/>
              <a:gdLst>
                <a:gd name="T0" fmla="*/ 0 w 804"/>
                <a:gd name="T1" fmla="*/ 263 h 263"/>
                <a:gd name="T2" fmla="*/ 0 w 804"/>
                <a:gd name="T3" fmla="*/ 259 h 263"/>
                <a:gd name="T4" fmla="*/ 14 w 804"/>
                <a:gd name="T5" fmla="*/ 259 h 263"/>
                <a:gd name="T6" fmla="*/ 39 w 804"/>
                <a:gd name="T7" fmla="*/ 255 h 263"/>
                <a:gd name="T8" fmla="*/ 73 w 804"/>
                <a:gd name="T9" fmla="*/ 255 h 263"/>
                <a:gd name="T10" fmla="*/ 111 w 804"/>
                <a:gd name="T11" fmla="*/ 247 h 263"/>
                <a:gd name="T12" fmla="*/ 165 w 804"/>
                <a:gd name="T13" fmla="*/ 243 h 263"/>
                <a:gd name="T14" fmla="*/ 213 w 804"/>
                <a:gd name="T15" fmla="*/ 235 h 263"/>
                <a:gd name="T16" fmla="*/ 276 w 804"/>
                <a:gd name="T17" fmla="*/ 222 h 263"/>
                <a:gd name="T18" fmla="*/ 334 w 804"/>
                <a:gd name="T19" fmla="*/ 206 h 263"/>
                <a:gd name="T20" fmla="*/ 402 w 804"/>
                <a:gd name="T21" fmla="*/ 190 h 263"/>
                <a:gd name="T22" fmla="*/ 465 w 804"/>
                <a:gd name="T23" fmla="*/ 170 h 263"/>
                <a:gd name="T24" fmla="*/ 538 w 804"/>
                <a:gd name="T25" fmla="*/ 145 h 263"/>
                <a:gd name="T26" fmla="*/ 606 w 804"/>
                <a:gd name="T27" fmla="*/ 117 h 263"/>
                <a:gd name="T28" fmla="*/ 674 w 804"/>
                <a:gd name="T29" fmla="*/ 81 h 263"/>
                <a:gd name="T30" fmla="*/ 737 w 804"/>
                <a:gd name="T31" fmla="*/ 44 h 263"/>
                <a:gd name="T32" fmla="*/ 804 w 804"/>
                <a:gd name="T33" fmla="*/ 4 h 263"/>
                <a:gd name="T34" fmla="*/ 746 w 804"/>
                <a:gd name="T35" fmla="*/ 0 h 263"/>
                <a:gd name="T36" fmla="*/ 737 w 804"/>
                <a:gd name="T37" fmla="*/ 0 h 263"/>
                <a:gd name="T38" fmla="*/ 727 w 804"/>
                <a:gd name="T39" fmla="*/ 4 h 263"/>
                <a:gd name="T40" fmla="*/ 707 w 804"/>
                <a:gd name="T41" fmla="*/ 12 h 263"/>
                <a:gd name="T42" fmla="*/ 688 w 804"/>
                <a:gd name="T43" fmla="*/ 28 h 263"/>
                <a:gd name="T44" fmla="*/ 654 w 804"/>
                <a:gd name="T45" fmla="*/ 40 h 263"/>
                <a:gd name="T46" fmla="*/ 620 w 804"/>
                <a:gd name="T47" fmla="*/ 60 h 263"/>
                <a:gd name="T48" fmla="*/ 581 w 804"/>
                <a:gd name="T49" fmla="*/ 81 h 263"/>
                <a:gd name="T50" fmla="*/ 533 w 804"/>
                <a:gd name="T51" fmla="*/ 101 h 263"/>
                <a:gd name="T52" fmla="*/ 480 w 804"/>
                <a:gd name="T53" fmla="*/ 117 h 263"/>
                <a:gd name="T54" fmla="*/ 426 w 804"/>
                <a:gd name="T55" fmla="*/ 133 h 263"/>
                <a:gd name="T56" fmla="*/ 363 w 804"/>
                <a:gd name="T57" fmla="*/ 154 h 263"/>
                <a:gd name="T58" fmla="*/ 300 w 804"/>
                <a:gd name="T59" fmla="*/ 170 h 263"/>
                <a:gd name="T60" fmla="*/ 233 w 804"/>
                <a:gd name="T61" fmla="*/ 182 h 263"/>
                <a:gd name="T62" fmla="*/ 160 w 804"/>
                <a:gd name="T63" fmla="*/ 194 h 263"/>
                <a:gd name="T64" fmla="*/ 82 w 804"/>
                <a:gd name="T65" fmla="*/ 202 h 263"/>
                <a:gd name="T66" fmla="*/ 10 w 804"/>
                <a:gd name="T67" fmla="*/ 210 h 263"/>
                <a:gd name="T68" fmla="*/ 0 w 804"/>
                <a:gd name="T69" fmla="*/ 263 h 263"/>
                <a:gd name="T70" fmla="*/ 0 w 804"/>
                <a:gd name="T7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4" h="263">
                  <a:moveTo>
                    <a:pt x="0" y="263"/>
                  </a:moveTo>
                  <a:lnTo>
                    <a:pt x="0" y="259"/>
                  </a:lnTo>
                  <a:lnTo>
                    <a:pt x="14" y="259"/>
                  </a:lnTo>
                  <a:lnTo>
                    <a:pt x="39" y="255"/>
                  </a:lnTo>
                  <a:lnTo>
                    <a:pt x="73" y="255"/>
                  </a:lnTo>
                  <a:lnTo>
                    <a:pt x="111" y="247"/>
                  </a:lnTo>
                  <a:lnTo>
                    <a:pt x="165" y="243"/>
                  </a:lnTo>
                  <a:lnTo>
                    <a:pt x="213" y="235"/>
                  </a:lnTo>
                  <a:lnTo>
                    <a:pt x="276" y="222"/>
                  </a:lnTo>
                  <a:lnTo>
                    <a:pt x="334" y="206"/>
                  </a:lnTo>
                  <a:lnTo>
                    <a:pt x="402" y="190"/>
                  </a:lnTo>
                  <a:lnTo>
                    <a:pt x="465" y="170"/>
                  </a:lnTo>
                  <a:lnTo>
                    <a:pt x="538" y="145"/>
                  </a:lnTo>
                  <a:lnTo>
                    <a:pt x="606" y="117"/>
                  </a:lnTo>
                  <a:lnTo>
                    <a:pt x="674" y="81"/>
                  </a:lnTo>
                  <a:lnTo>
                    <a:pt x="737" y="44"/>
                  </a:lnTo>
                  <a:lnTo>
                    <a:pt x="804" y="4"/>
                  </a:lnTo>
                  <a:lnTo>
                    <a:pt x="746" y="0"/>
                  </a:lnTo>
                  <a:lnTo>
                    <a:pt x="737" y="0"/>
                  </a:lnTo>
                  <a:lnTo>
                    <a:pt x="727" y="4"/>
                  </a:lnTo>
                  <a:lnTo>
                    <a:pt x="707" y="12"/>
                  </a:lnTo>
                  <a:lnTo>
                    <a:pt x="688" y="28"/>
                  </a:lnTo>
                  <a:lnTo>
                    <a:pt x="654" y="40"/>
                  </a:lnTo>
                  <a:lnTo>
                    <a:pt x="620" y="60"/>
                  </a:lnTo>
                  <a:lnTo>
                    <a:pt x="581" y="81"/>
                  </a:lnTo>
                  <a:lnTo>
                    <a:pt x="533" y="101"/>
                  </a:lnTo>
                  <a:lnTo>
                    <a:pt x="480" y="117"/>
                  </a:lnTo>
                  <a:lnTo>
                    <a:pt x="426" y="133"/>
                  </a:lnTo>
                  <a:lnTo>
                    <a:pt x="363" y="154"/>
                  </a:lnTo>
                  <a:lnTo>
                    <a:pt x="300" y="170"/>
                  </a:lnTo>
                  <a:lnTo>
                    <a:pt x="233" y="182"/>
                  </a:lnTo>
                  <a:lnTo>
                    <a:pt x="160" y="194"/>
                  </a:lnTo>
                  <a:lnTo>
                    <a:pt x="82" y="202"/>
                  </a:lnTo>
                  <a:lnTo>
                    <a:pt x="10" y="210"/>
                  </a:lnTo>
                  <a:lnTo>
                    <a:pt x="0" y="263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42" name="Freeform 42"/>
            <p:cNvSpPr>
              <a:spLocks/>
            </p:cNvSpPr>
            <p:nvPr/>
          </p:nvSpPr>
          <p:spPr bwMode="auto">
            <a:xfrm>
              <a:off x="7422986" y="2002288"/>
              <a:ext cx="244387" cy="76721"/>
            </a:xfrm>
            <a:custGeom>
              <a:avLst/>
              <a:gdLst>
                <a:gd name="T0" fmla="*/ 10 w 1134"/>
                <a:gd name="T1" fmla="*/ 4 h 356"/>
                <a:gd name="T2" fmla="*/ 15 w 1134"/>
                <a:gd name="T3" fmla="*/ 0 h 356"/>
                <a:gd name="T4" fmla="*/ 34 w 1134"/>
                <a:gd name="T5" fmla="*/ 0 h 356"/>
                <a:gd name="T6" fmla="*/ 63 w 1134"/>
                <a:gd name="T7" fmla="*/ 0 h 356"/>
                <a:gd name="T8" fmla="*/ 107 w 1134"/>
                <a:gd name="T9" fmla="*/ 4 h 356"/>
                <a:gd name="T10" fmla="*/ 156 w 1134"/>
                <a:gd name="T11" fmla="*/ 8 h 356"/>
                <a:gd name="T12" fmla="*/ 219 w 1134"/>
                <a:gd name="T13" fmla="*/ 16 h 356"/>
                <a:gd name="T14" fmla="*/ 282 w 1134"/>
                <a:gd name="T15" fmla="*/ 24 h 356"/>
                <a:gd name="T16" fmla="*/ 364 w 1134"/>
                <a:gd name="T17" fmla="*/ 44 h 356"/>
                <a:gd name="T18" fmla="*/ 441 w 1134"/>
                <a:gd name="T19" fmla="*/ 57 h 356"/>
                <a:gd name="T20" fmla="*/ 534 w 1134"/>
                <a:gd name="T21" fmla="*/ 81 h 356"/>
                <a:gd name="T22" fmla="*/ 621 w 1134"/>
                <a:gd name="T23" fmla="*/ 109 h 356"/>
                <a:gd name="T24" fmla="*/ 723 w 1134"/>
                <a:gd name="T25" fmla="*/ 146 h 356"/>
                <a:gd name="T26" fmla="*/ 819 w 1134"/>
                <a:gd name="T27" fmla="*/ 186 h 356"/>
                <a:gd name="T28" fmla="*/ 921 w 1134"/>
                <a:gd name="T29" fmla="*/ 235 h 356"/>
                <a:gd name="T30" fmla="*/ 1028 w 1134"/>
                <a:gd name="T31" fmla="*/ 291 h 356"/>
                <a:gd name="T32" fmla="*/ 1134 w 1134"/>
                <a:gd name="T33" fmla="*/ 356 h 356"/>
                <a:gd name="T34" fmla="*/ 1062 w 1134"/>
                <a:gd name="T35" fmla="*/ 340 h 356"/>
                <a:gd name="T36" fmla="*/ 1052 w 1134"/>
                <a:gd name="T37" fmla="*/ 336 h 356"/>
                <a:gd name="T38" fmla="*/ 1033 w 1134"/>
                <a:gd name="T39" fmla="*/ 332 h 356"/>
                <a:gd name="T40" fmla="*/ 1004 w 1134"/>
                <a:gd name="T41" fmla="*/ 316 h 356"/>
                <a:gd name="T42" fmla="*/ 960 w 1134"/>
                <a:gd name="T43" fmla="*/ 300 h 356"/>
                <a:gd name="T44" fmla="*/ 907 w 1134"/>
                <a:gd name="T45" fmla="*/ 279 h 356"/>
                <a:gd name="T46" fmla="*/ 849 w 1134"/>
                <a:gd name="T47" fmla="*/ 259 h 356"/>
                <a:gd name="T48" fmla="*/ 776 w 1134"/>
                <a:gd name="T49" fmla="*/ 235 h 356"/>
                <a:gd name="T50" fmla="*/ 703 w 1134"/>
                <a:gd name="T51" fmla="*/ 210 h 356"/>
                <a:gd name="T52" fmla="*/ 621 w 1134"/>
                <a:gd name="T53" fmla="*/ 182 h 356"/>
                <a:gd name="T54" fmla="*/ 538 w 1134"/>
                <a:gd name="T55" fmla="*/ 158 h 356"/>
                <a:gd name="T56" fmla="*/ 451 w 1134"/>
                <a:gd name="T57" fmla="*/ 129 h 356"/>
                <a:gd name="T58" fmla="*/ 364 w 1134"/>
                <a:gd name="T59" fmla="*/ 105 h 356"/>
                <a:gd name="T60" fmla="*/ 267 w 1134"/>
                <a:gd name="T61" fmla="*/ 81 h 356"/>
                <a:gd name="T62" fmla="*/ 180 w 1134"/>
                <a:gd name="T63" fmla="*/ 65 h 356"/>
                <a:gd name="T64" fmla="*/ 88 w 1134"/>
                <a:gd name="T65" fmla="*/ 44 h 356"/>
                <a:gd name="T66" fmla="*/ 0 w 1134"/>
                <a:gd name="T67" fmla="*/ 36 h 356"/>
                <a:gd name="T68" fmla="*/ 10 w 1134"/>
                <a:gd name="T69" fmla="*/ 4 h 356"/>
                <a:gd name="T70" fmla="*/ 10 w 1134"/>
                <a:gd name="T71" fmla="*/ 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34" h="356">
                  <a:moveTo>
                    <a:pt x="10" y="4"/>
                  </a:moveTo>
                  <a:lnTo>
                    <a:pt x="15" y="0"/>
                  </a:lnTo>
                  <a:lnTo>
                    <a:pt x="34" y="0"/>
                  </a:lnTo>
                  <a:lnTo>
                    <a:pt x="63" y="0"/>
                  </a:lnTo>
                  <a:lnTo>
                    <a:pt x="107" y="4"/>
                  </a:lnTo>
                  <a:lnTo>
                    <a:pt x="156" y="8"/>
                  </a:lnTo>
                  <a:lnTo>
                    <a:pt x="219" y="16"/>
                  </a:lnTo>
                  <a:lnTo>
                    <a:pt x="282" y="24"/>
                  </a:lnTo>
                  <a:lnTo>
                    <a:pt x="364" y="44"/>
                  </a:lnTo>
                  <a:lnTo>
                    <a:pt x="441" y="57"/>
                  </a:lnTo>
                  <a:lnTo>
                    <a:pt x="534" y="81"/>
                  </a:lnTo>
                  <a:lnTo>
                    <a:pt x="621" y="109"/>
                  </a:lnTo>
                  <a:lnTo>
                    <a:pt x="723" y="146"/>
                  </a:lnTo>
                  <a:lnTo>
                    <a:pt x="819" y="186"/>
                  </a:lnTo>
                  <a:lnTo>
                    <a:pt x="921" y="235"/>
                  </a:lnTo>
                  <a:lnTo>
                    <a:pt x="1028" y="291"/>
                  </a:lnTo>
                  <a:lnTo>
                    <a:pt x="1134" y="356"/>
                  </a:lnTo>
                  <a:lnTo>
                    <a:pt x="1062" y="340"/>
                  </a:lnTo>
                  <a:lnTo>
                    <a:pt x="1052" y="336"/>
                  </a:lnTo>
                  <a:lnTo>
                    <a:pt x="1033" y="332"/>
                  </a:lnTo>
                  <a:lnTo>
                    <a:pt x="1004" y="316"/>
                  </a:lnTo>
                  <a:lnTo>
                    <a:pt x="960" y="300"/>
                  </a:lnTo>
                  <a:lnTo>
                    <a:pt x="907" y="279"/>
                  </a:lnTo>
                  <a:lnTo>
                    <a:pt x="849" y="259"/>
                  </a:lnTo>
                  <a:lnTo>
                    <a:pt x="776" y="235"/>
                  </a:lnTo>
                  <a:lnTo>
                    <a:pt x="703" y="210"/>
                  </a:lnTo>
                  <a:lnTo>
                    <a:pt x="621" y="182"/>
                  </a:lnTo>
                  <a:lnTo>
                    <a:pt x="538" y="158"/>
                  </a:lnTo>
                  <a:lnTo>
                    <a:pt x="451" y="129"/>
                  </a:lnTo>
                  <a:lnTo>
                    <a:pt x="364" y="105"/>
                  </a:lnTo>
                  <a:lnTo>
                    <a:pt x="267" y="81"/>
                  </a:lnTo>
                  <a:lnTo>
                    <a:pt x="180" y="65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43" name="Freeform 43"/>
            <p:cNvSpPr>
              <a:spLocks/>
            </p:cNvSpPr>
            <p:nvPr/>
          </p:nvSpPr>
          <p:spPr bwMode="auto">
            <a:xfrm>
              <a:off x="7122351" y="2213487"/>
              <a:ext cx="168097" cy="89867"/>
            </a:xfrm>
            <a:custGeom>
              <a:avLst/>
              <a:gdLst>
                <a:gd name="T0" fmla="*/ 610 w 780"/>
                <a:gd name="T1" fmla="*/ 141 h 417"/>
                <a:gd name="T2" fmla="*/ 576 w 780"/>
                <a:gd name="T3" fmla="*/ 133 h 417"/>
                <a:gd name="T4" fmla="*/ 523 w 780"/>
                <a:gd name="T5" fmla="*/ 121 h 417"/>
                <a:gd name="T6" fmla="*/ 450 w 780"/>
                <a:gd name="T7" fmla="*/ 113 h 417"/>
                <a:gd name="T8" fmla="*/ 373 w 780"/>
                <a:gd name="T9" fmla="*/ 109 h 417"/>
                <a:gd name="T10" fmla="*/ 291 w 780"/>
                <a:gd name="T11" fmla="*/ 117 h 417"/>
                <a:gd name="T12" fmla="*/ 208 w 780"/>
                <a:gd name="T13" fmla="*/ 141 h 417"/>
                <a:gd name="T14" fmla="*/ 135 w 780"/>
                <a:gd name="T15" fmla="*/ 190 h 417"/>
                <a:gd name="T16" fmla="*/ 111 w 780"/>
                <a:gd name="T17" fmla="*/ 235 h 417"/>
                <a:gd name="T18" fmla="*/ 135 w 780"/>
                <a:gd name="T19" fmla="*/ 263 h 417"/>
                <a:gd name="T20" fmla="*/ 184 w 780"/>
                <a:gd name="T21" fmla="*/ 295 h 417"/>
                <a:gd name="T22" fmla="*/ 247 w 780"/>
                <a:gd name="T23" fmla="*/ 328 h 417"/>
                <a:gd name="T24" fmla="*/ 334 w 780"/>
                <a:gd name="T25" fmla="*/ 344 h 417"/>
                <a:gd name="T26" fmla="*/ 450 w 780"/>
                <a:gd name="T27" fmla="*/ 348 h 417"/>
                <a:gd name="T28" fmla="*/ 596 w 780"/>
                <a:gd name="T29" fmla="*/ 320 h 417"/>
                <a:gd name="T30" fmla="*/ 780 w 780"/>
                <a:gd name="T31" fmla="*/ 255 h 417"/>
                <a:gd name="T32" fmla="*/ 756 w 780"/>
                <a:gd name="T33" fmla="*/ 279 h 417"/>
                <a:gd name="T34" fmla="*/ 727 w 780"/>
                <a:gd name="T35" fmla="*/ 307 h 417"/>
                <a:gd name="T36" fmla="*/ 683 w 780"/>
                <a:gd name="T37" fmla="*/ 336 h 417"/>
                <a:gd name="T38" fmla="*/ 630 w 780"/>
                <a:gd name="T39" fmla="*/ 368 h 417"/>
                <a:gd name="T40" fmla="*/ 562 w 780"/>
                <a:gd name="T41" fmla="*/ 392 h 417"/>
                <a:gd name="T42" fmla="*/ 475 w 780"/>
                <a:gd name="T43" fmla="*/ 409 h 417"/>
                <a:gd name="T44" fmla="*/ 383 w 780"/>
                <a:gd name="T45" fmla="*/ 417 h 417"/>
                <a:gd name="T46" fmla="*/ 286 w 780"/>
                <a:gd name="T47" fmla="*/ 409 h 417"/>
                <a:gd name="T48" fmla="*/ 203 w 780"/>
                <a:gd name="T49" fmla="*/ 388 h 417"/>
                <a:gd name="T50" fmla="*/ 135 w 780"/>
                <a:gd name="T51" fmla="*/ 356 h 417"/>
                <a:gd name="T52" fmla="*/ 87 w 780"/>
                <a:gd name="T53" fmla="*/ 324 h 417"/>
                <a:gd name="T54" fmla="*/ 43 w 780"/>
                <a:gd name="T55" fmla="*/ 287 h 417"/>
                <a:gd name="T56" fmla="*/ 19 w 780"/>
                <a:gd name="T57" fmla="*/ 255 h 417"/>
                <a:gd name="T58" fmla="*/ 0 w 780"/>
                <a:gd name="T59" fmla="*/ 226 h 417"/>
                <a:gd name="T60" fmla="*/ 9 w 780"/>
                <a:gd name="T61" fmla="*/ 194 h 417"/>
                <a:gd name="T62" fmla="*/ 29 w 780"/>
                <a:gd name="T63" fmla="*/ 162 h 417"/>
                <a:gd name="T64" fmla="*/ 63 w 780"/>
                <a:gd name="T65" fmla="*/ 121 h 417"/>
                <a:gd name="T66" fmla="*/ 106 w 780"/>
                <a:gd name="T67" fmla="*/ 81 h 417"/>
                <a:gd name="T68" fmla="*/ 169 w 780"/>
                <a:gd name="T69" fmla="*/ 44 h 417"/>
                <a:gd name="T70" fmla="*/ 247 w 780"/>
                <a:gd name="T71" fmla="*/ 16 h 417"/>
                <a:gd name="T72" fmla="*/ 344 w 780"/>
                <a:gd name="T73" fmla="*/ 4 h 417"/>
                <a:gd name="T74" fmla="*/ 426 w 780"/>
                <a:gd name="T75" fmla="*/ 0 h 417"/>
                <a:gd name="T76" fmla="*/ 499 w 780"/>
                <a:gd name="T77" fmla="*/ 16 h 417"/>
                <a:gd name="T78" fmla="*/ 547 w 780"/>
                <a:gd name="T79" fmla="*/ 36 h 417"/>
                <a:gd name="T80" fmla="*/ 581 w 780"/>
                <a:gd name="T81" fmla="*/ 65 h 417"/>
                <a:gd name="T82" fmla="*/ 610 w 780"/>
                <a:gd name="T83" fmla="*/ 117 h 417"/>
                <a:gd name="T84" fmla="*/ 615 w 780"/>
                <a:gd name="T85" fmla="*/ 14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0" h="417">
                  <a:moveTo>
                    <a:pt x="615" y="145"/>
                  </a:moveTo>
                  <a:lnTo>
                    <a:pt x="610" y="141"/>
                  </a:lnTo>
                  <a:lnTo>
                    <a:pt x="596" y="141"/>
                  </a:lnTo>
                  <a:lnTo>
                    <a:pt x="576" y="133"/>
                  </a:lnTo>
                  <a:lnTo>
                    <a:pt x="557" y="129"/>
                  </a:lnTo>
                  <a:lnTo>
                    <a:pt x="523" y="121"/>
                  </a:lnTo>
                  <a:lnTo>
                    <a:pt x="489" y="117"/>
                  </a:lnTo>
                  <a:lnTo>
                    <a:pt x="450" y="113"/>
                  </a:lnTo>
                  <a:lnTo>
                    <a:pt x="417" y="113"/>
                  </a:lnTo>
                  <a:lnTo>
                    <a:pt x="373" y="109"/>
                  </a:lnTo>
                  <a:lnTo>
                    <a:pt x="329" y="113"/>
                  </a:lnTo>
                  <a:lnTo>
                    <a:pt x="291" y="117"/>
                  </a:lnTo>
                  <a:lnTo>
                    <a:pt x="247" y="129"/>
                  </a:lnTo>
                  <a:lnTo>
                    <a:pt x="208" y="141"/>
                  </a:lnTo>
                  <a:lnTo>
                    <a:pt x="174" y="166"/>
                  </a:lnTo>
                  <a:lnTo>
                    <a:pt x="135" y="190"/>
                  </a:lnTo>
                  <a:lnTo>
                    <a:pt x="111" y="226"/>
                  </a:lnTo>
                  <a:lnTo>
                    <a:pt x="111" y="235"/>
                  </a:lnTo>
                  <a:lnTo>
                    <a:pt x="126" y="247"/>
                  </a:lnTo>
                  <a:lnTo>
                    <a:pt x="135" y="263"/>
                  </a:lnTo>
                  <a:lnTo>
                    <a:pt x="155" y="275"/>
                  </a:lnTo>
                  <a:lnTo>
                    <a:pt x="184" y="295"/>
                  </a:lnTo>
                  <a:lnTo>
                    <a:pt x="208" y="307"/>
                  </a:lnTo>
                  <a:lnTo>
                    <a:pt x="247" y="328"/>
                  </a:lnTo>
                  <a:lnTo>
                    <a:pt x="286" y="336"/>
                  </a:lnTo>
                  <a:lnTo>
                    <a:pt x="334" y="344"/>
                  </a:lnTo>
                  <a:lnTo>
                    <a:pt x="387" y="348"/>
                  </a:lnTo>
                  <a:lnTo>
                    <a:pt x="450" y="348"/>
                  </a:lnTo>
                  <a:lnTo>
                    <a:pt x="518" y="336"/>
                  </a:lnTo>
                  <a:lnTo>
                    <a:pt x="596" y="320"/>
                  </a:lnTo>
                  <a:lnTo>
                    <a:pt x="683" y="291"/>
                  </a:lnTo>
                  <a:lnTo>
                    <a:pt x="780" y="255"/>
                  </a:lnTo>
                  <a:lnTo>
                    <a:pt x="775" y="263"/>
                  </a:lnTo>
                  <a:lnTo>
                    <a:pt x="756" y="279"/>
                  </a:lnTo>
                  <a:lnTo>
                    <a:pt x="741" y="291"/>
                  </a:lnTo>
                  <a:lnTo>
                    <a:pt x="727" y="307"/>
                  </a:lnTo>
                  <a:lnTo>
                    <a:pt x="707" y="320"/>
                  </a:lnTo>
                  <a:lnTo>
                    <a:pt x="683" y="336"/>
                  </a:lnTo>
                  <a:lnTo>
                    <a:pt x="659" y="352"/>
                  </a:lnTo>
                  <a:lnTo>
                    <a:pt x="630" y="368"/>
                  </a:lnTo>
                  <a:lnTo>
                    <a:pt x="596" y="376"/>
                  </a:lnTo>
                  <a:lnTo>
                    <a:pt x="562" y="392"/>
                  </a:lnTo>
                  <a:lnTo>
                    <a:pt x="518" y="401"/>
                  </a:lnTo>
                  <a:lnTo>
                    <a:pt x="475" y="409"/>
                  </a:lnTo>
                  <a:lnTo>
                    <a:pt x="431" y="417"/>
                  </a:lnTo>
                  <a:lnTo>
                    <a:pt x="383" y="417"/>
                  </a:lnTo>
                  <a:lnTo>
                    <a:pt x="329" y="413"/>
                  </a:lnTo>
                  <a:lnTo>
                    <a:pt x="286" y="409"/>
                  </a:lnTo>
                  <a:lnTo>
                    <a:pt x="242" y="397"/>
                  </a:lnTo>
                  <a:lnTo>
                    <a:pt x="203" y="388"/>
                  </a:lnTo>
                  <a:lnTo>
                    <a:pt x="165" y="368"/>
                  </a:lnTo>
                  <a:lnTo>
                    <a:pt x="135" y="356"/>
                  </a:lnTo>
                  <a:lnTo>
                    <a:pt x="106" y="336"/>
                  </a:lnTo>
                  <a:lnTo>
                    <a:pt x="87" y="324"/>
                  </a:lnTo>
                  <a:lnTo>
                    <a:pt x="63" y="303"/>
                  </a:lnTo>
                  <a:lnTo>
                    <a:pt x="43" y="287"/>
                  </a:lnTo>
                  <a:lnTo>
                    <a:pt x="29" y="267"/>
                  </a:lnTo>
                  <a:lnTo>
                    <a:pt x="19" y="255"/>
                  </a:lnTo>
                  <a:lnTo>
                    <a:pt x="5" y="235"/>
                  </a:lnTo>
                  <a:lnTo>
                    <a:pt x="0" y="226"/>
                  </a:lnTo>
                  <a:lnTo>
                    <a:pt x="0" y="214"/>
                  </a:lnTo>
                  <a:lnTo>
                    <a:pt x="9" y="194"/>
                  </a:lnTo>
                  <a:lnTo>
                    <a:pt x="14" y="174"/>
                  </a:lnTo>
                  <a:lnTo>
                    <a:pt x="29" y="162"/>
                  </a:lnTo>
                  <a:lnTo>
                    <a:pt x="43" y="141"/>
                  </a:lnTo>
                  <a:lnTo>
                    <a:pt x="63" y="121"/>
                  </a:lnTo>
                  <a:lnTo>
                    <a:pt x="82" y="101"/>
                  </a:lnTo>
                  <a:lnTo>
                    <a:pt x="106" y="81"/>
                  </a:lnTo>
                  <a:lnTo>
                    <a:pt x="135" y="60"/>
                  </a:lnTo>
                  <a:lnTo>
                    <a:pt x="169" y="44"/>
                  </a:lnTo>
                  <a:lnTo>
                    <a:pt x="203" y="28"/>
                  </a:lnTo>
                  <a:lnTo>
                    <a:pt x="247" y="16"/>
                  </a:lnTo>
                  <a:lnTo>
                    <a:pt x="291" y="8"/>
                  </a:lnTo>
                  <a:lnTo>
                    <a:pt x="344" y="4"/>
                  </a:lnTo>
                  <a:lnTo>
                    <a:pt x="387" y="0"/>
                  </a:lnTo>
                  <a:lnTo>
                    <a:pt x="426" y="0"/>
                  </a:lnTo>
                  <a:lnTo>
                    <a:pt x="465" y="8"/>
                  </a:lnTo>
                  <a:lnTo>
                    <a:pt x="499" y="16"/>
                  </a:lnTo>
                  <a:lnTo>
                    <a:pt x="523" y="24"/>
                  </a:lnTo>
                  <a:lnTo>
                    <a:pt x="547" y="36"/>
                  </a:lnTo>
                  <a:lnTo>
                    <a:pt x="562" y="48"/>
                  </a:lnTo>
                  <a:lnTo>
                    <a:pt x="581" y="65"/>
                  </a:lnTo>
                  <a:lnTo>
                    <a:pt x="596" y="93"/>
                  </a:lnTo>
                  <a:lnTo>
                    <a:pt x="610" y="117"/>
                  </a:lnTo>
                  <a:lnTo>
                    <a:pt x="610" y="137"/>
                  </a:lnTo>
                  <a:lnTo>
                    <a:pt x="615" y="145"/>
                  </a:lnTo>
                  <a:lnTo>
                    <a:pt x="615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44" name="Freeform 44"/>
            <p:cNvSpPr>
              <a:spLocks/>
            </p:cNvSpPr>
            <p:nvPr/>
          </p:nvSpPr>
          <p:spPr bwMode="auto">
            <a:xfrm>
              <a:off x="7388720" y="2243011"/>
              <a:ext cx="71980" cy="32326"/>
            </a:xfrm>
            <a:custGeom>
              <a:avLst/>
              <a:gdLst>
                <a:gd name="T0" fmla="*/ 0 w 334"/>
                <a:gd name="T1" fmla="*/ 106 h 150"/>
                <a:gd name="T2" fmla="*/ 4 w 334"/>
                <a:gd name="T3" fmla="*/ 98 h 150"/>
                <a:gd name="T4" fmla="*/ 29 w 334"/>
                <a:gd name="T5" fmla="*/ 98 h 150"/>
                <a:gd name="T6" fmla="*/ 38 w 334"/>
                <a:gd name="T7" fmla="*/ 89 h 150"/>
                <a:gd name="T8" fmla="*/ 63 w 334"/>
                <a:gd name="T9" fmla="*/ 89 h 150"/>
                <a:gd name="T10" fmla="*/ 82 w 334"/>
                <a:gd name="T11" fmla="*/ 89 h 150"/>
                <a:gd name="T12" fmla="*/ 106 w 334"/>
                <a:gd name="T13" fmla="*/ 89 h 150"/>
                <a:gd name="T14" fmla="*/ 126 w 334"/>
                <a:gd name="T15" fmla="*/ 89 h 150"/>
                <a:gd name="T16" fmla="*/ 155 w 334"/>
                <a:gd name="T17" fmla="*/ 89 h 150"/>
                <a:gd name="T18" fmla="*/ 179 w 334"/>
                <a:gd name="T19" fmla="*/ 89 h 150"/>
                <a:gd name="T20" fmla="*/ 208 w 334"/>
                <a:gd name="T21" fmla="*/ 98 h 150"/>
                <a:gd name="T22" fmla="*/ 232 w 334"/>
                <a:gd name="T23" fmla="*/ 106 h 150"/>
                <a:gd name="T24" fmla="*/ 261 w 334"/>
                <a:gd name="T25" fmla="*/ 118 h 150"/>
                <a:gd name="T26" fmla="*/ 290 w 334"/>
                <a:gd name="T27" fmla="*/ 130 h 150"/>
                <a:gd name="T28" fmla="*/ 319 w 334"/>
                <a:gd name="T29" fmla="*/ 150 h 150"/>
                <a:gd name="T30" fmla="*/ 319 w 334"/>
                <a:gd name="T31" fmla="*/ 146 h 150"/>
                <a:gd name="T32" fmla="*/ 324 w 334"/>
                <a:gd name="T33" fmla="*/ 134 h 150"/>
                <a:gd name="T34" fmla="*/ 329 w 334"/>
                <a:gd name="T35" fmla="*/ 118 h 150"/>
                <a:gd name="T36" fmla="*/ 334 w 334"/>
                <a:gd name="T37" fmla="*/ 98 h 150"/>
                <a:gd name="T38" fmla="*/ 324 w 334"/>
                <a:gd name="T39" fmla="*/ 73 h 150"/>
                <a:gd name="T40" fmla="*/ 305 w 334"/>
                <a:gd name="T41" fmla="*/ 49 h 150"/>
                <a:gd name="T42" fmla="*/ 285 w 334"/>
                <a:gd name="T43" fmla="*/ 37 h 150"/>
                <a:gd name="T44" fmla="*/ 266 w 334"/>
                <a:gd name="T45" fmla="*/ 25 h 150"/>
                <a:gd name="T46" fmla="*/ 237 w 334"/>
                <a:gd name="T47" fmla="*/ 8 h 150"/>
                <a:gd name="T48" fmla="*/ 208 w 334"/>
                <a:gd name="T49" fmla="*/ 0 h 150"/>
                <a:gd name="T50" fmla="*/ 14 w 334"/>
                <a:gd name="T51" fmla="*/ 73 h 150"/>
                <a:gd name="T52" fmla="*/ 0 w 334"/>
                <a:gd name="T53" fmla="*/ 106 h 150"/>
                <a:gd name="T54" fmla="*/ 0 w 334"/>
                <a:gd name="T55" fmla="*/ 10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4" h="150">
                  <a:moveTo>
                    <a:pt x="0" y="106"/>
                  </a:moveTo>
                  <a:lnTo>
                    <a:pt x="4" y="98"/>
                  </a:lnTo>
                  <a:lnTo>
                    <a:pt x="29" y="98"/>
                  </a:lnTo>
                  <a:lnTo>
                    <a:pt x="38" y="89"/>
                  </a:lnTo>
                  <a:lnTo>
                    <a:pt x="63" y="89"/>
                  </a:lnTo>
                  <a:lnTo>
                    <a:pt x="82" y="89"/>
                  </a:lnTo>
                  <a:lnTo>
                    <a:pt x="106" y="89"/>
                  </a:lnTo>
                  <a:lnTo>
                    <a:pt x="126" y="89"/>
                  </a:lnTo>
                  <a:lnTo>
                    <a:pt x="155" y="89"/>
                  </a:lnTo>
                  <a:lnTo>
                    <a:pt x="179" y="89"/>
                  </a:lnTo>
                  <a:lnTo>
                    <a:pt x="208" y="98"/>
                  </a:lnTo>
                  <a:lnTo>
                    <a:pt x="232" y="106"/>
                  </a:lnTo>
                  <a:lnTo>
                    <a:pt x="261" y="118"/>
                  </a:lnTo>
                  <a:lnTo>
                    <a:pt x="290" y="130"/>
                  </a:lnTo>
                  <a:lnTo>
                    <a:pt x="319" y="150"/>
                  </a:lnTo>
                  <a:lnTo>
                    <a:pt x="319" y="146"/>
                  </a:lnTo>
                  <a:lnTo>
                    <a:pt x="324" y="134"/>
                  </a:lnTo>
                  <a:lnTo>
                    <a:pt x="329" y="118"/>
                  </a:lnTo>
                  <a:lnTo>
                    <a:pt x="334" y="98"/>
                  </a:lnTo>
                  <a:lnTo>
                    <a:pt x="324" y="73"/>
                  </a:lnTo>
                  <a:lnTo>
                    <a:pt x="305" y="49"/>
                  </a:lnTo>
                  <a:lnTo>
                    <a:pt x="285" y="37"/>
                  </a:lnTo>
                  <a:lnTo>
                    <a:pt x="266" y="25"/>
                  </a:lnTo>
                  <a:lnTo>
                    <a:pt x="237" y="8"/>
                  </a:lnTo>
                  <a:lnTo>
                    <a:pt x="208" y="0"/>
                  </a:lnTo>
                  <a:lnTo>
                    <a:pt x="14" y="73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45" name="Freeform 45"/>
            <p:cNvSpPr>
              <a:spLocks/>
            </p:cNvSpPr>
            <p:nvPr/>
          </p:nvSpPr>
          <p:spPr bwMode="auto">
            <a:xfrm>
              <a:off x="8067574" y="1548641"/>
              <a:ext cx="185769" cy="445673"/>
            </a:xfrm>
            <a:custGeom>
              <a:avLst/>
              <a:gdLst>
                <a:gd name="T0" fmla="*/ 305 w 862"/>
                <a:gd name="T1" fmla="*/ 2060 h 2068"/>
                <a:gd name="T2" fmla="*/ 339 w 862"/>
                <a:gd name="T3" fmla="*/ 2008 h 2068"/>
                <a:gd name="T4" fmla="*/ 402 w 862"/>
                <a:gd name="T5" fmla="*/ 1915 h 2068"/>
                <a:gd name="T6" fmla="*/ 479 w 862"/>
                <a:gd name="T7" fmla="*/ 1785 h 2068"/>
                <a:gd name="T8" fmla="*/ 557 w 862"/>
                <a:gd name="T9" fmla="*/ 1623 h 2068"/>
                <a:gd name="T10" fmla="*/ 620 w 862"/>
                <a:gd name="T11" fmla="*/ 1433 h 2068"/>
                <a:gd name="T12" fmla="*/ 664 w 862"/>
                <a:gd name="T13" fmla="*/ 1222 h 2068"/>
                <a:gd name="T14" fmla="*/ 673 w 862"/>
                <a:gd name="T15" fmla="*/ 992 h 2068"/>
                <a:gd name="T16" fmla="*/ 634 w 862"/>
                <a:gd name="T17" fmla="*/ 757 h 2068"/>
                <a:gd name="T18" fmla="*/ 557 w 862"/>
                <a:gd name="T19" fmla="*/ 558 h 2068"/>
                <a:gd name="T20" fmla="*/ 455 w 862"/>
                <a:gd name="T21" fmla="*/ 388 h 2068"/>
                <a:gd name="T22" fmla="*/ 344 w 862"/>
                <a:gd name="T23" fmla="*/ 259 h 2068"/>
                <a:gd name="T24" fmla="*/ 232 w 862"/>
                <a:gd name="T25" fmla="*/ 157 h 2068"/>
                <a:gd name="T26" fmla="*/ 126 w 862"/>
                <a:gd name="T27" fmla="*/ 85 h 2068"/>
                <a:gd name="T28" fmla="*/ 48 w 862"/>
                <a:gd name="T29" fmla="*/ 44 h 2068"/>
                <a:gd name="T30" fmla="*/ 4 w 862"/>
                <a:gd name="T31" fmla="*/ 24 h 2068"/>
                <a:gd name="T32" fmla="*/ 160 w 862"/>
                <a:gd name="T33" fmla="*/ 0 h 2068"/>
                <a:gd name="T34" fmla="*/ 179 w 862"/>
                <a:gd name="T35" fmla="*/ 4 h 2068"/>
                <a:gd name="T36" fmla="*/ 242 w 862"/>
                <a:gd name="T37" fmla="*/ 28 h 2068"/>
                <a:gd name="T38" fmla="*/ 339 w 862"/>
                <a:gd name="T39" fmla="*/ 72 h 2068"/>
                <a:gd name="T40" fmla="*/ 450 w 862"/>
                <a:gd name="T41" fmla="*/ 145 h 2068"/>
                <a:gd name="T42" fmla="*/ 562 w 862"/>
                <a:gd name="T43" fmla="*/ 247 h 2068"/>
                <a:gd name="T44" fmla="*/ 678 w 862"/>
                <a:gd name="T45" fmla="*/ 388 h 2068"/>
                <a:gd name="T46" fmla="*/ 775 w 862"/>
                <a:gd name="T47" fmla="*/ 562 h 2068"/>
                <a:gd name="T48" fmla="*/ 843 w 862"/>
                <a:gd name="T49" fmla="*/ 789 h 2068"/>
                <a:gd name="T50" fmla="*/ 862 w 862"/>
                <a:gd name="T51" fmla="*/ 1032 h 2068"/>
                <a:gd name="T52" fmla="*/ 828 w 862"/>
                <a:gd name="T53" fmla="*/ 1259 h 2068"/>
                <a:gd name="T54" fmla="*/ 765 w 862"/>
                <a:gd name="T55" fmla="*/ 1469 h 2068"/>
                <a:gd name="T56" fmla="*/ 678 w 862"/>
                <a:gd name="T57" fmla="*/ 1656 h 2068"/>
                <a:gd name="T58" fmla="*/ 586 w 862"/>
                <a:gd name="T59" fmla="*/ 1805 h 2068"/>
                <a:gd name="T60" fmla="*/ 508 w 862"/>
                <a:gd name="T61" fmla="*/ 1927 h 2068"/>
                <a:gd name="T62" fmla="*/ 450 w 862"/>
                <a:gd name="T63" fmla="*/ 2000 h 2068"/>
                <a:gd name="T64" fmla="*/ 426 w 862"/>
                <a:gd name="T65" fmla="*/ 2028 h 2068"/>
                <a:gd name="T66" fmla="*/ 305 w 862"/>
                <a:gd name="T67" fmla="*/ 2068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2" h="2068">
                  <a:moveTo>
                    <a:pt x="305" y="2068"/>
                  </a:moveTo>
                  <a:lnTo>
                    <a:pt x="305" y="2060"/>
                  </a:lnTo>
                  <a:lnTo>
                    <a:pt x="319" y="2040"/>
                  </a:lnTo>
                  <a:lnTo>
                    <a:pt x="339" y="2008"/>
                  </a:lnTo>
                  <a:lnTo>
                    <a:pt x="373" y="1967"/>
                  </a:lnTo>
                  <a:lnTo>
                    <a:pt x="402" y="1915"/>
                  </a:lnTo>
                  <a:lnTo>
                    <a:pt x="441" y="1854"/>
                  </a:lnTo>
                  <a:lnTo>
                    <a:pt x="479" y="1785"/>
                  </a:lnTo>
                  <a:lnTo>
                    <a:pt x="523" y="1712"/>
                  </a:lnTo>
                  <a:lnTo>
                    <a:pt x="557" y="1623"/>
                  </a:lnTo>
                  <a:lnTo>
                    <a:pt x="596" y="1530"/>
                  </a:lnTo>
                  <a:lnTo>
                    <a:pt x="620" y="1433"/>
                  </a:lnTo>
                  <a:lnTo>
                    <a:pt x="649" y="1332"/>
                  </a:lnTo>
                  <a:lnTo>
                    <a:pt x="664" y="1222"/>
                  </a:lnTo>
                  <a:lnTo>
                    <a:pt x="673" y="1109"/>
                  </a:lnTo>
                  <a:lnTo>
                    <a:pt x="673" y="992"/>
                  </a:lnTo>
                  <a:lnTo>
                    <a:pt x="664" y="878"/>
                  </a:lnTo>
                  <a:lnTo>
                    <a:pt x="634" y="757"/>
                  </a:lnTo>
                  <a:lnTo>
                    <a:pt x="601" y="655"/>
                  </a:lnTo>
                  <a:lnTo>
                    <a:pt x="557" y="558"/>
                  </a:lnTo>
                  <a:lnTo>
                    <a:pt x="508" y="469"/>
                  </a:lnTo>
                  <a:lnTo>
                    <a:pt x="455" y="388"/>
                  </a:lnTo>
                  <a:lnTo>
                    <a:pt x="402" y="319"/>
                  </a:lnTo>
                  <a:lnTo>
                    <a:pt x="344" y="259"/>
                  </a:lnTo>
                  <a:lnTo>
                    <a:pt x="290" y="206"/>
                  </a:lnTo>
                  <a:lnTo>
                    <a:pt x="232" y="157"/>
                  </a:lnTo>
                  <a:lnTo>
                    <a:pt x="179" y="121"/>
                  </a:lnTo>
                  <a:lnTo>
                    <a:pt x="126" y="85"/>
                  </a:lnTo>
                  <a:lnTo>
                    <a:pt x="87" y="64"/>
                  </a:lnTo>
                  <a:lnTo>
                    <a:pt x="48" y="44"/>
                  </a:lnTo>
                  <a:lnTo>
                    <a:pt x="24" y="32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9" y="4"/>
                  </a:lnTo>
                  <a:lnTo>
                    <a:pt x="208" y="12"/>
                  </a:lnTo>
                  <a:lnTo>
                    <a:pt x="242" y="28"/>
                  </a:lnTo>
                  <a:lnTo>
                    <a:pt x="286" y="44"/>
                  </a:lnTo>
                  <a:lnTo>
                    <a:pt x="339" y="72"/>
                  </a:lnTo>
                  <a:lnTo>
                    <a:pt x="387" y="105"/>
                  </a:lnTo>
                  <a:lnTo>
                    <a:pt x="450" y="145"/>
                  </a:lnTo>
                  <a:lnTo>
                    <a:pt x="504" y="194"/>
                  </a:lnTo>
                  <a:lnTo>
                    <a:pt x="562" y="247"/>
                  </a:lnTo>
                  <a:lnTo>
                    <a:pt x="620" y="311"/>
                  </a:lnTo>
                  <a:lnTo>
                    <a:pt x="678" y="388"/>
                  </a:lnTo>
                  <a:lnTo>
                    <a:pt x="727" y="469"/>
                  </a:lnTo>
                  <a:lnTo>
                    <a:pt x="775" y="562"/>
                  </a:lnTo>
                  <a:lnTo>
                    <a:pt x="814" y="668"/>
                  </a:lnTo>
                  <a:lnTo>
                    <a:pt x="843" y="789"/>
                  </a:lnTo>
                  <a:lnTo>
                    <a:pt x="857" y="906"/>
                  </a:lnTo>
                  <a:lnTo>
                    <a:pt x="862" y="1032"/>
                  </a:lnTo>
                  <a:lnTo>
                    <a:pt x="848" y="1145"/>
                  </a:lnTo>
                  <a:lnTo>
                    <a:pt x="828" y="1259"/>
                  </a:lnTo>
                  <a:lnTo>
                    <a:pt x="799" y="1364"/>
                  </a:lnTo>
                  <a:lnTo>
                    <a:pt x="765" y="1469"/>
                  </a:lnTo>
                  <a:lnTo>
                    <a:pt x="722" y="1562"/>
                  </a:lnTo>
                  <a:lnTo>
                    <a:pt x="678" y="1656"/>
                  </a:lnTo>
                  <a:lnTo>
                    <a:pt x="630" y="1732"/>
                  </a:lnTo>
                  <a:lnTo>
                    <a:pt x="586" y="1805"/>
                  </a:lnTo>
                  <a:lnTo>
                    <a:pt x="547" y="1870"/>
                  </a:lnTo>
                  <a:lnTo>
                    <a:pt x="508" y="1927"/>
                  </a:lnTo>
                  <a:lnTo>
                    <a:pt x="475" y="1967"/>
                  </a:lnTo>
                  <a:lnTo>
                    <a:pt x="450" y="2000"/>
                  </a:lnTo>
                  <a:lnTo>
                    <a:pt x="431" y="2020"/>
                  </a:lnTo>
                  <a:lnTo>
                    <a:pt x="426" y="2028"/>
                  </a:lnTo>
                  <a:lnTo>
                    <a:pt x="305" y="2068"/>
                  </a:lnTo>
                  <a:lnTo>
                    <a:pt x="305" y="20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46" name="Freeform 46"/>
            <p:cNvSpPr>
              <a:spLocks/>
            </p:cNvSpPr>
            <p:nvPr/>
          </p:nvSpPr>
          <p:spPr bwMode="auto">
            <a:xfrm>
              <a:off x="7775128" y="1735272"/>
              <a:ext cx="241155" cy="149132"/>
            </a:xfrm>
            <a:custGeom>
              <a:avLst/>
              <a:gdLst>
                <a:gd name="T0" fmla="*/ 38 w 1119"/>
                <a:gd name="T1" fmla="*/ 0 h 692"/>
                <a:gd name="T2" fmla="*/ 38 w 1119"/>
                <a:gd name="T3" fmla="*/ 8 h 692"/>
                <a:gd name="T4" fmla="*/ 38 w 1119"/>
                <a:gd name="T5" fmla="*/ 28 h 692"/>
                <a:gd name="T6" fmla="*/ 48 w 1119"/>
                <a:gd name="T7" fmla="*/ 57 h 692"/>
                <a:gd name="T8" fmla="*/ 67 w 1119"/>
                <a:gd name="T9" fmla="*/ 101 h 692"/>
                <a:gd name="T10" fmla="*/ 87 w 1119"/>
                <a:gd name="T11" fmla="*/ 146 h 692"/>
                <a:gd name="T12" fmla="*/ 121 w 1119"/>
                <a:gd name="T13" fmla="*/ 202 h 692"/>
                <a:gd name="T14" fmla="*/ 155 w 1119"/>
                <a:gd name="T15" fmla="*/ 259 h 692"/>
                <a:gd name="T16" fmla="*/ 203 w 1119"/>
                <a:gd name="T17" fmla="*/ 320 h 692"/>
                <a:gd name="T18" fmla="*/ 256 w 1119"/>
                <a:gd name="T19" fmla="*/ 377 h 692"/>
                <a:gd name="T20" fmla="*/ 319 w 1119"/>
                <a:gd name="T21" fmla="*/ 433 h 692"/>
                <a:gd name="T22" fmla="*/ 392 w 1119"/>
                <a:gd name="T23" fmla="*/ 486 h 692"/>
                <a:gd name="T24" fmla="*/ 484 w 1119"/>
                <a:gd name="T25" fmla="*/ 534 h 692"/>
                <a:gd name="T26" fmla="*/ 576 w 1119"/>
                <a:gd name="T27" fmla="*/ 571 h 692"/>
                <a:gd name="T28" fmla="*/ 693 w 1119"/>
                <a:gd name="T29" fmla="*/ 603 h 692"/>
                <a:gd name="T30" fmla="*/ 814 w 1119"/>
                <a:gd name="T31" fmla="*/ 619 h 692"/>
                <a:gd name="T32" fmla="*/ 954 w 1119"/>
                <a:gd name="T33" fmla="*/ 624 h 692"/>
                <a:gd name="T34" fmla="*/ 1119 w 1119"/>
                <a:gd name="T35" fmla="*/ 680 h 692"/>
                <a:gd name="T36" fmla="*/ 1114 w 1119"/>
                <a:gd name="T37" fmla="*/ 680 h 692"/>
                <a:gd name="T38" fmla="*/ 1095 w 1119"/>
                <a:gd name="T39" fmla="*/ 680 h 692"/>
                <a:gd name="T40" fmla="*/ 1071 w 1119"/>
                <a:gd name="T41" fmla="*/ 684 h 692"/>
                <a:gd name="T42" fmla="*/ 1042 w 1119"/>
                <a:gd name="T43" fmla="*/ 688 h 692"/>
                <a:gd name="T44" fmla="*/ 1003 w 1119"/>
                <a:gd name="T45" fmla="*/ 688 h 692"/>
                <a:gd name="T46" fmla="*/ 959 w 1119"/>
                <a:gd name="T47" fmla="*/ 692 h 692"/>
                <a:gd name="T48" fmla="*/ 906 w 1119"/>
                <a:gd name="T49" fmla="*/ 692 h 692"/>
                <a:gd name="T50" fmla="*/ 853 w 1119"/>
                <a:gd name="T51" fmla="*/ 692 h 692"/>
                <a:gd name="T52" fmla="*/ 790 w 1119"/>
                <a:gd name="T53" fmla="*/ 684 h 692"/>
                <a:gd name="T54" fmla="*/ 731 w 1119"/>
                <a:gd name="T55" fmla="*/ 676 h 692"/>
                <a:gd name="T56" fmla="*/ 668 w 1119"/>
                <a:gd name="T57" fmla="*/ 664 h 692"/>
                <a:gd name="T58" fmla="*/ 601 w 1119"/>
                <a:gd name="T59" fmla="*/ 652 h 692"/>
                <a:gd name="T60" fmla="*/ 533 w 1119"/>
                <a:gd name="T61" fmla="*/ 632 h 692"/>
                <a:gd name="T62" fmla="*/ 470 w 1119"/>
                <a:gd name="T63" fmla="*/ 603 h 692"/>
                <a:gd name="T64" fmla="*/ 402 w 1119"/>
                <a:gd name="T65" fmla="*/ 571 h 692"/>
                <a:gd name="T66" fmla="*/ 344 w 1119"/>
                <a:gd name="T67" fmla="*/ 538 h 692"/>
                <a:gd name="T68" fmla="*/ 281 w 1119"/>
                <a:gd name="T69" fmla="*/ 494 h 692"/>
                <a:gd name="T70" fmla="*/ 232 w 1119"/>
                <a:gd name="T71" fmla="*/ 449 h 692"/>
                <a:gd name="T72" fmla="*/ 184 w 1119"/>
                <a:gd name="T73" fmla="*/ 409 h 692"/>
                <a:gd name="T74" fmla="*/ 145 w 1119"/>
                <a:gd name="T75" fmla="*/ 364 h 692"/>
                <a:gd name="T76" fmla="*/ 111 w 1119"/>
                <a:gd name="T77" fmla="*/ 320 h 692"/>
                <a:gd name="T78" fmla="*/ 87 w 1119"/>
                <a:gd name="T79" fmla="*/ 279 h 692"/>
                <a:gd name="T80" fmla="*/ 63 w 1119"/>
                <a:gd name="T81" fmla="*/ 239 h 692"/>
                <a:gd name="T82" fmla="*/ 48 w 1119"/>
                <a:gd name="T83" fmla="*/ 206 h 692"/>
                <a:gd name="T84" fmla="*/ 29 w 1119"/>
                <a:gd name="T85" fmla="*/ 166 h 692"/>
                <a:gd name="T86" fmla="*/ 19 w 1119"/>
                <a:gd name="T87" fmla="*/ 134 h 692"/>
                <a:gd name="T88" fmla="*/ 9 w 1119"/>
                <a:gd name="T89" fmla="*/ 105 h 692"/>
                <a:gd name="T90" fmla="*/ 4 w 1119"/>
                <a:gd name="T91" fmla="*/ 81 h 692"/>
                <a:gd name="T92" fmla="*/ 0 w 1119"/>
                <a:gd name="T93" fmla="*/ 61 h 692"/>
                <a:gd name="T94" fmla="*/ 0 w 1119"/>
                <a:gd name="T95" fmla="*/ 49 h 692"/>
                <a:gd name="T96" fmla="*/ 0 w 1119"/>
                <a:gd name="T97" fmla="*/ 36 h 692"/>
                <a:gd name="T98" fmla="*/ 38 w 1119"/>
                <a:gd name="T99" fmla="*/ 0 h 692"/>
                <a:gd name="T100" fmla="*/ 38 w 1119"/>
                <a:gd name="T101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9" h="692">
                  <a:moveTo>
                    <a:pt x="38" y="0"/>
                  </a:moveTo>
                  <a:lnTo>
                    <a:pt x="38" y="8"/>
                  </a:lnTo>
                  <a:lnTo>
                    <a:pt x="38" y="28"/>
                  </a:lnTo>
                  <a:lnTo>
                    <a:pt x="48" y="57"/>
                  </a:lnTo>
                  <a:lnTo>
                    <a:pt x="67" y="101"/>
                  </a:lnTo>
                  <a:lnTo>
                    <a:pt x="87" y="146"/>
                  </a:lnTo>
                  <a:lnTo>
                    <a:pt x="121" y="202"/>
                  </a:lnTo>
                  <a:lnTo>
                    <a:pt x="155" y="259"/>
                  </a:lnTo>
                  <a:lnTo>
                    <a:pt x="203" y="320"/>
                  </a:lnTo>
                  <a:lnTo>
                    <a:pt x="256" y="377"/>
                  </a:lnTo>
                  <a:lnTo>
                    <a:pt x="319" y="433"/>
                  </a:lnTo>
                  <a:lnTo>
                    <a:pt x="392" y="486"/>
                  </a:lnTo>
                  <a:lnTo>
                    <a:pt x="484" y="534"/>
                  </a:lnTo>
                  <a:lnTo>
                    <a:pt x="576" y="571"/>
                  </a:lnTo>
                  <a:lnTo>
                    <a:pt x="693" y="603"/>
                  </a:lnTo>
                  <a:lnTo>
                    <a:pt x="814" y="619"/>
                  </a:lnTo>
                  <a:lnTo>
                    <a:pt x="954" y="624"/>
                  </a:lnTo>
                  <a:lnTo>
                    <a:pt x="1119" y="680"/>
                  </a:lnTo>
                  <a:lnTo>
                    <a:pt x="1114" y="680"/>
                  </a:lnTo>
                  <a:lnTo>
                    <a:pt x="1095" y="680"/>
                  </a:lnTo>
                  <a:lnTo>
                    <a:pt x="1071" y="684"/>
                  </a:lnTo>
                  <a:lnTo>
                    <a:pt x="1042" y="688"/>
                  </a:lnTo>
                  <a:lnTo>
                    <a:pt x="1003" y="688"/>
                  </a:lnTo>
                  <a:lnTo>
                    <a:pt x="959" y="692"/>
                  </a:lnTo>
                  <a:lnTo>
                    <a:pt x="906" y="692"/>
                  </a:lnTo>
                  <a:lnTo>
                    <a:pt x="853" y="692"/>
                  </a:lnTo>
                  <a:lnTo>
                    <a:pt x="790" y="684"/>
                  </a:lnTo>
                  <a:lnTo>
                    <a:pt x="731" y="676"/>
                  </a:lnTo>
                  <a:lnTo>
                    <a:pt x="668" y="664"/>
                  </a:lnTo>
                  <a:lnTo>
                    <a:pt x="601" y="652"/>
                  </a:lnTo>
                  <a:lnTo>
                    <a:pt x="533" y="632"/>
                  </a:lnTo>
                  <a:lnTo>
                    <a:pt x="470" y="603"/>
                  </a:lnTo>
                  <a:lnTo>
                    <a:pt x="402" y="571"/>
                  </a:lnTo>
                  <a:lnTo>
                    <a:pt x="344" y="538"/>
                  </a:lnTo>
                  <a:lnTo>
                    <a:pt x="281" y="494"/>
                  </a:lnTo>
                  <a:lnTo>
                    <a:pt x="232" y="449"/>
                  </a:lnTo>
                  <a:lnTo>
                    <a:pt x="184" y="409"/>
                  </a:lnTo>
                  <a:lnTo>
                    <a:pt x="145" y="364"/>
                  </a:lnTo>
                  <a:lnTo>
                    <a:pt x="111" y="320"/>
                  </a:lnTo>
                  <a:lnTo>
                    <a:pt x="87" y="279"/>
                  </a:lnTo>
                  <a:lnTo>
                    <a:pt x="63" y="239"/>
                  </a:lnTo>
                  <a:lnTo>
                    <a:pt x="48" y="206"/>
                  </a:lnTo>
                  <a:lnTo>
                    <a:pt x="29" y="166"/>
                  </a:lnTo>
                  <a:lnTo>
                    <a:pt x="19" y="134"/>
                  </a:lnTo>
                  <a:lnTo>
                    <a:pt x="9" y="105"/>
                  </a:lnTo>
                  <a:lnTo>
                    <a:pt x="4" y="81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47" name="Freeform 47"/>
            <p:cNvSpPr>
              <a:spLocks/>
            </p:cNvSpPr>
            <p:nvPr/>
          </p:nvSpPr>
          <p:spPr bwMode="auto">
            <a:xfrm>
              <a:off x="7749914" y="2161118"/>
              <a:ext cx="139003" cy="68963"/>
            </a:xfrm>
            <a:custGeom>
              <a:avLst/>
              <a:gdLst>
                <a:gd name="T0" fmla="*/ 383 w 645"/>
                <a:gd name="T1" fmla="*/ 12 h 320"/>
                <a:gd name="T2" fmla="*/ 349 w 645"/>
                <a:gd name="T3" fmla="*/ 20 h 320"/>
                <a:gd name="T4" fmla="*/ 306 w 645"/>
                <a:gd name="T5" fmla="*/ 40 h 320"/>
                <a:gd name="T6" fmla="*/ 252 w 645"/>
                <a:gd name="T7" fmla="*/ 69 h 320"/>
                <a:gd name="T8" fmla="*/ 189 w 645"/>
                <a:gd name="T9" fmla="*/ 101 h 320"/>
                <a:gd name="T10" fmla="*/ 136 w 645"/>
                <a:gd name="T11" fmla="*/ 133 h 320"/>
                <a:gd name="T12" fmla="*/ 102 w 645"/>
                <a:gd name="T13" fmla="*/ 174 h 320"/>
                <a:gd name="T14" fmla="*/ 88 w 645"/>
                <a:gd name="T15" fmla="*/ 214 h 320"/>
                <a:gd name="T16" fmla="*/ 107 w 645"/>
                <a:gd name="T17" fmla="*/ 243 h 320"/>
                <a:gd name="T18" fmla="*/ 151 w 645"/>
                <a:gd name="T19" fmla="*/ 259 h 320"/>
                <a:gd name="T20" fmla="*/ 214 w 645"/>
                <a:gd name="T21" fmla="*/ 259 h 320"/>
                <a:gd name="T22" fmla="*/ 286 w 645"/>
                <a:gd name="T23" fmla="*/ 243 h 320"/>
                <a:gd name="T24" fmla="*/ 359 w 645"/>
                <a:gd name="T25" fmla="*/ 222 h 320"/>
                <a:gd name="T26" fmla="*/ 427 w 645"/>
                <a:gd name="T27" fmla="*/ 202 h 320"/>
                <a:gd name="T28" fmla="*/ 485 w 645"/>
                <a:gd name="T29" fmla="*/ 182 h 320"/>
                <a:gd name="T30" fmla="*/ 519 w 645"/>
                <a:gd name="T31" fmla="*/ 170 h 320"/>
                <a:gd name="T32" fmla="*/ 645 w 645"/>
                <a:gd name="T33" fmla="*/ 186 h 320"/>
                <a:gd name="T34" fmla="*/ 625 w 645"/>
                <a:gd name="T35" fmla="*/ 194 h 320"/>
                <a:gd name="T36" fmla="*/ 577 w 645"/>
                <a:gd name="T37" fmla="*/ 214 h 320"/>
                <a:gd name="T38" fmla="*/ 504 w 645"/>
                <a:gd name="T39" fmla="*/ 243 h 320"/>
                <a:gd name="T40" fmla="*/ 417 w 645"/>
                <a:gd name="T41" fmla="*/ 275 h 320"/>
                <a:gd name="T42" fmla="*/ 320 w 645"/>
                <a:gd name="T43" fmla="*/ 299 h 320"/>
                <a:gd name="T44" fmla="*/ 228 w 645"/>
                <a:gd name="T45" fmla="*/ 320 h 320"/>
                <a:gd name="T46" fmla="*/ 136 w 645"/>
                <a:gd name="T47" fmla="*/ 320 h 320"/>
                <a:gd name="T48" fmla="*/ 68 w 645"/>
                <a:gd name="T49" fmla="*/ 303 h 320"/>
                <a:gd name="T50" fmla="*/ 15 w 645"/>
                <a:gd name="T51" fmla="*/ 267 h 320"/>
                <a:gd name="T52" fmla="*/ 0 w 645"/>
                <a:gd name="T53" fmla="*/ 227 h 320"/>
                <a:gd name="T54" fmla="*/ 10 w 645"/>
                <a:gd name="T55" fmla="*/ 178 h 320"/>
                <a:gd name="T56" fmla="*/ 44 w 645"/>
                <a:gd name="T57" fmla="*/ 133 h 320"/>
                <a:gd name="T58" fmla="*/ 88 w 645"/>
                <a:gd name="T59" fmla="*/ 85 h 320"/>
                <a:gd name="T60" fmla="*/ 151 w 645"/>
                <a:gd name="T61" fmla="*/ 48 h 320"/>
                <a:gd name="T62" fmla="*/ 214 w 645"/>
                <a:gd name="T63" fmla="*/ 12 h 320"/>
                <a:gd name="T64" fmla="*/ 291 w 645"/>
                <a:gd name="T65" fmla="*/ 0 h 320"/>
                <a:gd name="T66" fmla="*/ 388 w 645"/>
                <a:gd name="T67" fmla="*/ 1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5" h="320">
                  <a:moveTo>
                    <a:pt x="388" y="12"/>
                  </a:moveTo>
                  <a:lnTo>
                    <a:pt x="383" y="12"/>
                  </a:lnTo>
                  <a:lnTo>
                    <a:pt x="373" y="16"/>
                  </a:lnTo>
                  <a:lnTo>
                    <a:pt x="349" y="20"/>
                  </a:lnTo>
                  <a:lnTo>
                    <a:pt x="335" y="32"/>
                  </a:lnTo>
                  <a:lnTo>
                    <a:pt x="306" y="40"/>
                  </a:lnTo>
                  <a:lnTo>
                    <a:pt x="277" y="52"/>
                  </a:lnTo>
                  <a:lnTo>
                    <a:pt x="252" y="69"/>
                  </a:lnTo>
                  <a:lnTo>
                    <a:pt x="223" y="85"/>
                  </a:lnTo>
                  <a:lnTo>
                    <a:pt x="189" y="101"/>
                  </a:lnTo>
                  <a:lnTo>
                    <a:pt x="165" y="117"/>
                  </a:lnTo>
                  <a:lnTo>
                    <a:pt x="136" y="133"/>
                  </a:lnTo>
                  <a:lnTo>
                    <a:pt x="117" y="154"/>
                  </a:lnTo>
                  <a:lnTo>
                    <a:pt x="102" y="174"/>
                  </a:lnTo>
                  <a:lnTo>
                    <a:pt x="92" y="194"/>
                  </a:lnTo>
                  <a:lnTo>
                    <a:pt x="88" y="214"/>
                  </a:lnTo>
                  <a:lnTo>
                    <a:pt x="97" y="235"/>
                  </a:lnTo>
                  <a:lnTo>
                    <a:pt x="107" y="243"/>
                  </a:lnTo>
                  <a:lnTo>
                    <a:pt x="126" y="255"/>
                  </a:lnTo>
                  <a:lnTo>
                    <a:pt x="151" y="259"/>
                  </a:lnTo>
                  <a:lnTo>
                    <a:pt x="180" y="263"/>
                  </a:lnTo>
                  <a:lnTo>
                    <a:pt x="214" y="259"/>
                  </a:lnTo>
                  <a:lnTo>
                    <a:pt x="247" y="255"/>
                  </a:lnTo>
                  <a:lnTo>
                    <a:pt x="286" y="243"/>
                  </a:lnTo>
                  <a:lnTo>
                    <a:pt x="325" y="235"/>
                  </a:lnTo>
                  <a:lnTo>
                    <a:pt x="359" y="222"/>
                  </a:lnTo>
                  <a:lnTo>
                    <a:pt x="398" y="214"/>
                  </a:lnTo>
                  <a:lnTo>
                    <a:pt x="427" y="202"/>
                  </a:lnTo>
                  <a:lnTo>
                    <a:pt x="461" y="194"/>
                  </a:lnTo>
                  <a:lnTo>
                    <a:pt x="485" y="182"/>
                  </a:lnTo>
                  <a:lnTo>
                    <a:pt x="504" y="174"/>
                  </a:lnTo>
                  <a:lnTo>
                    <a:pt x="519" y="170"/>
                  </a:lnTo>
                  <a:lnTo>
                    <a:pt x="524" y="170"/>
                  </a:lnTo>
                  <a:lnTo>
                    <a:pt x="645" y="186"/>
                  </a:lnTo>
                  <a:lnTo>
                    <a:pt x="640" y="186"/>
                  </a:lnTo>
                  <a:lnTo>
                    <a:pt x="625" y="194"/>
                  </a:lnTo>
                  <a:lnTo>
                    <a:pt x="601" y="202"/>
                  </a:lnTo>
                  <a:lnTo>
                    <a:pt x="577" y="214"/>
                  </a:lnTo>
                  <a:lnTo>
                    <a:pt x="543" y="227"/>
                  </a:lnTo>
                  <a:lnTo>
                    <a:pt x="504" y="243"/>
                  </a:lnTo>
                  <a:lnTo>
                    <a:pt x="456" y="259"/>
                  </a:lnTo>
                  <a:lnTo>
                    <a:pt x="417" y="275"/>
                  </a:lnTo>
                  <a:lnTo>
                    <a:pt x="369" y="287"/>
                  </a:lnTo>
                  <a:lnTo>
                    <a:pt x="320" y="299"/>
                  </a:lnTo>
                  <a:lnTo>
                    <a:pt x="267" y="308"/>
                  </a:lnTo>
                  <a:lnTo>
                    <a:pt x="228" y="320"/>
                  </a:lnTo>
                  <a:lnTo>
                    <a:pt x="180" y="320"/>
                  </a:lnTo>
                  <a:lnTo>
                    <a:pt x="136" y="320"/>
                  </a:lnTo>
                  <a:lnTo>
                    <a:pt x="97" y="316"/>
                  </a:lnTo>
                  <a:lnTo>
                    <a:pt x="68" y="303"/>
                  </a:lnTo>
                  <a:lnTo>
                    <a:pt x="34" y="283"/>
                  </a:lnTo>
                  <a:lnTo>
                    <a:pt x="15" y="267"/>
                  </a:lnTo>
                  <a:lnTo>
                    <a:pt x="0" y="247"/>
                  </a:lnTo>
                  <a:lnTo>
                    <a:pt x="0" y="227"/>
                  </a:lnTo>
                  <a:lnTo>
                    <a:pt x="0" y="202"/>
                  </a:lnTo>
                  <a:lnTo>
                    <a:pt x="10" y="178"/>
                  </a:lnTo>
                  <a:lnTo>
                    <a:pt x="20" y="154"/>
                  </a:lnTo>
                  <a:lnTo>
                    <a:pt x="44" y="133"/>
                  </a:lnTo>
                  <a:lnTo>
                    <a:pt x="58" y="105"/>
                  </a:lnTo>
                  <a:lnTo>
                    <a:pt x="88" y="85"/>
                  </a:lnTo>
                  <a:lnTo>
                    <a:pt x="117" y="65"/>
                  </a:lnTo>
                  <a:lnTo>
                    <a:pt x="151" y="48"/>
                  </a:lnTo>
                  <a:lnTo>
                    <a:pt x="180" y="28"/>
                  </a:lnTo>
                  <a:lnTo>
                    <a:pt x="214" y="12"/>
                  </a:lnTo>
                  <a:lnTo>
                    <a:pt x="252" y="4"/>
                  </a:lnTo>
                  <a:lnTo>
                    <a:pt x="291" y="0"/>
                  </a:lnTo>
                  <a:lnTo>
                    <a:pt x="388" y="12"/>
                  </a:lnTo>
                  <a:lnTo>
                    <a:pt x="38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48" name="Freeform 48"/>
            <p:cNvSpPr>
              <a:spLocks/>
            </p:cNvSpPr>
            <p:nvPr/>
          </p:nvSpPr>
          <p:spPr bwMode="auto">
            <a:xfrm>
              <a:off x="7381393" y="1914144"/>
              <a:ext cx="36421" cy="32326"/>
            </a:xfrm>
            <a:custGeom>
              <a:avLst/>
              <a:gdLst>
                <a:gd name="T0" fmla="*/ 169 w 169"/>
                <a:gd name="T1" fmla="*/ 57 h 150"/>
                <a:gd name="T2" fmla="*/ 150 w 169"/>
                <a:gd name="T3" fmla="*/ 40 h 150"/>
                <a:gd name="T4" fmla="*/ 135 w 169"/>
                <a:gd name="T5" fmla="*/ 28 h 150"/>
                <a:gd name="T6" fmla="*/ 111 w 169"/>
                <a:gd name="T7" fmla="*/ 16 h 150"/>
                <a:gd name="T8" fmla="*/ 92 w 169"/>
                <a:gd name="T9" fmla="*/ 8 h 150"/>
                <a:gd name="T10" fmla="*/ 67 w 169"/>
                <a:gd name="T11" fmla="*/ 0 h 150"/>
                <a:gd name="T12" fmla="*/ 43 w 169"/>
                <a:gd name="T13" fmla="*/ 0 h 150"/>
                <a:gd name="T14" fmla="*/ 24 w 169"/>
                <a:gd name="T15" fmla="*/ 0 h 150"/>
                <a:gd name="T16" fmla="*/ 9 w 169"/>
                <a:gd name="T17" fmla="*/ 12 h 150"/>
                <a:gd name="T18" fmla="*/ 4 w 169"/>
                <a:gd name="T19" fmla="*/ 12 h 150"/>
                <a:gd name="T20" fmla="*/ 0 w 169"/>
                <a:gd name="T21" fmla="*/ 20 h 150"/>
                <a:gd name="T22" fmla="*/ 0 w 169"/>
                <a:gd name="T23" fmla="*/ 32 h 150"/>
                <a:gd name="T24" fmla="*/ 0 w 169"/>
                <a:gd name="T25" fmla="*/ 53 h 150"/>
                <a:gd name="T26" fmla="*/ 0 w 169"/>
                <a:gd name="T27" fmla="*/ 69 h 150"/>
                <a:gd name="T28" fmla="*/ 14 w 169"/>
                <a:gd name="T29" fmla="*/ 97 h 150"/>
                <a:gd name="T30" fmla="*/ 29 w 169"/>
                <a:gd name="T31" fmla="*/ 121 h 150"/>
                <a:gd name="T32" fmla="*/ 63 w 169"/>
                <a:gd name="T33" fmla="*/ 150 h 150"/>
                <a:gd name="T34" fmla="*/ 169 w 169"/>
                <a:gd name="T35" fmla="*/ 57 h 150"/>
                <a:gd name="T36" fmla="*/ 169 w 169"/>
                <a:gd name="T37" fmla="*/ 5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50">
                  <a:moveTo>
                    <a:pt x="169" y="57"/>
                  </a:moveTo>
                  <a:lnTo>
                    <a:pt x="150" y="40"/>
                  </a:lnTo>
                  <a:lnTo>
                    <a:pt x="135" y="28"/>
                  </a:lnTo>
                  <a:lnTo>
                    <a:pt x="111" y="16"/>
                  </a:lnTo>
                  <a:lnTo>
                    <a:pt x="92" y="8"/>
                  </a:lnTo>
                  <a:lnTo>
                    <a:pt x="67" y="0"/>
                  </a:lnTo>
                  <a:lnTo>
                    <a:pt x="43" y="0"/>
                  </a:lnTo>
                  <a:lnTo>
                    <a:pt x="24" y="0"/>
                  </a:lnTo>
                  <a:lnTo>
                    <a:pt x="9" y="12"/>
                  </a:lnTo>
                  <a:lnTo>
                    <a:pt x="4" y="12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69"/>
                  </a:lnTo>
                  <a:lnTo>
                    <a:pt x="14" y="97"/>
                  </a:lnTo>
                  <a:lnTo>
                    <a:pt x="29" y="121"/>
                  </a:lnTo>
                  <a:lnTo>
                    <a:pt x="63" y="150"/>
                  </a:lnTo>
                  <a:lnTo>
                    <a:pt x="169" y="57"/>
                  </a:lnTo>
                  <a:lnTo>
                    <a:pt x="16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49" name="Freeform 49"/>
            <p:cNvSpPr>
              <a:spLocks/>
            </p:cNvSpPr>
            <p:nvPr/>
          </p:nvSpPr>
          <p:spPr bwMode="auto">
            <a:xfrm>
              <a:off x="7014812" y="1938497"/>
              <a:ext cx="177364" cy="31464"/>
            </a:xfrm>
            <a:custGeom>
              <a:avLst/>
              <a:gdLst>
                <a:gd name="T0" fmla="*/ 0 w 823"/>
                <a:gd name="T1" fmla="*/ 102 h 146"/>
                <a:gd name="T2" fmla="*/ 29 w 823"/>
                <a:gd name="T3" fmla="*/ 102 h 146"/>
                <a:gd name="T4" fmla="*/ 63 w 823"/>
                <a:gd name="T5" fmla="*/ 98 h 146"/>
                <a:gd name="T6" fmla="*/ 101 w 823"/>
                <a:gd name="T7" fmla="*/ 98 h 146"/>
                <a:gd name="T8" fmla="*/ 150 w 823"/>
                <a:gd name="T9" fmla="*/ 93 h 146"/>
                <a:gd name="T10" fmla="*/ 203 w 823"/>
                <a:gd name="T11" fmla="*/ 93 h 146"/>
                <a:gd name="T12" fmla="*/ 256 w 823"/>
                <a:gd name="T13" fmla="*/ 89 h 146"/>
                <a:gd name="T14" fmla="*/ 315 w 823"/>
                <a:gd name="T15" fmla="*/ 89 h 146"/>
                <a:gd name="T16" fmla="*/ 378 w 823"/>
                <a:gd name="T17" fmla="*/ 93 h 146"/>
                <a:gd name="T18" fmla="*/ 445 w 823"/>
                <a:gd name="T19" fmla="*/ 98 h 146"/>
                <a:gd name="T20" fmla="*/ 508 w 823"/>
                <a:gd name="T21" fmla="*/ 106 h 146"/>
                <a:gd name="T22" fmla="*/ 576 w 823"/>
                <a:gd name="T23" fmla="*/ 118 h 146"/>
                <a:gd name="T24" fmla="*/ 649 w 823"/>
                <a:gd name="T25" fmla="*/ 126 h 146"/>
                <a:gd name="T26" fmla="*/ 722 w 823"/>
                <a:gd name="T27" fmla="*/ 146 h 146"/>
                <a:gd name="T28" fmla="*/ 823 w 823"/>
                <a:gd name="T29" fmla="*/ 41 h 146"/>
                <a:gd name="T30" fmla="*/ 819 w 823"/>
                <a:gd name="T31" fmla="*/ 37 h 146"/>
                <a:gd name="T32" fmla="*/ 799 w 823"/>
                <a:gd name="T33" fmla="*/ 37 h 146"/>
                <a:gd name="T34" fmla="*/ 775 w 823"/>
                <a:gd name="T35" fmla="*/ 29 h 146"/>
                <a:gd name="T36" fmla="*/ 746 w 823"/>
                <a:gd name="T37" fmla="*/ 25 h 146"/>
                <a:gd name="T38" fmla="*/ 702 w 823"/>
                <a:gd name="T39" fmla="*/ 17 h 146"/>
                <a:gd name="T40" fmla="*/ 659 w 823"/>
                <a:gd name="T41" fmla="*/ 13 h 146"/>
                <a:gd name="T42" fmla="*/ 601 w 823"/>
                <a:gd name="T43" fmla="*/ 4 h 146"/>
                <a:gd name="T44" fmla="*/ 552 w 823"/>
                <a:gd name="T45" fmla="*/ 4 h 146"/>
                <a:gd name="T46" fmla="*/ 484 w 823"/>
                <a:gd name="T47" fmla="*/ 0 h 146"/>
                <a:gd name="T48" fmla="*/ 421 w 823"/>
                <a:gd name="T49" fmla="*/ 0 h 146"/>
                <a:gd name="T50" fmla="*/ 358 w 823"/>
                <a:gd name="T51" fmla="*/ 4 h 146"/>
                <a:gd name="T52" fmla="*/ 290 w 823"/>
                <a:gd name="T53" fmla="*/ 13 h 146"/>
                <a:gd name="T54" fmla="*/ 223 w 823"/>
                <a:gd name="T55" fmla="*/ 21 h 146"/>
                <a:gd name="T56" fmla="*/ 150 w 823"/>
                <a:gd name="T57" fmla="*/ 37 h 146"/>
                <a:gd name="T58" fmla="*/ 87 w 823"/>
                <a:gd name="T59" fmla="*/ 53 h 146"/>
                <a:gd name="T60" fmla="*/ 24 w 823"/>
                <a:gd name="T61" fmla="*/ 77 h 146"/>
                <a:gd name="T62" fmla="*/ 0 w 823"/>
                <a:gd name="T63" fmla="*/ 102 h 146"/>
                <a:gd name="T64" fmla="*/ 0 w 823"/>
                <a:gd name="T65" fmla="*/ 10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3" h="146">
                  <a:moveTo>
                    <a:pt x="0" y="102"/>
                  </a:moveTo>
                  <a:lnTo>
                    <a:pt x="29" y="102"/>
                  </a:lnTo>
                  <a:lnTo>
                    <a:pt x="63" y="98"/>
                  </a:lnTo>
                  <a:lnTo>
                    <a:pt x="101" y="98"/>
                  </a:lnTo>
                  <a:lnTo>
                    <a:pt x="150" y="93"/>
                  </a:lnTo>
                  <a:lnTo>
                    <a:pt x="203" y="93"/>
                  </a:lnTo>
                  <a:lnTo>
                    <a:pt x="256" y="89"/>
                  </a:lnTo>
                  <a:lnTo>
                    <a:pt x="315" y="89"/>
                  </a:lnTo>
                  <a:lnTo>
                    <a:pt x="378" y="93"/>
                  </a:lnTo>
                  <a:lnTo>
                    <a:pt x="445" y="98"/>
                  </a:lnTo>
                  <a:lnTo>
                    <a:pt x="508" y="106"/>
                  </a:lnTo>
                  <a:lnTo>
                    <a:pt x="576" y="118"/>
                  </a:lnTo>
                  <a:lnTo>
                    <a:pt x="649" y="126"/>
                  </a:lnTo>
                  <a:lnTo>
                    <a:pt x="722" y="146"/>
                  </a:lnTo>
                  <a:lnTo>
                    <a:pt x="823" y="41"/>
                  </a:lnTo>
                  <a:lnTo>
                    <a:pt x="819" y="37"/>
                  </a:lnTo>
                  <a:lnTo>
                    <a:pt x="799" y="37"/>
                  </a:lnTo>
                  <a:lnTo>
                    <a:pt x="775" y="29"/>
                  </a:lnTo>
                  <a:lnTo>
                    <a:pt x="746" y="25"/>
                  </a:lnTo>
                  <a:lnTo>
                    <a:pt x="702" y="17"/>
                  </a:lnTo>
                  <a:lnTo>
                    <a:pt x="659" y="13"/>
                  </a:lnTo>
                  <a:lnTo>
                    <a:pt x="601" y="4"/>
                  </a:lnTo>
                  <a:lnTo>
                    <a:pt x="552" y="4"/>
                  </a:lnTo>
                  <a:lnTo>
                    <a:pt x="484" y="0"/>
                  </a:lnTo>
                  <a:lnTo>
                    <a:pt x="421" y="0"/>
                  </a:lnTo>
                  <a:lnTo>
                    <a:pt x="358" y="4"/>
                  </a:lnTo>
                  <a:lnTo>
                    <a:pt x="290" y="13"/>
                  </a:lnTo>
                  <a:lnTo>
                    <a:pt x="223" y="21"/>
                  </a:lnTo>
                  <a:lnTo>
                    <a:pt x="150" y="37"/>
                  </a:lnTo>
                  <a:lnTo>
                    <a:pt x="87" y="53"/>
                  </a:lnTo>
                  <a:lnTo>
                    <a:pt x="24" y="77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50" name="Freeform 50"/>
            <p:cNvSpPr>
              <a:spLocks/>
            </p:cNvSpPr>
            <p:nvPr/>
          </p:nvSpPr>
          <p:spPr bwMode="auto">
            <a:xfrm>
              <a:off x="7029251" y="1955091"/>
              <a:ext cx="121332" cy="107324"/>
            </a:xfrm>
            <a:custGeom>
              <a:avLst/>
              <a:gdLst>
                <a:gd name="T0" fmla="*/ 0 w 563"/>
                <a:gd name="T1" fmla="*/ 0 h 498"/>
                <a:gd name="T2" fmla="*/ 5 w 563"/>
                <a:gd name="T3" fmla="*/ 12 h 498"/>
                <a:gd name="T4" fmla="*/ 15 w 563"/>
                <a:gd name="T5" fmla="*/ 29 h 498"/>
                <a:gd name="T6" fmla="*/ 30 w 563"/>
                <a:gd name="T7" fmla="*/ 53 h 498"/>
                <a:gd name="T8" fmla="*/ 49 w 563"/>
                <a:gd name="T9" fmla="*/ 77 h 498"/>
                <a:gd name="T10" fmla="*/ 68 w 563"/>
                <a:gd name="T11" fmla="*/ 110 h 498"/>
                <a:gd name="T12" fmla="*/ 97 w 563"/>
                <a:gd name="T13" fmla="*/ 142 h 498"/>
                <a:gd name="T14" fmla="*/ 131 w 563"/>
                <a:gd name="T15" fmla="*/ 182 h 498"/>
                <a:gd name="T16" fmla="*/ 160 w 563"/>
                <a:gd name="T17" fmla="*/ 219 h 498"/>
                <a:gd name="T18" fmla="*/ 204 w 563"/>
                <a:gd name="T19" fmla="*/ 263 h 498"/>
                <a:gd name="T20" fmla="*/ 248 w 563"/>
                <a:gd name="T21" fmla="*/ 304 h 498"/>
                <a:gd name="T22" fmla="*/ 301 w 563"/>
                <a:gd name="T23" fmla="*/ 344 h 498"/>
                <a:gd name="T24" fmla="*/ 354 w 563"/>
                <a:gd name="T25" fmla="*/ 385 h 498"/>
                <a:gd name="T26" fmla="*/ 417 w 563"/>
                <a:gd name="T27" fmla="*/ 425 h 498"/>
                <a:gd name="T28" fmla="*/ 485 w 563"/>
                <a:gd name="T29" fmla="*/ 458 h 498"/>
                <a:gd name="T30" fmla="*/ 563 w 563"/>
                <a:gd name="T31" fmla="*/ 498 h 498"/>
                <a:gd name="T32" fmla="*/ 480 w 563"/>
                <a:gd name="T33" fmla="*/ 324 h 498"/>
                <a:gd name="T34" fmla="*/ 466 w 563"/>
                <a:gd name="T35" fmla="*/ 320 h 498"/>
                <a:gd name="T36" fmla="*/ 437 w 563"/>
                <a:gd name="T37" fmla="*/ 304 h 498"/>
                <a:gd name="T38" fmla="*/ 412 w 563"/>
                <a:gd name="T39" fmla="*/ 292 h 498"/>
                <a:gd name="T40" fmla="*/ 393 w 563"/>
                <a:gd name="T41" fmla="*/ 280 h 498"/>
                <a:gd name="T42" fmla="*/ 364 w 563"/>
                <a:gd name="T43" fmla="*/ 263 h 498"/>
                <a:gd name="T44" fmla="*/ 340 w 563"/>
                <a:gd name="T45" fmla="*/ 247 h 498"/>
                <a:gd name="T46" fmla="*/ 306 w 563"/>
                <a:gd name="T47" fmla="*/ 223 h 498"/>
                <a:gd name="T48" fmla="*/ 277 w 563"/>
                <a:gd name="T49" fmla="*/ 203 h 498"/>
                <a:gd name="T50" fmla="*/ 243 w 563"/>
                <a:gd name="T51" fmla="*/ 174 h 498"/>
                <a:gd name="T52" fmla="*/ 209 w 563"/>
                <a:gd name="T53" fmla="*/ 150 h 498"/>
                <a:gd name="T54" fmla="*/ 175 w 563"/>
                <a:gd name="T55" fmla="*/ 114 h 498"/>
                <a:gd name="T56" fmla="*/ 146 w 563"/>
                <a:gd name="T57" fmla="*/ 81 h 498"/>
                <a:gd name="T58" fmla="*/ 112 w 563"/>
                <a:gd name="T59" fmla="*/ 45 h 498"/>
                <a:gd name="T60" fmla="*/ 83 w 563"/>
                <a:gd name="T61" fmla="*/ 8 h 498"/>
                <a:gd name="T62" fmla="*/ 0 w 563"/>
                <a:gd name="T63" fmla="*/ 0 h 498"/>
                <a:gd name="T64" fmla="*/ 0 w 563"/>
                <a:gd name="T65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3" h="498">
                  <a:moveTo>
                    <a:pt x="0" y="0"/>
                  </a:moveTo>
                  <a:lnTo>
                    <a:pt x="5" y="12"/>
                  </a:lnTo>
                  <a:lnTo>
                    <a:pt x="15" y="29"/>
                  </a:lnTo>
                  <a:lnTo>
                    <a:pt x="30" y="53"/>
                  </a:lnTo>
                  <a:lnTo>
                    <a:pt x="49" y="77"/>
                  </a:lnTo>
                  <a:lnTo>
                    <a:pt x="68" y="110"/>
                  </a:lnTo>
                  <a:lnTo>
                    <a:pt x="97" y="142"/>
                  </a:lnTo>
                  <a:lnTo>
                    <a:pt x="131" y="182"/>
                  </a:lnTo>
                  <a:lnTo>
                    <a:pt x="160" y="219"/>
                  </a:lnTo>
                  <a:lnTo>
                    <a:pt x="204" y="263"/>
                  </a:lnTo>
                  <a:lnTo>
                    <a:pt x="248" y="304"/>
                  </a:lnTo>
                  <a:lnTo>
                    <a:pt x="301" y="344"/>
                  </a:lnTo>
                  <a:lnTo>
                    <a:pt x="354" y="385"/>
                  </a:lnTo>
                  <a:lnTo>
                    <a:pt x="417" y="425"/>
                  </a:lnTo>
                  <a:lnTo>
                    <a:pt x="485" y="458"/>
                  </a:lnTo>
                  <a:lnTo>
                    <a:pt x="563" y="498"/>
                  </a:lnTo>
                  <a:lnTo>
                    <a:pt x="480" y="324"/>
                  </a:lnTo>
                  <a:lnTo>
                    <a:pt x="466" y="320"/>
                  </a:lnTo>
                  <a:lnTo>
                    <a:pt x="437" y="304"/>
                  </a:lnTo>
                  <a:lnTo>
                    <a:pt x="412" y="292"/>
                  </a:lnTo>
                  <a:lnTo>
                    <a:pt x="393" y="280"/>
                  </a:lnTo>
                  <a:lnTo>
                    <a:pt x="364" y="263"/>
                  </a:lnTo>
                  <a:lnTo>
                    <a:pt x="340" y="247"/>
                  </a:lnTo>
                  <a:lnTo>
                    <a:pt x="306" y="223"/>
                  </a:lnTo>
                  <a:lnTo>
                    <a:pt x="277" y="203"/>
                  </a:lnTo>
                  <a:lnTo>
                    <a:pt x="243" y="174"/>
                  </a:lnTo>
                  <a:lnTo>
                    <a:pt x="209" y="150"/>
                  </a:lnTo>
                  <a:lnTo>
                    <a:pt x="175" y="114"/>
                  </a:lnTo>
                  <a:lnTo>
                    <a:pt x="146" y="81"/>
                  </a:lnTo>
                  <a:lnTo>
                    <a:pt x="112" y="45"/>
                  </a:lnTo>
                  <a:lnTo>
                    <a:pt x="83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51" name="Freeform 51"/>
            <p:cNvSpPr>
              <a:spLocks/>
            </p:cNvSpPr>
            <p:nvPr/>
          </p:nvSpPr>
          <p:spPr bwMode="auto">
            <a:xfrm>
              <a:off x="7076448" y="1951643"/>
              <a:ext cx="69825" cy="80385"/>
            </a:xfrm>
            <a:custGeom>
              <a:avLst/>
              <a:gdLst>
                <a:gd name="T0" fmla="*/ 0 w 324"/>
                <a:gd name="T1" fmla="*/ 0 h 373"/>
                <a:gd name="T2" fmla="*/ 4 w 324"/>
                <a:gd name="T3" fmla="*/ 4 h 373"/>
                <a:gd name="T4" fmla="*/ 29 w 324"/>
                <a:gd name="T5" fmla="*/ 32 h 373"/>
                <a:gd name="T6" fmla="*/ 38 w 324"/>
                <a:gd name="T7" fmla="*/ 49 h 373"/>
                <a:gd name="T8" fmla="*/ 58 w 324"/>
                <a:gd name="T9" fmla="*/ 69 h 373"/>
                <a:gd name="T10" fmla="*/ 82 w 324"/>
                <a:gd name="T11" fmla="*/ 93 h 373"/>
                <a:gd name="T12" fmla="*/ 101 w 324"/>
                <a:gd name="T13" fmla="*/ 122 h 373"/>
                <a:gd name="T14" fmla="*/ 121 w 324"/>
                <a:gd name="T15" fmla="*/ 150 h 373"/>
                <a:gd name="T16" fmla="*/ 145 w 324"/>
                <a:gd name="T17" fmla="*/ 178 h 373"/>
                <a:gd name="T18" fmla="*/ 164 w 324"/>
                <a:gd name="T19" fmla="*/ 207 h 373"/>
                <a:gd name="T20" fmla="*/ 184 w 324"/>
                <a:gd name="T21" fmla="*/ 239 h 373"/>
                <a:gd name="T22" fmla="*/ 203 w 324"/>
                <a:gd name="T23" fmla="*/ 271 h 373"/>
                <a:gd name="T24" fmla="*/ 218 w 324"/>
                <a:gd name="T25" fmla="*/ 300 h 373"/>
                <a:gd name="T26" fmla="*/ 232 w 324"/>
                <a:gd name="T27" fmla="*/ 332 h 373"/>
                <a:gd name="T28" fmla="*/ 252 w 324"/>
                <a:gd name="T29" fmla="*/ 364 h 373"/>
                <a:gd name="T30" fmla="*/ 324 w 324"/>
                <a:gd name="T31" fmla="*/ 373 h 373"/>
                <a:gd name="T32" fmla="*/ 324 w 324"/>
                <a:gd name="T33" fmla="*/ 369 h 373"/>
                <a:gd name="T34" fmla="*/ 319 w 324"/>
                <a:gd name="T35" fmla="*/ 360 h 373"/>
                <a:gd name="T36" fmla="*/ 315 w 324"/>
                <a:gd name="T37" fmla="*/ 340 h 373"/>
                <a:gd name="T38" fmla="*/ 305 w 324"/>
                <a:gd name="T39" fmla="*/ 324 h 373"/>
                <a:gd name="T40" fmla="*/ 295 w 324"/>
                <a:gd name="T41" fmla="*/ 300 h 373"/>
                <a:gd name="T42" fmla="*/ 285 w 324"/>
                <a:gd name="T43" fmla="*/ 275 h 373"/>
                <a:gd name="T44" fmla="*/ 271 w 324"/>
                <a:gd name="T45" fmla="*/ 247 h 373"/>
                <a:gd name="T46" fmla="*/ 256 w 324"/>
                <a:gd name="T47" fmla="*/ 219 h 373"/>
                <a:gd name="T48" fmla="*/ 237 w 324"/>
                <a:gd name="T49" fmla="*/ 182 h 373"/>
                <a:gd name="T50" fmla="*/ 218 w 324"/>
                <a:gd name="T51" fmla="*/ 150 h 373"/>
                <a:gd name="T52" fmla="*/ 198 w 324"/>
                <a:gd name="T53" fmla="*/ 118 h 373"/>
                <a:gd name="T54" fmla="*/ 179 w 324"/>
                <a:gd name="T55" fmla="*/ 89 h 373"/>
                <a:gd name="T56" fmla="*/ 155 w 324"/>
                <a:gd name="T57" fmla="*/ 61 h 373"/>
                <a:gd name="T58" fmla="*/ 135 w 324"/>
                <a:gd name="T59" fmla="*/ 37 h 373"/>
                <a:gd name="T60" fmla="*/ 116 w 324"/>
                <a:gd name="T61" fmla="*/ 16 h 373"/>
                <a:gd name="T62" fmla="*/ 96 w 324"/>
                <a:gd name="T63" fmla="*/ 0 h 373"/>
                <a:gd name="T64" fmla="*/ 0 w 324"/>
                <a:gd name="T65" fmla="*/ 0 h 373"/>
                <a:gd name="T66" fmla="*/ 0 w 324"/>
                <a:gd name="T6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4" h="373">
                  <a:moveTo>
                    <a:pt x="0" y="0"/>
                  </a:moveTo>
                  <a:lnTo>
                    <a:pt x="4" y="4"/>
                  </a:lnTo>
                  <a:lnTo>
                    <a:pt x="29" y="32"/>
                  </a:lnTo>
                  <a:lnTo>
                    <a:pt x="38" y="49"/>
                  </a:lnTo>
                  <a:lnTo>
                    <a:pt x="58" y="69"/>
                  </a:lnTo>
                  <a:lnTo>
                    <a:pt x="82" y="93"/>
                  </a:lnTo>
                  <a:lnTo>
                    <a:pt x="101" y="122"/>
                  </a:lnTo>
                  <a:lnTo>
                    <a:pt x="121" y="150"/>
                  </a:lnTo>
                  <a:lnTo>
                    <a:pt x="145" y="178"/>
                  </a:lnTo>
                  <a:lnTo>
                    <a:pt x="164" y="207"/>
                  </a:lnTo>
                  <a:lnTo>
                    <a:pt x="184" y="239"/>
                  </a:lnTo>
                  <a:lnTo>
                    <a:pt x="203" y="271"/>
                  </a:lnTo>
                  <a:lnTo>
                    <a:pt x="218" y="300"/>
                  </a:lnTo>
                  <a:lnTo>
                    <a:pt x="232" y="332"/>
                  </a:lnTo>
                  <a:lnTo>
                    <a:pt x="252" y="364"/>
                  </a:lnTo>
                  <a:lnTo>
                    <a:pt x="324" y="373"/>
                  </a:lnTo>
                  <a:lnTo>
                    <a:pt x="324" y="369"/>
                  </a:lnTo>
                  <a:lnTo>
                    <a:pt x="319" y="360"/>
                  </a:lnTo>
                  <a:lnTo>
                    <a:pt x="315" y="340"/>
                  </a:lnTo>
                  <a:lnTo>
                    <a:pt x="305" y="324"/>
                  </a:lnTo>
                  <a:lnTo>
                    <a:pt x="295" y="300"/>
                  </a:lnTo>
                  <a:lnTo>
                    <a:pt x="285" y="275"/>
                  </a:lnTo>
                  <a:lnTo>
                    <a:pt x="271" y="247"/>
                  </a:lnTo>
                  <a:lnTo>
                    <a:pt x="256" y="219"/>
                  </a:lnTo>
                  <a:lnTo>
                    <a:pt x="237" y="182"/>
                  </a:lnTo>
                  <a:lnTo>
                    <a:pt x="218" y="150"/>
                  </a:lnTo>
                  <a:lnTo>
                    <a:pt x="198" y="118"/>
                  </a:lnTo>
                  <a:lnTo>
                    <a:pt x="179" y="89"/>
                  </a:lnTo>
                  <a:lnTo>
                    <a:pt x="155" y="61"/>
                  </a:lnTo>
                  <a:lnTo>
                    <a:pt x="135" y="37"/>
                  </a:lnTo>
                  <a:lnTo>
                    <a:pt x="116" y="16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52" name="Freeform 52"/>
            <p:cNvSpPr>
              <a:spLocks/>
            </p:cNvSpPr>
            <p:nvPr/>
          </p:nvSpPr>
          <p:spPr bwMode="auto">
            <a:xfrm>
              <a:off x="8172958" y="1235290"/>
              <a:ext cx="449121" cy="434467"/>
            </a:xfrm>
            <a:custGeom>
              <a:avLst/>
              <a:gdLst>
                <a:gd name="T0" fmla="*/ 53 w 2084"/>
                <a:gd name="T1" fmla="*/ 1757 h 2016"/>
                <a:gd name="T2" fmla="*/ 276 w 2084"/>
                <a:gd name="T3" fmla="*/ 1830 h 2016"/>
                <a:gd name="T4" fmla="*/ 625 w 2084"/>
                <a:gd name="T5" fmla="*/ 1883 h 2016"/>
                <a:gd name="T6" fmla="*/ 1061 w 2084"/>
                <a:gd name="T7" fmla="*/ 1834 h 2016"/>
                <a:gd name="T8" fmla="*/ 1498 w 2084"/>
                <a:gd name="T9" fmla="*/ 1628 h 2016"/>
                <a:gd name="T10" fmla="*/ 1803 w 2084"/>
                <a:gd name="T11" fmla="*/ 1316 h 2016"/>
                <a:gd name="T12" fmla="*/ 1972 w 2084"/>
                <a:gd name="T13" fmla="*/ 947 h 2016"/>
                <a:gd name="T14" fmla="*/ 1997 w 2084"/>
                <a:gd name="T15" fmla="*/ 547 h 2016"/>
                <a:gd name="T16" fmla="*/ 1837 w 2084"/>
                <a:gd name="T17" fmla="*/ 215 h 2016"/>
                <a:gd name="T18" fmla="*/ 1468 w 2084"/>
                <a:gd name="T19" fmla="*/ 77 h 2016"/>
                <a:gd name="T20" fmla="*/ 1052 w 2084"/>
                <a:gd name="T21" fmla="*/ 122 h 2016"/>
                <a:gd name="T22" fmla="*/ 727 w 2084"/>
                <a:gd name="T23" fmla="*/ 344 h 2016"/>
                <a:gd name="T24" fmla="*/ 640 w 2084"/>
                <a:gd name="T25" fmla="*/ 640 h 2016"/>
                <a:gd name="T26" fmla="*/ 785 w 2084"/>
                <a:gd name="T27" fmla="*/ 834 h 2016"/>
                <a:gd name="T28" fmla="*/ 1018 w 2084"/>
                <a:gd name="T29" fmla="*/ 907 h 2016"/>
                <a:gd name="T30" fmla="*/ 1221 w 2084"/>
                <a:gd name="T31" fmla="*/ 854 h 2016"/>
                <a:gd name="T32" fmla="*/ 1279 w 2084"/>
                <a:gd name="T33" fmla="*/ 733 h 2016"/>
                <a:gd name="T34" fmla="*/ 1231 w 2084"/>
                <a:gd name="T35" fmla="*/ 676 h 2016"/>
                <a:gd name="T36" fmla="*/ 1134 w 2084"/>
                <a:gd name="T37" fmla="*/ 680 h 2016"/>
                <a:gd name="T38" fmla="*/ 1037 w 2084"/>
                <a:gd name="T39" fmla="*/ 745 h 2016"/>
                <a:gd name="T40" fmla="*/ 955 w 2084"/>
                <a:gd name="T41" fmla="*/ 765 h 2016"/>
                <a:gd name="T42" fmla="*/ 877 w 2084"/>
                <a:gd name="T43" fmla="*/ 729 h 2016"/>
                <a:gd name="T44" fmla="*/ 819 w 2084"/>
                <a:gd name="T45" fmla="*/ 660 h 2016"/>
                <a:gd name="T46" fmla="*/ 868 w 2084"/>
                <a:gd name="T47" fmla="*/ 628 h 2016"/>
                <a:gd name="T48" fmla="*/ 935 w 2084"/>
                <a:gd name="T49" fmla="*/ 688 h 2016"/>
                <a:gd name="T50" fmla="*/ 1008 w 2084"/>
                <a:gd name="T51" fmla="*/ 680 h 2016"/>
                <a:gd name="T52" fmla="*/ 1095 w 2084"/>
                <a:gd name="T53" fmla="*/ 603 h 2016"/>
                <a:gd name="T54" fmla="*/ 1202 w 2084"/>
                <a:gd name="T55" fmla="*/ 579 h 2016"/>
                <a:gd name="T56" fmla="*/ 1328 w 2084"/>
                <a:gd name="T57" fmla="*/ 611 h 2016"/>
                <a:gd name="T58" fmla="*/ 1396 w 2084"/>
                <a:gd name="T59" fmla="*/ 705 h 2016"/>
                <a:gd name="T60" fmla="*/ 1381 w 2084"/>
                <a:gd name="T61" fmla="*/ 826 h 2016"/>
                <a:gd name="T62" fmla="*/ 1275 w 2084"/>
                <a:gd name="T63" fmla="*/ 931 h 2016"/>
                <a:gd name="T64" fmla="*/ 1076 w 2084"/>
                <a:gd name="T65" fmla="*/ 988 h 2016"/>
                <a:gd name="T66" fmla="*/ 872 w 2084"/>
                <a:gd name="T67" fmla="*/ 960 h 2016"/>
                <a:gd name="T68" fmla="*/ 712 w 2084"/>
                <a:gd name="T69" fmla="*/ 875 h 2016"/>
                <a:gd name="T70" fmla="*/ 611 w 2084"/>
                <a:gd name="T71" fmla="*/ 745 h 2016"/>
                <a:gd name="T72" fmla="*/ 577 w 2084"/>
                <a:gd name="T73" fmla="*/ 579 h 2016"/>
                <a:gd name="T74" fmla="*/ 625 w 2084"/>
                <a:gd name="T75" fmla="*/ 377 h 2016"/>
                <a:gd name="T76" fmla="*/ 780 w 2084"/>
                <a:gd name="T77" fmla="*/ 182 h 2016"/>
                <a:gd name="T78" fmla="*/ 1061 w 2084"/>
                <a:gd name="T79" fmla="*/ 45 h 2016"/>
                <a:gd name="T80" fmla="*/ 1454 w 2084"/>
                <a:gd name="T81" fmla="*/ 0 h 2016"/>
                <a:gd name="T82" fmla="*/ 1774 w 2084"/>
                <a:gd name="T83" fmla="*/ 77 h 2016"/>
                <a:gd name="T84" fmla="*/ 1982 w 2084"/>
                <a:gd name="T85" fmla="*/ 267 h 2016"/>
                <a:gd name="T86" fmla="*/ 2079 w 2084"/>
                <a:gd name="T87" fmla="*/ 555 h 2016"/>
                <a:gd name="T88" fmla="*/ 2060 w 2084"/>
                <a:gd name="T89" fmla="*/ 919 h 2016"/>
                <a:gd name="T90" fmla="*/ 1943 w 2084"/>
                <a:gd name="T91" fmla="*/ 1271 h 2016"/>
                <a:gd name="T92" fmla="*/ 1720 w 2084"/>
                <a:gd name="T93" fmla="*/ 1583 h 2016"/>
                <a:gd name="T94" fmla="*/ 1391 w 2084"/>
                <a:gd name="T95" fmla="*/ 1834 h 2016"/>
                <a:gd name="T96" fmla="*/ 955 w 2084"/>
                <a:gd name="T97" fmla="*/ 1988 h 2016"/>
                <a:gd name="T98" fmla="*/ 553 w 2084"/>
                <a:gd name="T99" fmla="*/ 2016 h 2016"/>
                <a:gd name="T100" fmla="*/ 247 w 2084"/>
                <a:gd name="T101" fmla="*/ 1976 h 2016"/>
                <a:gd name="T102" fmla="*/ 78 w 2084"/>
                <a:gd name="T103" fmla="*/ 1923 h 2016"/>
                <a:gd name="T104" fmla="*/ 0 w 2084"/>
                <a:gd name="T105" fmla="*/ 1733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84" h="2016">
                  <a:moveTo>
                    <a:pt x="0" y="1733"/>
                  </a:moveTo>
                  <a:lnTo>
                    <a:pt x="5" y="1733"/>
                  </a:lnTo>
                  <a:lnTo>
                    <a:pt x="19" y="1745"/>
                  </a:lnTo>
                  <a:lnTo>
                    <a:pt x="53" y="1757"/>
                  </a:lnTo>
                  <a:lnTo>
                    <a:pt x="92" y="1773"/>
                  </a:lnTo>
                  <a:lnTo>
                    <a:pt x="141" y="1794"/>
                  </a:lnTo>
                  <a:lnTo>
                    <a:pt x="204" y="1814"/>
                  </a:lnTo>
                  <a:lnTo>
                    <a:pt x="276" y="1830"/>
                  </a:lnTo>
                  <a:lnTo>
                    <a:pt x="354" y="1850"/>
                  </a:lnTo>
                  <a:lnTo>
                    <a:pt x="431" y="1862"/>
                  </a:lnTo>
                  <a:lnTo>
                    <a:pt x="528" y="1875"/>
                  </a:lnTo>
                  <a:lnTo>
                    <a:pt x="625" y="1883"/>
                  </a:lnTo>
                  <a:lnTo>
                    <a:pt x="727" y="1883"/>
                  </a:lnTo>
                  <a:lnTo>
                    <a:pt x="834" y="1875"/>
                  </a:lnTo>
                  <a:lnTo>
                    <a:pt x="950" y="1858"/>
                  </a:lnTo>
                  <a:lnTo>
                    <a:pt x="1061" y="1834"/>
                  </a:lnTo>
                  <a:lnTo>
                    <a:pt x="1183" y="1798"/>
                  </a:lnTo>
                  <a:lnTo>
                    <a:pt x="1294" y="1749"/>
                  </a:lnTo>
                  <a:lnTo>
                    <a:pt x="1401" y="1692"/>
                  </a:lnTo>
                  <a:lnTo>
                    <a:pt x="1498" y="1628"/>
                  </a:lnTo>
                  <a:lnTo>
                    <a:pt x="1590" y="1559"/>
                  </a:lnTo>
                  <a:lnTo>
                    <a:pt x="1667" y="1482"/>
                  </a:lnTo>
                  <a:lnTo>
                    <a:pt x="1740" y="1405"/>
                  </a:lnTo>
                  <a:lnTo>
                    <a:pt x="1803" y="1316"/>
                  </a:lnTo>
                  <a:lnTo>
                    <a:pt x="1861" y="1231"/>
                  </a:lnTo>
                  <a:lnTo>
                    <a:pt x="1900" y="1138"/>
                  </a:lnTo>
                  <a:lnTo>
                    <a:pt x="1939" y="1045"/>
                  </a:lnTo>
                  <a:lnTo>
                    <a:pt x="1972" y="947"/>
                  </a:lnTo>
                  <a:lnTo>
                    <a:pt x="1992" y="846"/>
                  </a:lnTo>
                  <a:lnTo>
                    <a:pt x="2002" y="745"/>
                  </a:lnTo>
                  <a:lnTo>
                    <a:pt x="2002" y="648"/>
                  </a:lnTo>
                  <a:lnTo>
                    <a:pt x="1997" y="547"/>
                  </a:lnTo>
                  <a:lnTo>
                    <a:pt x="1982" y="449"/>
                  </a:lnTo>
                  <a:lnTo>
                    <a:pt x="1948" y="356"/>
                  </a:lnTo>
                  <a:lnTo>
                    <a:pt x="1900" y="279"/>
                  </a:lnTo>
                  <a:lnTo>
                    <a:pt x="1837" y="215"/>
                  </a:lnTo>
                  <a:lnTo>
                    <a:pt x="1759" y="162"/>
                  </a:lnTo>
                  <a:lnTo>
                    <a:pt x="1667" y="122"/>
                  </a:lnTo>
                  <a:lnTo>
                    <a:pt x="1570" y="93"/>
                  </a:lnTo>
                  <a:lnTo>
                    <a:pt x="1468" y="77"/>
                  </a:lnTo>
                  <a:lnTo>
                    <a:pt x="1367" y="73"/>
                  </a:lnTo>
                  <a:lnTo>
                    <a:pt x="1255" y="77"/>
                  </a:lnTo>
                  <a:lnTo>
                    <a:pt x="1153" y="97"/>
                  </a:lnTo>
                  <a:lnTo>
                    <a:pt x="1052" y="122"/>
                  </a:lnTo>
                  <a:lnTo>
                    <a:pt x="955" y="162"/>
                  </a:lnTo>
                  <a:lnTo>
                    <a:pt x="868" y="215"/>
                  </a:lnTo>
                  <a:lnTo>
                    <a:pt x="795" y="275"/>
                  </a:lnTo>
                  <a:lnTo>
                    <a:pt x="727" y="344"/>
                  </a:lnTo>
                  <a:lnTo>
                    <a:pt x="683" y="425"/>
                  </a:lnTo>
                  <a:lnTo>
                    <a:pt x="649" y="502"/>
                  </a:lnTo>
                  <a:lnTo>
                    <a:pt x="640" y="579"/>
                  </a:lnTo>
                  <a:lnTo>
                    <a:pt x="640" y="640"/>
                  </a:lnTo>
                  <a:lnTo>
                    <a:pt x="664" y="700"/>
                  </a:lnTo>
                  <a:lnTo>
                    <a:pt x="693" y="753"/>
                  </a:lnTo>
                  <a:lnTo>
                    <a:pt x="737" y="798"/>
                  </a:lnTo>
                  <a:lnTo>
                    <a:pt x="785" y="834"/>
                  </a:lnTo>
                  <a:lnTo>
                    <a:pt x="843" y="866"/>
                  </a:lnTo>
                  <a:lnTo>
                    <a:pt x="897" y="883"/>
                  </a:lnTo>
                  <a:lnTo>
                    <a:pt x="960" y="895"/>
                  </a:lnTo>
                  <a:lnTo>
                    <a:pt x="1018" y="907"/>
                  </a:lnTo>
                  <a:lnTo>
                    <a:pt x="1081" y="907"/>
                  </a:lnTo>
                  <a:lnTo>
                    <a:pt x="1134" y="895"/>
                  </a:lnTo>
                  <a:lnTo>
                    <a:pt x="1183" y="879"/>
                  </a:lnTo>
                  <a:lnTo>
                    <a:pt x="1221" y="854"/>
                  </a:lnTo>
                  <a:lnTo>
                    <a:pt x="1255" y="826"/>
                  </a:lnTo>
                  <a:lnTo>
                    <a:pt x="1270" y="790"/>
                  </a:lnTo>
                  <a:lnTo>
                    <a:pt x="1279" y="761"/>
                  </a:lnTo>
                  <a:lnTo>
                    <a:pt x="1279" y="733"/>
                  </a:lnTo>
                  <a:lnTo>
                    <a:pt x="1279" y="713"/>
                  </a:lnTo>
                  <a:lnTo>
                    <a:pt x="1265" y="696"/>
                  </a:lnTo>
                  <a:lnTo>
                    <a:pt x="1250" y="684"/>
                  </a:lnTo>
                  <a:lnTo>
                    <a:pt x="1231" y="676"/>
                  </a:lnTo>
                  <a:lnTo>
                    <a:pt x="1212" y="672"/>
                  </a:lnTo>
                  <a:lnTo>
                    <a:pt x="1183" y="672"/>
                  </a:lnTo>
                  <a:lnTo>
                    <a:pt x="1158" y="672"/>
                  </a:lnTo>
                  <a:lnTo>
                    <a:pt x="1134" y="680"/>
                  </a:lnTo>
                  <a:lnTo>
                    <a:pt x="1110" y="692"/>
                  </a:lnTo>
                  <a:lnTo>
                    <a:pt x="1081" y="700"/>
                  </a:lnTo>
                  <a:lnTo>
                    <a:pt x="1061" y="721"/>
                  </a:lnTo>
                  <a:lnTo>
                    <a:pt x="1037" y="745"/>
                  </a:lnTo>
                  <a:lnTo>
                    <a:pt x="1027" y="773"/>
                  </a:lnTo>
                  <a:lnTo>
                    <a:pt x="1003" y="773"/>
                  </a:lnTo>
                  <a:lnTo>
                    <a:pt x="974" y="769"/>
                  </a:lnTo>
                  <a:lnTo>
                    <a:pt x="955" y="765"/>
                  </a:lnTo>
                  <a:lnTo>
                    <a:pt x="935" y="761"/>
                  </a:lnTo>
                  <a:lnTo>
                    <a:pt x="916" y="753"/>
                  </a:lnTo>
                  <a:lnTo>
                    <a:pt x="897" y="745"/>
                  </a:lnTo>
                  <a:lnTo>
                    <a:pt x="877" y="729"/>
                  </a:lnTo>
                  <a:lnTo>
                    <a:pt x="858" y="717"/>
                  </a:lnTo>
                  <a:lnTo>
                    <a:pt x="843" y="700"/>
                  </a:lnTo>
                  <a:lnTo>
                    <a:pt x="834" y="680"/>
                  </a:lnTo>
                  <a:lnTo>
                    <a:pt x="819" y="660"/>
                  </a:lnTo>
                  <a:lnTo>
                    <a:pt x="809" y="636"/>
                  </a:lnTo>
                  <a:lnTo>
                    <a:pt x="809" y="611"/>
                  </a:lnTo>
                  <a:lnTo>
                    <a:pt x="809" y="583"/>
                  </a:lnTo>
                  <a:lnTo>
                    <a:pt x="868" y="628"/>
                  </a:lnTo>
                  <a:lnTo>
                    <a:pt x="872" y="636"/>
                  </a:lnTo>
                  <a:lnTo>
                    <a:pt x="897" y="660"/>
                  </a:lnTo>
                  <a:lnTo>
                    <a:pt x="911" y="672"/>
                  </a:lnTo>
                  <a:lnTo>
                    <a:pt x="935" y="688"/>
                  </a:lnTo>
                  <a:lnTo>
                    <a:pt x="960" y="700"/>
                  </a:lnTo>
                  <a:lnTo>
                    <a:pt x="994" y="709"/>
                  </a:lnTo>
                  <a:lnTo>
                    <a:pt x="994" y="700"/>
                  </a:lnTo>
                  <a:lnTo>
                    <a:pt x="1008" y="680"/>
                  </a:lnTo>
                  <a:lnTo>
                    <a:pt x="1027" y="656"/>
                  </a:lnTo>
                  <a:lnTo>
                    <a:pt x="1061" y="632"/>
                  </a:lnTo>
                  <a:lnTo>
                    <a:pt x="1076" y="615"/>
                  </a:lnTo>
                  <a:lnTo>
                    <a:pt x="1095" y="603"/>
                  </a:lnTo>
                  <a:lnTo>
                    <a:pt x="1115" y="591"/>
                  </a:lnTo>
                  <a:lnTo>
                    <a:pt x="1144" y="587"/>
                  </a:lnTo>
                  <a:lnTo>
                    <a:pt x="1173" y="579"/>
                  </a:lnTo>
                  <a:lnTo>
                    <a:pt x="1202" y="579"/>
                  </a:lnTo>
                  <a:lnTo>
                    <a:pt x="1231" y="579"/>
                  </a:lnTo>
                  <a:lnTo>
                    <a:pt x="1270" y="587"/>
                  </a:lnTo>
                  <a:lnTo>
                    <a:pt x="1299" y="595"/>
                  </a:lnTo>
                  <a:lnTo>
                    <a:pt x="1328" y="611"/>
                  </a:lnTo>
                  <a:lnTo>
                    <a:pt x="1352" y="628"/>
                  </a:lnTo>
                  <a:lnTo>
                    <a:pt x="1376" y="652"/>
                  </a:lnTo>
                  <a:lnTo>
                    <a:pt x="1386" y="676"/>
                  </a:lnTo>
                  <a:lnTo>
                    <a:pt x="1396" y="705"/>
                  </a:lnTo>
                  <a:lnTo>
                    <a:pt x="1401" y="733"/>
                  </a:lnTo>
                  <a:lnTo>
                    <a:pt x="1401" y="765"/>
                  </a:lnTo>
                  <a:lnTo>
                    <a:pt x="1391" y="794"/>
                  </a:lnTo>
                  <a:lnTo>
                    <a:pt x="1381" y="826"/>
                  </a:lnTo>
                  <a:lnTo>
                    <a:pt x="1362" y="854"/>
                  </a:lnTo>
                  <a:lnTo>
                    <a:pt x="1342" y="883"/>
                  </a:lnTo>
                  <a:lnTo>
                    <a:pt x="1309" y="907"/>
                  </a:lnTo>
                  <a:lnTo>
                    <a:pt x="1275" y="931"/>
                  </a:lnTo>
                  <a:lnTo>
                    <a:pt x="1231" y="952"/>
                  </a:lnTo>
                  <a:lnTo>
                    <a:pt x="1183" y="972"/>
                  </a:lnTo>
                  <a:lnTo>
                    <a:pt x="1129" y="980"/>
                  </a:lnTo>
                  <a:lnTo>
                    <a:pt x="1076" y="988"/>
                  </a:lnTo>
                  <a:lnTo>
                    <a:pt x="1023" y="988"/>
                  </a:lnTo>
                  <a:lnTo>
                    <a:pt x="969" y="984"/>
                  </a:lnTo>
                  <a:lnTo>
                    <a:pt x="916" y="972"/>
                  </a:lnTo>
                  <a:lnTo>
                    <a:pt x="872" y="960"/>
                  </a:lnTo>
                  <a:lnTo>
                    <a:pt x="829" y="943"/>
                  </a:lnTo>
                  <a:lnTo>
                    <a:pt x="790" y="927"/>
                  </a:lnTo>
                  <a:lnTo>
                    <a:pt x="746" y="899"/>
                  </a:lnTo>
                  <a:lnTo>
                    <a:pt x="712" y="875"/>
                  </a:lnTo>
                  <a:lnTo>
                    <a:pt x="679" y="846"/>
                  </a:lnTo>
                  <a:lnTo>
                    <a:pt x="654" y="814"/>
                  </a:lnTo>
                  <a:lnTo>
                    <a:pt x="625" y="777"/>
                  </a:lnTo>
                  <a:lnTo>
                    <a:pt x="611" y="745"/>
                  </a:lnTo>
                  <a:lnTo>
                    <a:pt x="596" y="705"/>
                  </a:lnTo>
                  <a:lnTo>
                    <a:pt x="591" y="668"/>
                  </a:lnTo>
                  <a:lnTo>
                    <a:pt x="577" y="620"/>
                  </a:lnTo>
                  <a:lnTo>
                    <a:pt x="577" y="579"/>
                  </a:lnTo>
                  <a:lnTo>
                    <a:pt x="582" y="530"/>
                  </a:lnTo>
                  <a:lnTo>
                    <a:pt x="591" y="482"/>
                  </a:lnTo>
                  <a:lnTo>
                    <a:pt x="606" y="429"/>
                  </a:lnTo>
                  <a:lnTo>
                    <a:pt x="625" y="377"/>
                  </a:lnTo>
                  <a:lnTo>
                    <a:pt x="654" y="324"/>
                  </a:lnTo>
                  <a:lnTo>
                    <a:pt x="693" y="279"/>
                  </a:lnTo>
                  <a:lnTo>
                    <a:pt x="732" y="227"/>
                  </a:lnTo>
                  <a:lnTo>
                    <a:pt x="780" y="182"/>
                  </a:lnTo>
                  <a:lnTo>
                    <a:pt x="834" y="142"/>
                  </a:lnTo>
                  <a:lnTo>
                    <a:pt x="906" y="105"/>
                  </a:lnTo>
                  <a:lnTo>
                    <a:pt x="979" y="73"/>
                  </a:lnTo>
                  <a:lnTo>
                    <a:pt x="1061" y="45"/>
                  </a:lnTo>
                  <a:lnTo>
                    <a:pt x="1153" y="20"/>
                  </a:lnTo>
                  <a:lnTo>
                    <a:pt x="1260" y="8"/>
                  </a:lnTo>
                  <a:lnTo>
                    <a:pt x="1362" y="0"/>
                  </a:lnTo>
                  <a:lnTo>
                    <a:pt x="1454" y="0"/>
                  </a:lnTo>
                  <a:lnTo>
                    <a:pt x="1546" y="8"/>
                  </a:lnTo>
                  <a:lnTo>
                    <a:pt x="1628" y="24"/>
                  </a:lnTo>
                  <a:lnTo>
                    <a:pt x="1701" y="45"/>
                  </a:lnTo>
                  <a:lnTo>
                    <a:pt x="1774" y="77"/>
                  </a:lnTo>
                  <a:lnTo>
                    <a:pt x="1837" y="113"/>
                  </a:lnTo>
                  <a:lnTo>
                    <a:pt x="1895" y="162"/>
                  </a:lnTo>
                  <a:lnTo>
                    <a:pt x="1939" y="211"/>
                  </a:lnTo>
                  <a:lnTo>
                    <a:pt x="1982" y="267"/>
                  </a:lnTo>
                  <a:lnTo>
                    <a:pt x="2016" y="328"/>
                  </a:lnTo>
                  <a:lnTo>
                    <a:pt x="2045" y="401"/>
                  </a:lnTo>
                  <a:lnTo>
                    <a:pt x="2065" y="474"/>
                  </a:lnTo>
                  <a:lnTo>
                    <a:pt x="2079" y="555"/>
                  </a:lnTo>
                  <a:lnTo>
                    <a:pt x="2084" y="640"/>
                  </a:lnTo>
                  <a:lnTo>
                    <a:pt x="2084" y="737"/>
                  </a:lnTo>
                  <a:lnTo>
                    <a:pt x="2074" y="826"/>
                  </a:lnTo>
                  <a:lnTo>
                    <a:pt x="2060" y="919"/>
                  </a:lnTo>
                  <a:lnTo>
                    <a:pt x="2040" y="1008"/>
                  </a:lnTo>
                  <a:lnTo>
                    <a:pt x="2016" y="1101"/>
                  </a:lnTo>
                  <a:lnTo>
                    <a:pt x="1982" y="1186"/>
                  </a:lnTo>
                  <a:lnTo>
                    <a:pt x="1943" y="1271"/>
                  </a:lnTo>
                  <a:lnTo>
                    <a:pt x="1900" y="1352"/>
                  </a:lnTo>
                  <a:lnTo>
                    <a:pt x="1851" y="1437"/>
                  </a:lnTo>
                  <a:lnTo>
                    <a:pt x="1788" y="1510"/>
                  </a:lnTo>
                  <a:lnTo>
                    <a:pt x="1720" y="1583"/>
                  </a:lnTo>
                  <a:lnTo>
                    <a:pt x="1648" y="1648"/>
                  </a:lnTo>
                  <a:lnTo>
                    <a:pt x="1570" y="1717"/>
                  </a:lnTo>
                  <a:lnTo>
                    <a:pt x="1478" y="1773"/>
                  </a:lnTo>
                  <a:lnTo>
                    <a:pt x="1391" y="1834"/>
                  </a:lnTo>
                  <a:lnTo>
                    <a:pt x="1284" y="1883"/>
                  </a:lnTo>
                  <a:lnTo>
                    <a:pt x="1178" y="1927"/>
                  </a:lnTo>
                  <a:lnTo>
                    <a:pt x="1061" y="1964"/>
                  </a:lnTo>
                  <a:lnTo>
                    <a:pt x="955" y="1988"/>
                  </a:lnTo>
                  <a:lnTo>
                    <a:pt x="843" y="2004"/>
                  </a:lnTo>
                  <a:lnTo>
                    <a:pt x="746" y="2016"/>
                  </a:lnTo>
                  <a:lnTo>
                    <a:pt x="645" y="2016"/>
                  </a:lnTo>
                  <a:lnTo>
                    <a:pt x="553" y="2016"/>
                  </a:lnTo>
                  <a:lnTo>
                    <a:pt x="465" y="2008"/>
                  </a:lnTo>
                  <a:lnTo>
                    <a:pt x="388" y="2004"/>
                  </a:lnTo>
                  <a:lnTo>
                    <a:pt x="310" y="1988"/>
                  </a:lnTo>
                  <a:lnTo>
                    <a:pt x="247" y="1976"/>
                  </a:lnTo>
                  <a:lnTo>
                    <a:pt x="189" y="1956"/>
                  </a:lnTo>
                  <a:lnTo>
                    <a:pt x="141" y="1943"/>
                  </a:lnTo>
                  <a:lnTo>
                    <a:pt x="107" y="1931"/>
                  </a:lnTo>
                  <a:lnTo>
                    <a:pt x="78" y="1923"/>
                  </a:lnTo>
                  <a:lnTo>
                    <a:pt x="58" y="1915"/>
                  </a:lnTo>
                  <a:lnTo>
                    <a:pt x="58" y="1915"/>
                  </a:lnTo>
                  <a:lnTo>
                    <a:pt x="0" y="1733"/>
                  </a:lnTo>
                  <a:lnTo>
                    <a:pt x="0" y="1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53" name="Freeform 53"/>
            <p:cNvSpPr>
              <a:spLocks/>
            </p:cNvSpPr>
            <p:nvPr/>
          </p:nvSpPr>
          <p:spPr bwMode="auto">
            <a:xfrm>
              <a:off x="8197957" y="1270203"/>
              <a:ext cx="370891" cy="335979"/>
            </a:xfrm>
            <a:custGeom>
              <a:avLst/>
              <a:gdLst>
                <a:gd name="T0" fmla="*/ 752 w 1721"/>
                <a:gd name="T1" fmla="*/ 397 h 1559"/>
                <a:gd name="T2" fmla="*/ 766 w 1721"/>
                <a:gd name="T3" fmla="*/ 368 h 1559"/>
                <a:gd name="T4" fmla="*/ 795 w 1721"/>
                <a:gd name="T5" fmla="*/ 324 h 1559"/>
                <a:gd name="T6" fmla="*/ 839 w 1721"/>
                <a:gd name="T7" fmla="*/ 267 h 1559"/>
                <a:gd name="T8" fmla="*/ 907 w 1721"/>
                <a:gd name="T9" fmla="*/ 211 h 1559"/>
                <a:gd name="T10" fmla="*/ 989 w 1721"/>
                <a:gd name="T11" fmla="*/ 158 h 1559"/>
                <a:gd name="T12" fmla="*/ 1096 w 1721"/>
                <a:gd name="T13" fmla="*/ 117 h 1559"/>
                <a:gd name="T14" fmla="*/ 1226 w 1721"/>
                <a:gd name="T15" fmla="*/ 101 h 1559"/>
                <a:gd name="T16" fmla="*/ 1372 w 1721"/>
                <a:gd name="T17" fmla="*/ 117 h 1559"/>
                <a:gd name="T18" fmla="*/ 1488 w 1721"/>
                <a:gd name="T19" fmla="*/ 174 h 1559"/>
                <a:gd name="T20" fmla="*/ 1566 w 1721"/>
                <a:gd name="T21" fmla="*/ 267 h 1559"/>
                <a:gd name="T22" fmla="*/ 1609 w 1721"/>
                <a:gd name="T23" fmla="*/ 393 h 1559"/>
                <a:gd name="T24" fmla="*/ 1614 w 1721"/>
                <a:gd name="T25" fmla="*/ 538 h 1559"/>
                <a:gd name="T26" fmla="*/ 1585 w 1721"/>
                <a:gd name="T27" fmla="*/ 704 h 1559"/>
                <a:gd name="T28" fmla="*/ 1517 w 1721"/>
                <a:gd name="T29" fmla="*/ 875 h 1559"/>
                <a:gd name="T30" fmla="*/ 1420 w 1721"/>
                <a:gd name="T31" fmla="*/ 1049 h 1559"/>
                <a:gd name="T32" fmla="*/ 1285 w 1721"/>
                <a:gd name="T33" fmla="*/ 1211 h 1559"/>
                <a:gd name="T34" fmla="*/ 1125 w 1721"/>
                <a:gd name="T35" fmla="*/ 1336 h 1559"/>
                <a:gd name="T36" fmla="*/ 941 w 1721"/>
                <a:gd name="T37" fmla="*/ 1413 h 1559"/>
                <a:gd name="T38" fmla="*/ 752 w 1721"/>
                <a:gd name="T39" fmla="*/ 1458 h 1559"/>
                <a:gd name="T40" fmla="*/ 553 w 1721"/>
                <a:gd name="T41" fmla="*/ 1466 h 1559"/>
                <a:gd name="T42" fmla="*/ 364 w 1721"/>
                <a:gd name="T43" fmla="*/ 1458 h 1559"/>
                <a:gd name="T44" fmla="*/ 194 w 1721"/>
                <a:gd name="T45" fmla="*/ 1437 h 1559"/>
                <a:gd name="T46" fmla="*/ 54 w 1721"/>
                <a:gd name="T47" fmla="*/ 1405 h 1559"/>
                <a:gd name="T48" fmla="*/ 131 w 1721"/>
                <a:gd name="T49" fmla="*/ 1490 h 1559"/>
                <a:gd name="T50" fmla="*/ 160 w 1721"/>
                <a:gd name="T51" fmla="*/ 1498 h 1559"/>
                <a:gd name="T52" fmla="*/ 257 w 1721"/>
                <a:gd name="T53" fmla="*/ 1522 h 1559"/>
                <a:gd name="T54" fmla="*/ 388 w 1721"/>
                <a:gd name="T55" fmla="*/ 1543 h 1559"/>
                <a:gd name="T56" fmla="*/ 567 w 1721"/>
                <a:gd name="T57" fmla="*/ 1559 h 1559"/>
                <a:gd name="T58" fmla="*/ 761 w 1721"/>
                <a:gd name="T59" fmla="*/ 1543 h 1559"/>
                <a:gd name="T60" fmla="*/ 970 w 1721"/>
                <a:gd name="T61" fmla="*/ 1498 h 1559"/>
                <a:gd name="T62" fmla="*/ 1178 w 1721"/>
                <a:gd name="T63" fmla="*/ 1401 h 1559"/>
                <a:gd name="T64" fmla="*/ 1372 w 1721"/>
                <a:gd name="T65" fmla="*/ 1251 h 1559"/>
                <a:gd name="T66" fmla="*/ 1522 w 1721"/>
                <a:gd name="T67" fmla="*/ 1049 h 1559"/>
                <a:gd name="T68" fmla="*/ 1638 w 1721"/>
                <a:gd name="T69" fmla="*/ 846 h 1559"/>
                <a:gd name="T70" fmla="*/ 1697 w 1721"/>
                <a:gd name="T71" fmla="*/ 636 h 1559"/>
                <a:gd name="T72" fmla="*/ 1721 w 1721"/>
                <a:gd name="T73" fmla="*/ 445 h 1559"/>
                <a:gd name="T74" fmla="*/ 1687 w 1721"/>
                <a:gd name="T75" fmla="*/ 271 h 1559"/>
                <a:gd name="T76" fmla="*/ 1614 w 1721"/>
                <a:gd name="T77" fmla="*/ 134 h 1559"/>
                <a:gd name="T78" fmla="*/ 1488 w 1721"/>
                <a:gd name="T79" fmla="*/ 40 h 1559"/>
                <a:gd name="T80" fmla="*/ 1323 w 1721"/>
                <a:gd name="T81" fmla="*/ 0 h 1559"/>
                <a:gd name="T82" fmla="*/ 1144 w 1721"/>
                <a:gd name="T83" fmla="*/ 8 h 1559"/>
                <a:gd name="T84" fmla="*/ 1008 w 1721"/>
                <a:gd name="T85" fmla="*/ 49 h 1559"/>
                <a:gd name="T86" fmla="*/ 902 w 1721"/>
                <a:gd name="T87" fmla="*/ 101 h 1559"/>
                <a:gd name="T88" fmla="*/ 829 w 1721"/>
                <a:gd name="T89" fmla="*/ 174 h 1559"/>
                <a:gd name="T90" fmla="*/ 776 w 1721"/>
                <a:gd name="T91" fmla="*/ 239 h 1559"/>
                <a:gd name="T92" fmla="*/ 747 w 1721"/>
                <a:gd name="T93" fmla="*/ 300 h 1559"/>
                <a:gd name="T94" fmla="*/ 732 w 1721"/>
                <a:gd name="T95" fmla="*/ 344 h 1559"/>
                <a:gd name="T96" fmla="*/ 727 w 1721"/>
                <a:gd name="T97" fmla="*/ 360 h 1559"/>
                <a:gd name="T98" fmla="*/ 752 w 1721"/>
                <a:gd name="T99" fmla="*/ 401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21" h="1559">
                  <a:moveTo>
                    <a:pt x="752" y="401"/>
                  </a:moveTo>
                  <a:lnTo>
                    <a:pt x="752" y="397"/>
                  </a:lnTo>
                  <a:lnTo>
                    <a:pt x="756" y="389"/>
                  </a:lnTo>
                  <a:lnTo>
                    <a:pt x="766" y="368"/>
                  </a:lnTo>
                  <a:lnTo>
                    <a:pt x="781" y="348"/>
                  </a:lnTo>
                  <a:lnTo>
                    <a:pt x="795" y="324"/>
                  </a:lnTo>
                  <a:lnTo>
                    <a:pt x="815" y="296"/>
                  </a:lnTo>
                  <a:lnTo>
                    <a:pt x="839" y="267"/>
                  </a:lnTo>
                  <a:lnTo>
                    <a:pt x="873" y="243"/>
                  </a:lnTo>
                  <a:lnTo>
                    <a:pt x="907" y="211"/>
                  </a:lnTo>
                  <a:lnTo>
                    <a:pt x="945" y="182"/>
                  </a:lnTo>
                  <a:lnTo>
                    <a:pt x="989" y="158"/>
                  </a:lnTo>
                  <a:lnTo>
                    <a:pt x="1042" y="138"/>
                  </a:lnTo>
                  <a:lnTo>
                    <a:pt x="1096" y="117"/>
                  </a:lnTo>
                  <a:lnTo>
                    <a:pt x="1159" y="109"/>
                  </a:lnTo>
                  <a:lnTo>
                    <a:pt x="1226" y="101"/>
                  </a:lnTo>
                  <a:lnTo>
                    <a:pt x="1304" y="109"/>
                  </a:lnTo>
                  <a:lnTo>
                    <a:pt x="1372" y="117"/>
                  </a:lnTo>
                  <a:lnTo>
                    <a:pt x="1435" y="142"/>
                  </a:lnTo>
                  <a:lnTo>
                    <a:pt x="1488" y="174"/>
                  </a:lnTo>
                  <a:lnTo>
                    <a:pt x="1532" y="215"/>
                  </a:lnTo>
                  <a:lnTo>
                    <a:pt x="1566" y="267"/>
                  </a:lnTo>
                  <a:lnTo>
                    <a:pt x="1595" y="328"/>
                  </a:lnTo>
                  <a:lnTo>
                    <a:pt x="1609" y="393"/>
                  </a:lnTo>
                  <a:lnTo>
                    <a:pt x="1619" y="466"/>
                  </a:lnTo>
                  <a:lnTo>
                    <a:pt x="1614" y="538"/>
                  </a:lnTo>
                  <a:lnTo>
                    <a:pt x="1604" y="619"/>
                  </a:lnTo>
                  <a:lnTo>
                    <a:pt x="1585" y="704"/>
                  </a:lnTo>
                  <a:lnTo>
                    <a:pt x="1556" y="790"/>
                  </a:lnTo>
                  <a:lnTo>
                    <a:pt x="1517" y="875"/>
                  </a:lnTo>
                  <a:lnTo>
                    <a:pt x="1474" y="964"/>
                  </a:lnTo>
                  <a:lnTo>
                    <a:pt x="1420" y="1049"/>
                  </a:lnTo>
                  <a:lnTo>
                    <a:pt x="1357" y="1138"/>
                  </a:lnTo>
                  <a:lnTo>
                    <a:pt x="1285" y="1211"/>
                  </a:lnTo>
                  <a:lnTo>
                    <a:pt x="1207" y="1279"/>
                  </a:lnTo>
                  <a:lnTo>
                    <a:pt x="1125" y="1336"/>
                  </a:lnTo>
                  <a:lnTo>
                    <a:pt x="1037" y="1381"/>
                  </a:lnTo>
                  <a:lnTo>
                    <a:pt x="941" y="1413"/>
                  </a:lnTo>
                  <a:lnTo>
                    <a:pt x="848" y="1437"/>
                  </a:lnTo>
                  <a:lnTo>
                    <a:pt x="752" y="1458"/>
                  </a:lnTo>
                  <a:lnTo>
                    <a:pt x="655" y="1466"/>
                  </a:lnTo>
                  <a:lnTo>
                    <a:pt x="553" y="1466"/>
                  </a:lnTo>
                  <a:lnTo>
                    <a:pt x="461" y="1466"/>
                  </a:lnTo>
                  <a:lnTo>
                    <a:pt x="364" y="1458"/>
                  </a:lnTo>
                  <a:lnTo>
                    <a:pt x="281" y="1449"/>
                  </a:lnTo>
                  <a:lnTo>
                    <a:pt x="194" y="1437"/>
                  </a:lnTo>
                  <a:lnTo>
                    <a:pt x="122" y="1421"/>
                  </a:lnTo>
                  <a:lnTo>
                    <a:pt x="54" y="1405"/>
                  </a:lnTo>
                  <a:lnTo>
                    <a:pt x="0" y="1385"/>
                  </a:lnTo>
                  <a:lnTo>
                    <a:pt x="131" y="1490"/>
                  </a:lnTo>
                  <a:lnTo>
                    <a:pt x="136" y="1490"/>
                  </a:lnTo>
                  <a:lnTo>
                    <a:pt x="160" y="1498"/>
                  </a:lnTo>
                  <a:lnTo>
                    <a:pt x="199" y="1506"/>
                  </a:lnTo>
                  <a:lnTo>
                    <a:pt x="257" y="1522"/>
                  </a:lnTo>
                  <a:lnTo>
                    <a:pt x="315" y="1530"/>
                  </a:lnTo>
                  <a:lnTo>
                    <a:pt x="388" y="1543"/>
                  </a:lnTo>
                  <a:lnTo>
                    <a:pt x="475" y="1547"/>
                  </a:lnTo>
                  <a:lnTo>
                    <a:pt x="567" y="1559"/>
                  </a:lnTo>
                  <a:lnTo>
                    <a:pt x="659" y="1551"/>
                  </a:lnTo>
                  <a:lnTo>
                    <a:pt x="761" y="1543"/>
                  </a:lnTo>
                  <a:lnTo>
                    <a:pt x="863" y="1522"/>
                  </a:lnTo>
                  <a:lnTo>
                    <a:pt x="970" y="1498"/>
                  </a:lnTo>
                  <a:lnTo>
                    <a:pt x="1071" y="1454"/>
                  </a:lnTo>
                  <a:lnTo>
                    <a:pt x="1178" y="1401"/>
                  </a:lnTo>
                  <a:lnTo>
                    <a:pt x="1275" y="1332"/>
                  </a:lnTo>
                  <a:lnTo>
                    <a:pt x="1372" y="1251"/>
                  </a:lnTo>
                  <a:lnTo>
                    <a:pt x="1449" y="1150"/>
                  </a:lnTo>
                  <a:lnTo>
                    <a:pt x="1522" y="1049"/>
                  </a:lnTo>
                  <a:lnTo>
                    <a:pt x="1585" y="947"/>
                  </a:lnTo>
                  <a:lnTo>
                    <a:pt x="1638" y="846"/>
                  </a:lnTo>
                  <a:lnTo>
                    <a:pt x="1672" y="741"/>
                  </a:lnTo>
                  <a:lnTo>
                    <a:pt x="1697" y="636"/>
                  </a:lnTo>
                  <a:lnTo>
                    <a:pt x="1711" y="538"/>
                  </a:lnTo>
                  <a:lnTo>
                    <a:pt x="1721" y="445"/>
                  </a:lnTo>
                  <a:lnTo>
                    <a:pt x="1711" y="352"/>
                  </a:lnTo>
                  <a:lnTo>
                    <a:pt x="1687" y="271"/>
                  </a:lnTo>
                  <a:lnTo>
                    <a:pt x="1653" y="194"/>
                  </a:lnTo>
                  <a:lnTo>
                    <a:pt x="1614" y="134"/>
                  </a:lnTo>
                  <a:lnTo>
                    <a:pt x="1551" y="81"/>
                  </a:lnTo>
                  <a:lnTo>
                    <a:pt x="1488" y="40"/>
                  </a:lnTo>
                  <a:lnTo>
                    <a:pt x="1406" y="12"/>
                  </a:lnTo>
                  <a:lnTo>
                    <a:pt x="1323" y="0"/>
                  </a:lnTo>
                  <a:lnTo>
                    <a:pt x="1226" y="0"/>
                  </a:lnTo>
                  <a:lnTo>
                    <a:pt x="1144" y="8"/>
                  </a:lnTo>
                  <a:lnTo>
                    <a:pt x="1067" y="20"/>
                  </a:lnTo>
                  <a:lnTo>
                    <a:pt x="1008" y="49"/>
                  </a:lnTo>
                  <a:lnTo>
                    <a:pt x="945" y="73"/>
                  </a:lnTo>
                  <a:lnTo>
                    <a:pt x="902" y="101"/>
                  </a:lnTo>
                  <a:lnTo>
                    <a:pt x="863" y="138"/>
                  </a:lnTo>
                  <a:lnTo>
                    <a:pt x="829" y="174"/>
                  </a:lnTo>
                  <a:lnTo>
                    <a:pt x="800" y="202"/>
                  </a:lnTo>
                  <a:lnTo>
                    <a:pt x="776" y="239"/>
                  </a:lnTo>
                  <a:lnTo>
                    <a:pt x="756" y="271"/>
                  </a:lnTo>
                  <a:lnTo>
                    <a:pt x="747" y="300"/>
                  </a:lnTo>
                  <a:lnTo>
                    <a:pt x="737" y="324"/>
                  </a:lnTo>
                  <a:lnTo>
                    <a:pt x="732" y="344"/>
                  </a:lnTo>
                  <a:lnTo>
                    <a:pt x="727" y="356"/>
                  </a:lnTo>
                  <a:lnTo>
                    <a:pt x="727" y="360"/>
                  </a:lnTo>
                  <a:lnTo>
                    <a:pt x="752" y="401"/>
                  </a:lnTo>
                  <a:lnTo>
                    <a:pt x="752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54" name="Freeform 54"/>
            <p:cNvSpPr>
              <a:spLocks/>
            </p:cNvSpPr>
            <p:nvPr/>
          </p:nvSpPr>
          <p:spPr bwMode="auto">
            <a:xfrm>
              <a:off x="7222563" y="2131378"/>
              <a:ext cx="125426" cy="97841"/>
            </a:xfrm>
            <a:custGeom>
              <a:avLst/>
              <a:gdLst>
                <a:gd name="T0" fmla="*/ 0 w 582"/>
                <a:gd name="T1" fmla="*/ 405 h 454"/>
                <a:gd name="T2" fmla="*/ 0 w 582"/>
                <a:gd name="T3" fmla="*/ 401 h 454"/>
                <a:gd name="T4" fmla="*/ 10 w 582"/>
                <a:gd name="T5" fmla="*/ 397 h 454"/>
                <a:gd name="T6" fmla="*/ 24 w 582"/>
                <a:gd name="T7" fmla="*/ 385 h 454"/>
                <a:gd name="T8" fmla="*/ 48 w 582"/>
                <a:gd name="T9" fmla="*/ 373 h 454"/>
                <a:gd name="T10" fmla="*/ 73 w 582"/>
                <a:gd name="T11" fmla="*/ 352 h 454"/>
                <a:gd name="T12" fmla="*/ 107 w 582"/>
                <a:gd name="T13" fmla="*/ 336 h 454"/>
                <a:gd name="T14" fmla="*/ 141 w 582"/>
                <a:gd name="T15" fmla="*/ 316 h 454"/>
                <a:gd name="T16" fmla="*/ 179 w 582"/>
                <a:gd name="T17" fmla="*/ 292 h 454"/>
                <a:gd name="T18" fmla="*/ 213 w 582"/>
                <a:gd name="T19" fmla="*/ 259 h 454"/>
                <a:gd name="T20" fmla="*/ 252 w 582"/>
                <a:gd name="T21" fmla="*/ 231 h 454"/>
                <a:gd name="T22" fmla="*/ 286 w 582"/>
                <a:gd name="T23" fmla="*/ 199 h 454"/>
                <a:gd name="T24" fmla="*/ 325 w 582"/>
                <a:gd name="T25" fmla="*/ 162 h 454"/>
                <a:gd name="T26" fmla="*/ 349 w 582"/>
                <a:gd name="T27" fmla="*/ 122 h 454"/>
                <a:gd name="T28" fmla="*/ 383 w 582"/>
                <a:gd name="T29" fmla="*/ 85 h 454"/>
                <a:gd name="T30" fmla="*/ 407 w 582"/>
                <a:gd name="T31" fmla="*/ 41 h 454"/>
                <a:gd name="T32" fmla="*/ 431 w 582"/>
                <a:gd name="T33" fmla="*/ 0 h 454"/>
                <a:gd name="T34" fmla="*/ 582 w 582"/>
                <a:gd name="T35" fmla="*/ 0 h 454"/>
                <a:gd name="T36" fmla="*/ 577 w 582"/>
                <a:gd name="T37" fmla="*/ 0 h 454"/>
                <a:gd name="T38" fmla="*/ 572 w 582"/>
                <a:gd name="T39" fmla="*/ 12 h 454"/>
                <a:gd name="T40" fmla="*/ 557 w 582"/>
                <a:gd name="T41" fmla="*/ 28 h 454"/>
                <a:gd name="T42" fmla="*/ 548 w 582"/>
                <a:gd name="T43" fmla="*/ 49 h 454"/>
                <a:gd name="T44" fmla="*/ 528 w 582"/>
                <a:gd name="T45" fmla="*/ 69 h 454"/>
                <a:gd name="T46" fmla="*/ 504 w 582"/>
                <a:gd name="T47" fmla="*/ 97 h 454"/>
                <a:gd name="T48" fmla="*/ 480 w 582"/>
                <a:gd name="T49" fmla="*/ 130 h 454"/>
                <a:gd name="T50" fmla="*/ 456 w 582"/>
                <a:gd name="T51" fmla="*/ 166 h 454"/>
                <a:gd name="T52" fmla="*/ 422 w 582"/>
                <a:gd name="T53" fmla="*/ 199 h 454"/>
                <a:gd name="T54" fmla="*/ 383 w 582"/>
                <a:gd name="T55" fmla="*/ 239 h 454"/>
                <a:gd name="T56" fmla="*/ 339 w 582"/>
                <a:gd name="T57" fmla="*/ 271 h 454"/>
                <a:gd name="T58" fmla="*/ 300 w 582"/>
                <a:gd name="T59" fmla="*/ 312 h 454"/>
                <a:gd name="T60" fmla="*/ 247 w 582"/>
                <a:gd name="T61" fmla="*/ 352 h 454"/>
                <a:gd name="T62" fmla="*/ 194 w 582"/>
                <a:gd name="T63" fmla="*/ 389 h 454"/>
                <a:gd name="T64" fmla="*/ 141 w 582"/>
                <a:gd name="T65" fmla="*/ 421 h 454"/>
                <a:gd name="T66" fmla="*/ 82 w 582"/>
                <a:gd name="T67" fmla="*/ 454 h 454"/>
                <a:gd name="T68" fmla="*/ 0 w 582"/>
                <a:gd name="T69" fmla="*/ 405 h 454"/>
                <a:gd name="T70" fmla="*/ 0 w 582"/>
                <a:gd name="T71" fmla="*/ 405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2" h="454">
                  <a:moveTo>
                    <a:pt x="0" y="405"/>
                  </a:moveTo>
                  <a:lnTo>
                    <a:pt x="0" y="401"/>
                  </a:lnTo>
                  <a:lnTo>
                    <a:pt x="10" y="397"/>
                  </a:lnTo>
                  <a:lnTo>
                    <a:pt x="24" y="385"/>
                  </a:lnTo>
                  <a:lnTo>
                    <a:pt x="48" y="373"/>
                  </a:lnTo>
                  <a:lnTo>
                    <a:pt x="73" y="352"/>
                  </a:lnTo>
                  <a:lnTo>
                    <a:pt x="107" y="336"/>
                  </a:lnTo>
                  <a:lnTo>
                    <a:pt x="141" y="316"/>
                  </a:lnTo>
                  <a:lnTo>
                    <a:pt x="179" y="292"/>
                  </a:lnTo>
                  <a:lnTo>
                    <a:pt x="213" y="259"/>
                  </a:lnTo>
                  <a:lnTo>
                    <a:pt x="252" y="231"/>
                  </a:lnTo>
                  <a:lnTo>
                    <a:pt x="286" y="199"/>
                  </a:lnTo>
                  <a:lnTo>
                    <a:pt x="325" y="162"/>
                  </a:lnTo>
                  <a:lnTo>
                    <a:pt x="349" y="122"/>
                  </a:lnTo>
                  <a:lnTo>
                    <a:pt x="383" y="85"/>
                  </a:lnTo>
                  <a:lnTo>
                    <a:pt x="407" y="41"/>
                  </a:lnTo>
                  <a:lnTo>
                    <a:pt x="431" y="0"/>
                  </a:lnTo>
                  <a:lnTo>
                    <a:pt x="582" y="0"/>
                  </a:lnTo>
                  <a:lnTo>
                    <a:pt x="577" y="0"/>
                  </a:lnTo>
                  <a:lnTo>
                    <a:pt x="572" y="12"/>
                  </a:lnTo>
                  <a:lnTo>
                    <a:pt x="557" y="28"/>
                  </a:lnTo>
                  <a:lnTo>
                    <a:pt x="548" y="49"/>
                  </a:lnTo>
                  <a:lnTo>
                    <a:pt x="528" y="69"/>
                  </a:lnTo>
                  <a:lnTo>
                    <a:pt x="504" y="97"/>
                  </a:lnTo>
                  <a:lnTo>
                    <a:pt x="480" y="130"/>
                  </a:lnTo>
                  <a:lnTo>
                    <a:pt x="456" y="166"/>
                  </a:lnTo>
                  <a:lnTo>
                    <a:pt x="422" y="199"/>
                  </a:lnTo>
                  <a:lnTo>
                    <a:pt x="383" y="239"/>
                  </a:lnTo>
                  <a:lnTo>
                    <a:pt x="339" y="271"/>
                  </a:lnTo>
                  <a:lnTo>
                    <a:pt x="300" y="312"/>
                  </a:lnTo>
                  <a:lnTo>
                    <a:pt x="247" y="352"/>
                  </a:lnTo>
                  <a:lnTo>
                    <a:pt x="194" y="389"/>
                  </a:lnTo>
                  <a:lnTo>
                    <a:pt x="141" y="421"/>
                  </a:lnTo>
                  <a:lnTo>
                    <a:pt x="82" y="454"/>
                  </a:lnTo>
                  <a:lnTo>
                    <a:pt x="0" y="405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57" name="Freeform 57"/>
            <p:cNvSpPr>
              <a:spLocks/>
            </p:cNvSpPr>
            <p:nvPr/>
          </p:nvSpPr>
          <p:spPr bwMode="auto">
            <a:xfrm>
              <a:off x="7318680" y="2321672"/>
              <a:ext cx="26077" cy="35775"/>
            </a:xfrm>
            <a:custGeom>
              <a:avLst/>
              <a:gdLst>
                <a:gd name="T0" fmla="*/ 58 w 121"/>
                <a:gd name="T1" fmla="*/ 0 h 166"/>
                <a:gd name="T2" fmla="*/ 53 w 121"/>
                <a:gd name="T3" fmla="*/ 0 h 166"/>
                <a:gd name="T4" fmla="*/ 43 w 121"/>
                <a:gd name="T5" fmla="*/ 8 h 166"/>
                <a:gd name="T6" fmla="*/ 29 w 121"/>
                <a:gd name="T7" fmla="*/ 20 h 166"/>
                <a:gd name="T8" fmla="*/ 19 w 121"/>
                <a:gd name="T9" fmla="*/ 40 h 166"/>
                <a:gd name="T10" fmla="*/ 5 w 121"/>
                <a:gd name="T11" fmla="*/ 65 h 166"/>
                <a:gd name="T12" fmla="*/ 0 w 121"/>
                <a:gd name="T13" fmla="*/ 93 h 166"/>
                <a:gd name="T14" fmla="*/ 0 w 121"/>
                <a:gd name="T15" fmla="*/ 109 h 166"/>
                <a:gd name="T16" fmla="*/ 0 w 121"/>
                <a:gd name="T17" fmla="*/ 129 h 166"/>
                <a:gd name="T18" fmla="*/ 10 w 121"/>
                <a:gd name="T19" fmla="*/ 146 h 166"/>
                <a:gd name="T20" fmla="*/ 19 w 121"/>
                <a:gd name="T21" fmla="*/ 166 h 166"/>
                <a:gd name="T22" fmla="*/ 121 w 121"/>
                <a:gd name="T23" fmla="*/ 52 h 166"/>
                <a:gd name="T24" fmla="*/ 58 w 121"/>
                <a:gd name="T25" fmla="*/ 0 h 166"/>
                <a:gd name="T26" fmla="*/ 58 w 121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66">
                  <a:moveTo>
                    <a:pt x="58" y="0"/>
                  </a:moveTo>
                  <a:lnTo>
                    <a:pt x="53" y="0"/>
                  </a:lnTo>
                  <a:lnTo>
                    <a:pt x="43" y="8"/>
                  </a:lnTo>
                  <a:lnTo>
                    <a:pt x="29" y="20"/>
                  </a:lnTo>
                  <a:lnTo>
                    <a:pt x="19" y="40"/>
                  </a:lnTo>
                  <a:lnTo>
                    <a:pt x="5" y="65"/>
                  </a:lnTo>
                  <a:lnTo>
                    <a:pt x="0" y="93"/>
                  </a:lnTo>
                  <a:lnTo>
                    <a:pt x="0" y="109"/>
                  </a:lnTo>
                  <a:lnTo>
                    <a:pt x="0" y="129"/>
                  </a:lnTo>
                  <a:lnTo>
                    <a:pt x="10" y="146"/>
                  </a:lnTo>
                  <a:lnTo>
                    <a:pt x="19" y="166"/>
                  </a:lnTo>
                  <a:lnTo>
                    <a:pt x="121" y="52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58" name="Freeform 58"/>
            <p:cNvSpPr>
              <a:spLocks/>
            </p:cNvSpPr>
            <p:nvPr/>
          </p:nvSpPr>
          <p:spPr bwMode="auto">
            <a:xfrm>
              <a:off x="7374066" y="2337404"/>
              <a:ext cx="22844" cy="36637"/>
            </a:xfrm>
            <a:custGeom>
              <a:avLst/>
              <a:gdLst>
                <a:gd name="T0" fmla="*/ 14 w 106"/>
                <a:gd name="T1" fmla="*/ 0 h 170"/>
                <a:gd name="T2" fmla="*/ 9 w 106"/>
                <a:gd name="T3" fmla="*/ 4 h 170"/>
                <a:gd name="T4" fmla="*/ 9 w 106"/>
                <a:gd name="T5" fmla="*/ 16 h 170"/>
                <a:gd name="T6" fmla="*/ 0 w 106"/>
                <a:gd name="T7" fmla="*/ 36 h 170"/>
                <a:gd name="T8" fmla="*/ 5 w 106"/>
                <a:gd name="T9" fmla="*/ 60 h 170"/>
                <a:gd name="T10" fmla="*/ 9 w 106"/>
                <a:gd name="T11" fmla="*/ 89 h 170"/>
                <a:gd name="T12" fmla="*/ 24 w 106"/>
                <a:gd name="T13" fmla="*/ 117 h 170"/>
                <a:gd name="T14" fmla="*/ 34 w 106"/>
                <a:gd name="T15" fmla="*/ 129 h 170"/>
                <a:gd name="T16" fmla="*/ 48 w 106"/>
                <a:gd name="T17" fmla="*/ 141 h 170"/>
                <a:gd name="T18" fmla="*/ 68 w 106"/>
                <a:gd name="T19" fmla="*/ 154 h 170"/>
                <a:gd name="T20" fmla="*/ 92 w 106"/>
                <a:gd name="T21" fmla="*/ 170 h 170"/>
                <a:gd name="T22" fmla="*/ 106 w 106"/>
                <a:gd name="T23" fmla="*/ 20 h 170"/>
                <a:gd name="T24" fmla="*/ 14 w 106"/>
                <a:gd name="T25" fmla="*/ 0 h 170"/>
                <a:gd name="T26" fmla="*/ 14 w 106"/>
                <a:gd name="T2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70">
                  <a:moveTo>
                    <a:pt x="14" y="0"/>
                  </a:moveTo>
                  <a:lnTo>
                    <a:pt x="9" y="4"/>
                  </a:lnTo>
                  <a:lnTo>
                    <a:pt x="9" y="16"/>
                  </a:lnTo>
                  <a:lnTo>
                    <a:pt x="0" y="36"/>
                  </a:lnTo>
                  <a:lnTo>
                    <a:pt x="5" y="60"/>
                  </a:lnTo>
                  <a:lnTo>
                    <a:pt x="9" y="89"/>
                  </a:lnTo>
                  <a:lnTo>
                    <a:pt x="24" y="117"/>
                  </a:lnTo>
                  <a:lnTo>
                    <a:pt x="34" y="129"/>
                  </a:lnTo>
                  <a:lnTo>
                    <a:pt x="48" y="141"/>
                  </a:lnTo>
                  <a:lnTo>
                    <a:pt x="68" y="154"/>
                  </a:lnTo>
                  <a:lnTo>
                    <a:pt x="92" y="170"/>
                  </a:lnTo>
                  <a:lnTo>
                    <a:pt x="106" y="2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759" name="Freeform 59"/>
            <p:cNvSpPr>
              <a:spLocks/>
            </p:cNvSpPr>
            <p:nvPr/>
          </p:nvSpPr>
          <p:spPr bwMode="auto">
            <a:xfrm>
              <a:off x="7433546" y="2332879"/>
              <a:ext cx="34481" cy="26292"/>
            </a:xfrm>
            <a:custGeom>
              <a:avLst/>
              <a:gdLst>
                <a:gd name="T0" fmla="*/ 0 w 160"/>
                <a:gd name="T1" fmla="*/ 9 h 122"/>
                <a:gd name="T2" fmla="*/ 0 w 160"/>
                <a:gd name="T3" fmla="*/ 13 h 122"/>
                <a:gd name="T4" fmla="*/ 0 w 160"/>
                <a:gd name="T5" fmla="*/ 25 h 122"/>
                <a:gd name="T6" fmla="*/ 10 w 160"/>
                <a:gd name="T7" fmla="*/ 41 h 122"/>
                <a:gd name="T8" fmla="*/ 24 w 160"/>
                <a:gd name="T9" fmla="*/ 65 h 122"/>
                <a:gd name="T10" fmla="*/ 44 w 160"/>
                <a:gd name="T11" fmla="*/ 85 h 122"/>
                <a:gd name="T12" fmla="*/ 73 w 160"/>
                <a:gd name="T13" fmla="*/ 102 h 122"/>
                <a:gd name="T14" fmla="*/ 87 w 160"/>
                <a:gd name="T15" fmla="*/ 110 h 122"/>
                <a:gd name="T16" fmla="*/ 111 w 160"/>
                <a:gd name="T17" fmla="*/ 118 h 122"/>
                <a:gd name="T18" fmla="*/ 131 w 160"/>
                <a:gd name="T19" fmla="*/ 118 h 122"/>
                <a:gd name="T20" fmla="*/ 160 w 160"/>
                <a:gd name="T21" fmla="*/ 122 h 122"/>
                <a:gd name="T22" fmla="*/ 87 w 160"/>
                <a:gd name="T23" fmla="*/ 0 h 122"/>
                <a:gd name="T24" fmla="*/ 0 w 160"/>
                <a:gd name="T25" fmla="*/ 9 h 122"/>
                <a:gd name="T26" fmla="*/ 0 w 160"/>
                <a:gd name="T27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122">
                  <a:moveTo>
                    <a:pt x="0" y="9"/>
                  </a:moveTo>
                  <a:lnTo>
                    <a:pt x="0" y="13"/>
                  </a:lnTo>
                  <a:lnTo>
                    <a:pt x="0" y="25"/>
                  </a:lnTo>
                  <a:lnTo>
                    <a:pt x="10" y="41"/>
                  </a:lnTo>
                  <a:lnTo>
                    <a:pt x="24" y="65"/>
                  </a:lnTo>
                  <a:lnTo>
                    <a:pt x="44" y="85"/>
                  </a:lnTo>
                  <a:lnTo>
                    <a:pt x="73" y="102"/>
                  </a:lnTo>
                  <a:lnTo>
                    <a:pt x="87" y="110"/>
                  </a:lnTo>
                  <a:lnTo>
                    <a:pt x="111" y="118"/>
                  </a:lnTo>
                  <a:lnTo>
                    <a:pt x="131" y="118"/>
                  </a:lnTo>
                  <a:lnTo>
                    <a:pt x="160" y="122"/>
                  </a:lnTo>
                  <a:lnTo>
                    <a:pt x="8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0879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58469" y="909800"/>
            <a:ext cx="8439150" cy="564801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security problem </a:t>
            </a:r>
            <a:r>
              <a:rPr lang="en-GB" b="1" dirty="0"/>
              <a:t>– replay attack</a:t>
            </a:r>
          </a:p>
          <a:p>
            <a:r>
              <a:rPr lang="en-GB" b="1" dirty="0"/>
              <a:t>possible solution: challenge-response protocol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pPr lvl="1"/>
            <a:r>
              <a:rPr lang="en-GB" dirty="0"/>
              <a:t>tries to ensure </a:t>
            </a:r>
            <a:r>
              <a:rPr lang="en-GB" i="1" dirty="0"/>
              <a:t>freshness</a:t>
            </a:r>
          </a:p>
          <a:p>
            <a:r>
              <a:rPr lang="en-GB" dirty="0"/>
              <a:t>remaining problems:</a:t>
            </a:r>
          </a:p>
          <a:p>
            <a:pPr lvl="1"/>
            <a:r>
              <a:rPr lang="en-GB" dirty="0"/>
              <a:t>Man-in-the-middle attacks</a:t>
            </a:r>
          </a:p>
          <a:p>
            <a:pPr lvl="1"/>
            <a:r>
              <a:rPr lang="en-GB" dirty="0"/>
              <a:t>parallel protocol runs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pSp>
        <p:nvGrpSpPr>
          <p:cNvPr id="227399" name="Gruppieren 227398"/>
          <p:cNvGrpSpPr/>
          <p:nvPr/>
        </p:nvGrpSpPr>
        <p:grpSpPr>
          <a:xfrm flipH="1">
            <a:off x="545542" y="2628264"/>
            <a:ext cx="2208929" cy="1119187"/>
            <a:chOff x="519113" y="2832100"/>
            <a:chExt cx="5918200" cy="2754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3263" y="3681413"/>
              <a:ext cx="0" cy="158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14826" y="4806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90988" y="4037013"/>
              <a:ext cx="290513" cy="301625"/>
            </a:xfrm>
            <a:custGeom>
              <a:avLst/>
              <a:gdLst>
                <a:gd name="T0" fmla="*/ 183 w 183"/>
                <a:gd name="T1" fmla="*/ 48 h 190"/>
                <a:gd name="T2" fmla="*/ 179 w 183"/>
                <a:gd name="T3" fmla="*/ 0 h 190"/>
                <a:gd name="T4" fmla="*/ 132 w 183"/>
                <a:gd name="T5" fmla="*/ 34 h 190"/>
                <a:gd name="T6" fmla="*/ 130 w 183"/>
                <a:gd name="T7" fmla="*/ 35 h 190"/>
                <a:gd name="T8" fmla="*/ 124 w 183"/>
                <a:gd name="T9" fmla="*/ 38 h 190"/>
                <a:gd name="T10" fmla="*/ 115 w 183"/>
                <a:gd name="T11" fmla="*/ 42 h 190"/>
                <a:gd name="T12" fmla="*/ 103 w 183"/>
                <a:gd name="T13" fmla="*/ 48 h 190"/>
                <a:gd name="T14" fmla="*/ 92 w 183"/>
                <a:gd name="T15" fmla="*/ 53 h 190"/>
                <a:gd name="T16" fmla="*/ 77 w 183"/>
                <a:gd name="T17" fmla="*/ 54 h 190"/>
                <a:gd name="T18" fmla="*/ 63 w 183"/>
                <a:gd name="T19" fmla="*/ 54 h 190"/>
                <a:gd name="T20" fmla="*/ 50 w 183"/>
                <a:gd name="T21" fmla="*/ 51 h 190"/>
                <a:gd name="T22" fmla="*/ 16 w 183"/>
                <a:gd name="T23" fmla="*/ 37 h 190"/>
                <a:gd name="T24" fmla="*/ 6 w 183"/>
                <a:gd name="T25" fmla="*/ 66 h 190"/>
                <a:gd name="T26" fmla="*/ 2 w 183"/>
                <a:gd name="T27" fmla="*/ 77 h 190"/>
                <a:gd name="T28" fmla="*/ 0 w 183"/>
                <a:gd name="T29" fmla="*/ 101 h 190"/>
                <a:gd name="T30" fmla="*/ 4 w 183"/>
                <a:gd name="T31" fmla="*/ 130 h 190"/>
                <a:gd name="T32" fmla="*/ 20 w 183"/>
                <a:gd name="T33" fmla="*/ 157 h 190"/>
                <a:gd name="T34" fmla="*/ 25 w 183"/>
                <a:gd name="T35" fmla="*/ 163 h 190"/>
                <a:gd name="T36" fmla="*/ 31 w 183"/>
                <a:gd name="T37" fmla="*/ 169 h 190"/>
                <a:gd name="T38" fmla="*/ 39 w 183"/>
                <a:gd name="T39" fmla="*/ 173 h 190"/>
                <a:gd name="T40" fmla="*/ 46 w 183"/>
                <a:gd name="T41" fmla="*/ 178 h 190"/>
                <a:gd name="T42" fmla="*/ 54 w 183"/>
                <a:gd name="T43" fmla="*/ 182 h 190"/>
                <a:gd name="T44" fmla="*/ 63 w 183"/>
                <a:gd name="T45" fmla="*/ 185 h 190"/>
                <a:gd name="T46" fmla="*/ 73 w 183"/>
                <a:gd name="T47" fmla="*/ 188 h 190"/>
                <a:gd name="T48" fmla="*/ 82 w 183"/>
                <a:gd name="T49" fmla="*/ 190 h 190"/>
                <a:gd name="T50" fmla="*/ 86 w 183"/>
                <a:gd name="T51" fmla="*/ 190 h 190"/>
                <a:gd name="T52" fmla="*/ 92 w 183"/>
                <a:gd name="T53" fmla="*/ 190 h 190"/>
                <a:gd name="T54" fmla="*/ 98 w 183"/>
                <a:gd name="T55" fmla="*/ 188 h 190"/>
                <a:gd name="T56" fmla="*/ 109 w 183"/>
                <a:gd name="T57" fmla="*/ 185 h 190"/>
                <a:gd name="T58" fmla="*/ 126 w 183"/>
                <a:gd name="T59" fmla="*/ 178 h 190"/>
                <a:gd name="T60" fmla="*/ 143 w 183"/>
                <a:gd name="T61" fmla="*/ 166 h 190"/>
                <a:gd name="T62" fmla="*/ 160 w 183"/>
                <a:gd name="T63" fmla="*/ 150 h 190"/>
                <a:gd name="T64" fmla="*/ 174 w 183"/>
                <a:gd name="T65" fmla="*/ 125 h 190"/>
                <a:gd name="T66" fmla="*/ 183 w 183"/>
                <a:gd name="T67" fmla="*/ 92 h 190"/>
                <a:gd name="T68" fmla="*/ 183 w 183"/>
                <a:gd name="T69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90">
                  <a:moveTo>
                    <a:pt x="183" y="48"/>
                  </a:moveTo>
                  <a:lnTo>
                    <a:pt x="179" y="0"/>
                  </a:lnTo>
                  <a:lnTo>
                    <a:pt x="132" y="34"/>
                  </a:lnTo>
                  <a:lnTo>
                    <a:pt x="130" y="35"/>
                  </a:lnTo>
                  <a:lnTo>
                    <a:pt x="124" y="38"/>
                  </a:lnTo>
                  <a:lnTo>
                    <a:pt x="115" y="42"/>
                  </a:lnTo>
                  <a:lnTo>
                    <a:pt x="103" y="48"/>
                  </a:lnTo>
                  <a:lnTo>
                    <a:pt x="92" y="53"/>
                  </a:lnTo>
                  <a:lnTo>
                    <a:pt x="77" y="54"/>
                  </a:lnTo>
                  <a:lnTo>
                    <a:pt x="63" y="54"/>
                  </a:lnTo>
                  <a:lnTo>
                    <a:pt x="50" y="51"/>
                  </a:lnTo>
                  <a:lnTo>
                    <a:pt x="16" y="3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101"/>
                  </a:lnTo>
                  <a:lnTo>
                    <a:pt x="4" y="130"/>
                  </a:lnTo>
                  <a:lnTo>
                    <a:pt x="20" y="157"/>
                  </a:lnTo>
                  <a:lnTo>
                    <a:pt x="25" y="163"/>
                  </a:lnTo>
                  <a:lnTo>
                    <a:pt x="31" y="169"/>
                  </a:lnTo>
                  <a:lnTo>
                    <a:pt x="39" y="173"/>
                  </a:lnTo>
                  <a:lnTo>
                    <a:pt x="46" y="178"/>
                  </a:lnTo>
                  <a:lnTo>
                    <a:pt x="54" y="182"/>
                  </a:lnTo>
                  <a:lnTo>
                    <a:pt x="63" y="185"/>
                  </a:lnTo>
                  <a:lnTo>
                    <a:pt x="73" y="188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2" y="190"/>
                  </a:lnTo>
                  <a:lnTo>
                    <a:pt x="98" y="188"/>
                  </a:lnTo>
                  <a:lnTo>
                    <a:pt x="109" y="185"/>
                  </a:lnTo>
                  <a:lnTo>
                    <a:pt x="126" y="178"/>
                  </a:lnTo>
                  <a:lnTo>
                    <a:pt x="143" y="166"/>
                  </a:lnTo>
                  <a:lnTo>
                    <a:pt x="160" y="150"/>
                  </a:lnTo>
                  <a:lnTo>
                    <a:pt x="174" y="125"/>
                  </a:lnTo>
                  <a:lnTo>
                    <a:pt x="183" y="92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40201" y="4117975"/>
              <a:ext cx="193675" cy="182562"/>
            </a:xfrm>
            <a:custGeom>
              <a:avLst/>
              <a:gdLst>
                <a:gd name="T0" fmla="*/ 6 w 122"/>
                <a:gd name="T1" fmla="*/ 21 h 115"/>
                <a:gd name="T2" fmla="*/ 4 w 122"/>
                <a:gd name="T3" fmla="*/ 25 h 115"/>
                <a:gd name="T4" fmla="*/ 2 w 122"/>
                <a:gd name="T5" fmla="*/ 34 h 115"/>
                <a:gd name="T6" fmla="*/ 0 w 122"/>
                <a:gd name="T7" fmla="*/ 48 h 115"/>
                <a:gd name="T8" fmla="*/ 2 w 122"/>
                <a:gd name="T9" fmla="*/ 64 h 115"/>
                <a:gd name="T10" fmla="*/ 6 w 122"/>
                <a:gd name="T11" fmla="*/ 80 h 115"/>
                <a:gd name="T12" fmla="*/ 15 w 122"/>
                <a:gd name="T13" fmla="*/ 96 h 115"/>
                <a:gd name="T14" fmla="*/ 32 w 122"/>
                <a:gd name="T15" fmla="*/ 108 h 115"/>
                <a:gd name="T16" fmla="*/ 57 w 122"/>
                <a:gd name="T17" fmla="*/ 115 h 115"/>
                <a:gd name="T18" fmla="*/ 61 w 122"/>
                <a:gd name="T19" fmla="*/ 115 h 115"/>
                <a:gd name="T20" fmla="*/ 68 w 122"/>
                <a:gd name="T21" fmla="*/ 112 h 115"/>
                <a:gd name="T22" fmla="*/ 80 w 122"/>
                <a:gd name="T23" fmla="*/ 108 h 115"/>
                <a:gd name="T24" fmla="*/ 93 w 122"/>
                <a:gd name="T25" fmla="*/ 98 h 115"/>
                <a:gd name="T26" fmla="*/ 105 w 122"/>
                <a:gd name="T27" fmla="*/ 85 h 115"/>
                <a:gd name="T28" fmla="*/ 116 w 122"/>
                <a:gd name="T29" fmla="*/ 64 h 115"/>
                <a:gd name="T30" fmla="*/ 122 w 122"/>
                <a:gd name="T31" fmla="*/ 37 h 115"/>
                <a:gd name="T32" fmla="*/ 122 w 122"/>
                <a:gd name="T33" fmla="*/ 0 h 115"/>
                <a:gd name="T34" fmla="*/ 120 w 122"/>
                <a:gd name="T35" fmla="*/ 2 h 115"/>
                <a:gd name="T36" fmla="*/ 110 w 122"/>
                <a:gd name="T37" fmla="*/ 6 h 115"/>
                <a:gd name="T38" fmla="*/ 99 w 122"/>
                <a:gd name="T39" fmla="*/ 13 h 115"/>
                <a:gd name="T40" fmla="*/ 84 w 122"/>
                <a:gd name="T41" fmla="*/ 19 h 115"/>
                <a:gd name="T42" fmla="*/ 67 w 122"/>
                <a:gd name="T43" fmla="*/ 25 h 115"/>
                <a:gd name="T44" fmla="*/ 46 w 122"/>
                <a:gd name="T45" fmla="*/ 28 h 115"/>
                <a:gd name="T46" fmla="*/ 27 w 122"/>
                <a:gd name="T47" fmla="*/ 26 h 115"/>
                <a:gd name="T48" fmla="*/ 6 w 122"/>
                <a:gd name="T4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" y="21"/>
                  </a:moveTo>
                  <a:lnTo>
                    <a:pt x="4" y="25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6" y="80"/>
                  </a:lnTo>
                  <a:lnTo>
                    <a:pt x="15" y="96"/>
                  </a:lnTo>
                  <a:lnTo>
                    <a:pt x="32" y="108"/>
                  </a:lnTo>
                  <a:lnTo>
                    <a:pt x="57" y="115"/>
                  </a:lnTo>
                  <a:lnTo>
                    <a:pt x="61" y="115"/>
                  </a:lnTo>
                  <a:lnTo>
                    <a:pt x="68" y="112"/>
                  </a:lnTo>
                  <a:lnTo>
                    <a:pt x="80" y="108"/>
                  </a:lnTo>
                  <a:lnTo>
                    <a:pt x="93" y="98"/>
                  </a:lnTo>
                  <a:lnTo>
                    <a:pt x="105" y="85"/>
                  </a:lnTo>
                  <a:lnTo>
                    <a:pt x="116" y="64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0" y="6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7" y="25"/>
                  </a:lnTo>
                  <a:lnTo>
                    <a:pt x="46" y="28"/>
                  </a:lnTo>
                  <a:lnTo>
                    <a:pt x="27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29013" y="2878138"/>
              <a:ext cx="2908300" cy="2459037"/>
            </a:xfrm>
            <a:custGeom>
              <a:avLst/>
              <a:gdLst>
                <a:gd name="T0" fmla="*/ 1388 w 1832"/>
                <a:gd name="T1" fmla="*/ 514 h 1549"/>
                <a:gd name="T2" fmla="*/ 1550 w 1832"/>
                <a:gd name="T3" fmla="*/ 586 h 1549"/>
                <a:gd name="T4" fmla="*/ 1727 w 1832"/>
                <a:gd name="T5" fmla="*/ 605 h 1549"/>
                <a:gd name="T6" fmla="*/ 1678 w 1832"/>
                <a:gd name="T7" fmla="*/ 404 h 1549"/>
                <a:gd name="T8" fmla="*/ 1661 w 1832"/>
                <a:gd name="T9" fmla="*/ 239 h 1549"/>
                <a:gd name="T10" fmla="*/ 1455 w 1832"/>
                <a:gd name="T11" fmla="*/ 108 h 1549"/>
                <a:gd name="T12" fmla="*/ 1306 w 1832"/>
                <a:gd name="T13" fmla="*/ 107 h 1549"/>
                <a:gd name="T14" fmla="*/ 1158 w 1832"/>
                <a:gd name="T15" fmla="*/ 157 h 1549"/>
                <a:gd name="T16" fmla="*/ 1063 w 1832"/>
                <a:gd name="T17" fmla="*/ 112 h 1549"/>
                <a:gd name="T18" fmla="*/ 948 w 1832"/>
                <a:gd name="T19" fmla="*/ 104 h 1549"/>
                <a:gd name="T20" fmla="*/ 889 w 1832"/>
                <a:gd name="T21" fmla="*/ 105 h 1549"/>
                <a:gd name="T22" fmla="*/ 752 w 1832"/>
                <a:gd name="T23" fmla="*/ 25 h 1549"/>
                <a:gd name="T24" fmla="*/ 638 w 1832"/>
                <a:gd name="T25" fmla="*/ 2 h 1549"/>
                <a:gd name="T26" fmla="*/ 507 w 1832"/>
                <a:gd name="T27" fmla="*/ 19 h 1549"/>
                <a:gd name="T28" fmla="*/ 381 w 1832"/>
                <a:gd name="T29" fmla="*/ 101 h 1549"/>
                <a:gd name="T30" fmla="*/ 242 w 1832"/>
                <a:gd name="T31" fmla="*/ 169 h 1549"/>
                <a:gd name="T32" fmla="*/ 217 w 1832"/>
                <a:gd name="T33" fmla="*/ 245 h 1549"/>
                <a:gd name="T34" fmla="*/ 394 w 1832"/>
                <a:gd name="T35" fmla="*/ 310 h 1549"/>
                <a:gd name="T36" fmla="*/ 547 w 1832"/>
                <a:gd name="T37" fmla="*/ 273 h 1549"/>
                <a:gd name="T38" fmla="*/ 581 w 1832"/>
                <a:gd name="T39" fmla="*/ 302 h 1549"/>
                <a:gd name="T40" fmla="*/ 589 w 1832"/>
                <a:gd name="T41" fmla="*/ 373 h 1549"/>
                <a:gd name="T42" fmla="*/ 434 w 1832"/>
                <a:gd name="T43" fmla="*/ 376 h 1549"/>
                <a:gd name="T44" fmla="*/ 290 w 1832"/>
                <a:gd name="T45" fmla="*/ 417 h 1549"/>
                <a:gd name="T46" fmla="*/ 101 w 1832"/>
                <a:gd name="T47" fmla="*/ 437 h 1549"/>
                <a:gd name="T48" fmla="*/ 0 w 1832"/>
                <a:gd name="T49" fmla="*/ 525 h 1549"/>
                <a:gd name="T50" fmla="*/ 73 w 1832"/>
                <a:gd name="T51" fmla="*/ 628 h 1549"/>
                <a:gd name="T52" fmla="*/ 113 w 1832"/>
                <a:gd name="T53" fmla="*/ 662 h 1549"/>
                <a:gd name="T54" fmla="*/ 332 w 1832"/>
                <a:gd name="T55" fmla="*/ 807 h 1549"/>
                <a:gd name="T56" fmla="*/ 446 w 1832"/>
                <a:gd name="T57" fmla="*/ 802 h 1549"/>
                <a:gd name="T58" fmla="*/ 600 w 1832"/>
                <a:gd name="T59" fmla="*/ 793 h 1549"/>
                <a:gd name="T60" fmla="*/ 657 w 1832"/>
                <a:gd name="T61" fmla="*/ 806 h 1549"/>
                <a:gd name="T62" fmla="*/ 592 w 1832"/>
                <a:gd name="T63" fmla="*/ 855 h 1549"/>
                <a:gd name="T64" fmla="*/ 568 w 1832"/>
                <a:gd name="T65" fmla="*/ 987 h 1549"/>
                <a:gd name="T66" fmla="*/ 490 w 1832"/>
                <a:gd name="T67" fmla="*/ 981 h 1549"/>
                <a:gd name="T68" fmla="*/ 383 w 1832"/>
                <a:gd name="T69" fmla="*/ 1019 h 1549"/>
                <a:gd name="T70" fmla="*/ 343 w 1832"/>
                <a:gd name="T71" fmla="*/ 1157 h 1549"/>
                <a:gd name="T72" fmla="*/ 412 w 1832"/>
                <a:gd name="T73" fmla="*/ 1180 h 1549"/>
                <a:gd name="T74" fmla="*/ 452 w 1832"/>
                <a:gd name="T75" fmla="*/ 1207 h 1549"/>
                <a:gd name="T76" fmla="*/ 533 w 1832"/>
                <a:gd name="T77" fmla="*/ 1207 h 1549"/>
                <a:gd name="T78" fmla="*/ 564 w 1832"/>
                <a:gd name="T79" fmla="*/ 1176 h 1549"/>
                <a:gd name="T80" fmla="*/ 655 w 1832"/>
                <a:gd name="T81" fmla="*/ 1140 h 1549"/>
                <a:gd name="T82" fmla="*/ 728 w 1832"/>
                <a:gd name="T83" fmla="*/ 1107 h 1549"/>
                <a:gd name="T84" fmla="*/ 811 w 1832"/>
                <a:gd name="T85" fmla="*/ 1144 h 1549"/>
                <a:gd name="T86" fmla="*/ 720 w 1832"/>
                <a:gd name="T87" fmla="*/ 1256 h 1549"/>
                <a:gd name="T88" fmla="*/ 716 w 1832"/>
                <a:gd name="T89" fmla="*/ 1370 h 1549"/>
                <a:gd name="T90" fmla="*/ 768 w 1832"/>
                <a:gd name="T91" fmla="*/ 1402 h 1549"/>
                <a:gd name="T92" fmla="*/ 846 w 1832"/>
                <a:gd name="T93" fmla="*/ 1409 h 1549"/>
                <a:gd name="T94" fmla="*/ 897 w 1832"/>
                <a:gd name="T95" fmla="*/ 1402 h 1549"/>
                <a:gd name="T96" fmla="*/ 962 w 1832"/>
                <a:gd name="T97" fmla="*/ 1357 h 1549"/>
                <a:gd name="T98" fmla="*/ 990 w 1832"/>
                <a:gd name="T99" fmla="*/ 1349 h 1549"/>
                <a:gd name="T100" fmla="*/ 1028 w 1832"/>
                <a:gd name="T101" fmla="*/ 1285 h 1549"/>
                <a:gd name="T102" fmla="*/ 1091 w 1832"/>
                <a:gd name="T103" fmla="*/ 1285 h 1549"/>
                <a:gd name="T104" fmla="*/ 1242 w 1832"/>
                <a:gd name="T105" fmla="*/ 1368 h 1549"/>
                <a:gd name="T106" fmla="*/ 1482 w 1832"/>
                <a:gd name="T107" fmla="*/ 1505 h 1549"/>
                <a:gd name="T108" fmla="*/ 1562 w 1832"/>
                <a:gd name="T109" fmla="*/ 1476 h 1549"/>
                <a:gd name="T110" fmla="*/ 1619 w 1832"/>
                <a:gd name="T111" fmla="*/ 1193 h 1549"/>
                <a:gd name="T112" fmla="*/ 1503 w 1832"/>
                <a:gd name="T113" fmla="*/ 1026 h 1549"/>
                <a:gd name="T114" fmla="*/ 1356 w 1832"/>
                <a:gd name="T115" fmla="*/ 892 h 1549"/>
                <a:gd name="T116" fmla="*/ 1287 w 1832"/>
                <a:gd name="T117" fmla="*/ 669 h 1549"/>
                <a:gd name="T118" fmla="*/ 1337 w 1832"/>
                <a:gd name="T119" fmla="*/ 458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2" h="1549">
                  <a:moveTo>
                    <a:pt x="1337" y="458"/>
                  </a:moveTo>
                  <a:lnTo>
                    <a:pt x="1341" y="463"/>
                  </a:lnTo>
                  <a:lnTo>
                    <a:pt x="1343" y="468"/>
                  </a:lnTo>
                  <a:lnTo>
                    <a:pt x="1346" y="472"/>
                  </a:lnTo>
                  <a:lnTo>
                    <a:pt x="1350" y="478"/>
                  </a:lnTo>
                  <a:lnTo>
                    <a:pt x="1369" y="497"/>
                  </a:lnTo>
                  <a:lnTo>
                    <a:pt x="1388" y="514"/>
                  </a:lnTo>
                  <a:lnTo>
                    <a:pt x="1409" y="529"/>
                  </a:lnTo>
                  <a:lnTo>
                    <a:pt x="1430" y="542"/>
                  </a:lnTo>
                  <a:lnTo>
                    <a:pt x="1453" y="554"/>
                  </a:lnTo>
                  <a:lnTo>
                    <a:pt x="1478" y="564"/>
                  </a:lnTo>
                  <a:lnTo>
                    <a:pt x="1501" y="573"/>
                  </a:lnTo>
                  <a:lnTo>
                    <a:pt x="1525" y="580"/>
                  </a:lnTo>
                  <a:lnTo>
                    <a:pt x="1550" y="586"/>
                  </a:lnTo>
                  <a:lnTo>
                    <a:pt x="1577" y="592"/>
                  </a:lnTo>
                  <a:lnTo>
                    <a:pt x="1602" y="596"/>
                  </a:lnTo>
                  <a:lnTo>
                    <a:pt x="1628" y="599"/>
                  </a:lnTo>
                  <a:lnTo>
                    <a:pt x="1653" y="600"/>
                  </a:lnTo>
                  <a:lnTo>
                    <a:pt x="1678" y="603"/>
                  </a:lnTo>
                  <a:lnTo>
                    <a:pt x="1702" y="603"/>
                  </a:lnTo>
                  <a:lnTo>
                    <a:pt x="1727" y="605"/>
                  </a:lnTo>
                  <a:lnTo>
                    <a:pt x="1832" y="608"/>
                  </a:lnTo>
                  <a:lnTo>
                    <a:pt x="1704" y="520"/>
                  </a:lnTo>
                  <a:lnTo>
                    <a:pt x="1702" y="520"/>
                  </a:lnTo>
                  <a:lnTo>
                    <a:pt x="1678" y="500"/>
                  </a:lnTo>
                  <a:lnTo>
                    <a:pt x="1668" y="474"/>
                  </a:lnTo>
                  <a:lnTo>
                    <a:pt x="1670" y="443"/>
                  </a:lnTo>
                  <a:lnTo>
                    <a:pt x="1678" y="404"/>
                  </a:lnTo>
                  <a:lnTo>
                    <a:pt x="1681" y="388"/>
                  </a:lnTo>
                  <a:lnTo>
                    <a:pt x="1685" y="370"/>
                  </a:lnTo>
                  <a:lnTo>
                    <a:pt x="1687" y="353"/>
                  </a:lnTo>
                  <a:lnTo>
                    <a:pt x="1689" y="337"/>
                  </a:lnTo>
                  <a:lnTo>
                    <a:pt x="1685" y="303"/>
                  </a:lnTo>
                  <a:lnTo>
                    <a:pt x="1676" y="270"/>
                  </a:lnTo>
                  <a:lnTo>
                    <a:pt x="1661" y="239"/>
                  </a:lnTo>
                  <a:lnTo>
                    <a:pt x="1638" y="208"/>
                  </a:lnTo>
                  <a:lnTo>
                    <a:pt x="1609" y="181"/>
                  </a:lnTo>
                  <a:lnTo>
                    <a:pt x="1575" y="157"/>
                  </a:lnTo>
                  <a:lnTo>
                    <a:pt x="1537" y="136"/>
                  </a:lnTo>
                  <a:lnTo>
                    <a:pt x="1495" y="118"/>
                  </a:lnTo>
                  <a:lnTo>
                    <a:pt x="1476" y="112"/>
                  </a:lnTo>
                  <a:lnTo>
                    <a:pt x="1455" y="108"/>
                  </a:lnTo>
                  <a:lnTo>
                    <a:pt x="1434" y="105"/>
                  </a:lnTo>
                  <a:lnTo>
                    <a:pt x="1413" y="102"/>
                  </a:lnTo>
                  <a:lnTo>
                    <a:pt x="1392" y="101"/>
                  </a:lnTo>
                  <a:lnTo>
                    <a:pt x="1371" y="101"/>
                  </a:lnTo>
                  <a:lnTo>
                    <a:pt x="1350" y="102"/>
                  </a:lnTo>
                  <a:lnTo>
                    <a:pt x="1327" y="104"/>
                  </a:lnTo>
                  <a:lnTo>
                    <a:pt x="1306" y="107"/>
                  </a:lnTo>
                  <a:lnTo>
                    <a:pt x="1285" y="111"/>
                  </a:lnTo>
                  <a:lnTo>
                    <a:pt x="1263" y="115"/>
                  </a:lnTo>
                  <a:lnTo>
                    <a:pt x="1242" y="123"/>
                  </a:lnTo>
                  <a:lnTo>
                    <a:pt x="1221" y="130"/>
                  </a:lnTo>
                  <a:lnTo>
                    <a:pt x="1200" y="137"/>
                  </a:lnTo>
                  <a:lnTo>
                    <a:pt x="1179" y="147"/>
                  </a:lnTo>
                  <a:lnTo>
                    <a:pt x="1158" y="157"/>
                  </a:lnTo>
                  <a:lnTo>
                    <a:pt x="1145" y="150"/>
                  </a:lnTo>
                  <a:lnTo>
                    <a:pt x="1131" y="143"/>
                  </a:lnTo>
                  <a:lnTo>
                    <a:pt x="1118" y="136"/>
                  </a:lnTo>
                  <a:lnTo>
                    <a:pt x="1105" y="130"/>
                  </a:lnTo>
                  <a:lnTo>
                    <a:pt x="1091" y="124"/>
                  </a:lnTo>
                  <a:lnTo>
                    <a:pt x="1078" y="118"/>
                  </a:lnTo>
                  <a:lnTo>
                    <a:pt x="1063" y="112"/>
                  </a:lnTo>
                  <a:lnTo>
                    <a:pt x="1049" y="108"/>
                  </a:lnTo>
                  <a:lnTo>
                    <a:pt x="1044" y="107"/>
                  </a:lnTo>
                  <a:lnTo>
                    <a:pt x="1025" y="104"/>
                  </a:lnTo>
                  <a:lnTo>
                    <a:pt x="1004" y="102"/>
                  </a:lnTo>
                  <a:lnTo>
                    <a:pt x="985" y="102"/>
                  </a:lnTo>
                  <a:lnTo>
                    <a:pt x="966" y="102"/>
                  </a:lnTo>
                  <a:lnTo>
                    <a:pt x="948" y="104"/>
                  </a:lnTo>
                  <a:lnTo>
                    <a:pt x="929" y="105"/>
                  </a:lnTo>
                  <a:lnTo>
                    <a:pt x="910" y="108"/>
                  </a:lnTo>
                  <a:lnTo>
                    <a:pt x="893" y="112"/>
                  </a:lnTo>
                  <a:lnTo>
                    <a:pt x="891" y="111"/>
                  </a:lnTo>
                  <a:lnTo>
                    <a:pt x="891" y="108"/>
                  </a:lnTo>
                  <a:lnTo>
                    <a:pt x="891" y="107"/>
                  </a:lnTo>
                  <a:lnTo>
                    <a:pt x="889" y="105"/>
                  </a:lnTo>
                  <a:lnTo>
                    <a:pt x="888" y="98"/>
                  </a:lnTo>
                  <a:lnTo>
                    <a:pt x="876" y="90"/>
                  </a:lnTo>
                  <a:lnTo>
                    <a:pt x="851" y="74"/>
                  </a:lnTo>
                  <a:lnTo>
                    <a:pt x="827" y="60"/>
                  </a:lnTo>
                  <a:lnTo>
                    <a:pt x="802" y="47"/>
                  </a:lnTo>
                  <a:lnTo>
                    <a:pt x="777" y="35"/>
                  </a:lnTo>
                  <a:lnTo>
                    <a:pt x="752" y="25"/>
                  </a:lnTo>
                  <a:lnTo>
                    <a:pt x="728" y="18"/>
                  </a:lnTo>
                  <a:lnTo>
                    <a:pt x="703" y="10"/>
                  </a:lnTo>
                  <a:lnTo>
                    <a:pt x="678" y="6"/>
                  </a:lnTo>
                  <a:lnTo>
                    <a:pt x="676" y="0"/>
                  </a:lnTo>
                  <a:lnTo>
                    <a:pt x="674" y="6"/>
                  </a:lnTo>
                  <a:lnTo>
                    <a:pt x="655" y="3"/>
                  </a:lnTo>
                  <a:lnTo>
                    <a:pt x="638" y="2"/>
                  </a:lnTo>
                  <a:lnTo>
                    <a:pt x="619" y="2"/>
                  </a:lnTo>
                  <a:lnTo>
                    <a:pt x="602" y="2"/>
                  </a:lnTo>
                  <a:lnTo>
                    <a:pt x="583" y="3"/>
                  </a:lnTo>
                  <a:lnTo>
                    <a:pt x="566" y="5"/>
                  </a:lnTo>
                  <a:lnTo>
                    <a:pt x="547" y="7"/>
                  </a:lnTo>
                  <a:lnTo>
                    <a:pt x="530" y="12"/>
                  </a:lnTo>
                  <a:lnTo>
                    <a:pt x="507" y="19"/>
                  </a:lnTo>
                  <a:lnTo>
                    <a:pt x="484" y="26"/>
                  </a:lnTo>
                  <a:lnTo>
                    <a:pt x="465" y="37"/>
                  </a:lnTo>
                  <a:lnTo>
                    <a:pt x="446" y="48"/>
                  </a:lnTo>
                  <a:lnTo>
                    <a:pt x="429" y="61"/>
                  </a:lnTo>
                  <a:lnTo>
                    <a:pt x="412" y="74"/>
                  </a:lnTo>
                  <a:lnTo>
                    <a:pt x="396" y="88"/>
                  </a:lnTo>
                  <a:lnTo>
                    <a:pt x="381" y="101"/>
                  </a:lnTo>
                  <a:lnTo>
                    <a:pt x="360" y="120"/>
                  </a:lnTo>
                  <a:lnTo>
                    <a:pt x="341" y="136"/>
                  </a:lnTo>
                  <a:lnTo>
                    <a:pt x="322" y="149"/>
                  </a:lnTo>
                  <a:lnTo>
                    <a:pt x="303" y="159"/>
                  </a:lnTo>
                  <a:lnTo>
                    <a:pt x="284" y="166"/>
                  </a:lnTo>
                  <a:lnTo>
                    <a:pt x="265" y="169"/>
                  </a:lnTo>
                  <a:lnTo>
                    <a:pt x="242" y="169"/>
                  </a:lnTo>
                  <a:lnTo>
                    <a:pt x="219" y="166"/>
                  </a:lnTo>
                  <a:lnTo>
                    <a:pt x="116" y="160"/>
                  </a:lnTo>
                  <a:lnTo>
                    <a:pt x="136" y="178"/>
                  </a:lnTo>
                  <a:lnTo>
                    <a:pt x="155" y="195"/>
                  </a:lnTo>
                  <a:lnTo>
                    <a:pt x="174" y="213"/>
                  </a:lnTo>
                  <a:lnTo>
                    <a:pt x="195" y="229"/>
                  </a:lnTo>
                  <a:lnTo>
                    <a:pt x="217" y="245"/>
                  </a:lnTo>
                  <a:lnTo>
                    <a:pt x="240" y="261"/>
                  </a:lnTo>
                  <a:lnTo>
                    <a:pt x="263" y="274"/>
                  </a:lnTo>
                  <a:lnTo>
                    <a:pt x="288" y="286"/>
                  </a:lnTo>
                  <a:lnTo>
                    <a:pt x="313" y="296"/>
                  </a:lnTo>
                  <a:lnTo>
                    <a:pt x="339" y="303"/>
                  </a:lnTo>
                  <a:lnTo>
                    <a:pt x="366" y="309"/>
                  </a:lnTo>
                  <a:lnTo>
                    <a:pt x="394" y="310"/>
                  </a:lnTo>
                  <a:lnTo>
                    <a:pt x="423" y="309"/>
                  </a:lnTo>
                  <a:lnTo>
                    <a:pt x="453" y="305"/>
                  </a:lnTo>
                  <a:lnTo>
                    <a:pt x="484" y="296"/>
                  </a:lnTo>
                  <a:lnTo>
                    <a:pt x="516" y="283"/>
                  </a:lnTo>
                  <a:lnTo>
                    <a:pt x="528" y="280"/>
                  </a:lnTo>
                  <a:lnTo>
                    <a:pt x="537" y="277"/>
                  </a:lnTo>
                  <a:lnTo>
                    <a:pt x="547" y="273"/>
                  </a:lnTo>
                  <a:lnTo>
                    <a:pt x="558" y="270"/>
                  </a:lnTo>
                  <a:lnTo>
                    <a:pt x="568" y="265"/>
                  </a:lnTo>
                  <a:lnTo>
                    <a:pt x="577" y="261"/>
                  </a:lnTo>
                  <a:lnTo>
                    <a:pt x="587" y="257"/>
                  </a:lnTo>
                  <a:lnTo>
                    <a:pt x="596" y="251"/>
                  </a:lnTo>
                  <a:lnTo>
                    <a:pt x="583" y="277"/>
                  </a:lnTo>
                  <a:lnTo>
                    <a:pt x="581" y="302"/>
                  </a:lnTo>
                  <a:lnTo>
                    <a:pt x="587" y="324"/>
                  </a:lnTo>
                  <a:lnTo>
                    <a:pt x="594" y="343"/>
                  </a:lnTo>
                  <a:lnTo>
                    <a:pt x="600" y="354"/>
                  </a:lnTo>
                  <a:lnTo>
                    <a:pt x="602" y="360"/>
                  </a:lnTo>
                  <a:lnTo>
                    <a:pt x="602" y="364"/>
                  </a:lnTo>
                  <a:lnTo>
                    <a:pt x="598" y="366"/>
                  </a:lnTo>
                  <a:lnTo>
                    <a:pt x="589" y="373"/>
                  </a:lnTo>
                  <a:lnTo>
                    <a:pt x="568" y="372"/>
                  </a:lnTo>
                  <a:lnTo>
                    <a:pt x="545" y="370"/>
                  </a:lnTo>
                  <a:lnTo>
                    <a:pt x="522" y="370"/>
                  </a:lnTo>
                  <a:lnTo>
                    <a:pt x="501" y="370"/>
                  </a:lnTo>
                  <a:lnTo>
                    <a:pt x="478" y="372"/>
                  </a:lnTo>
                  <a:lnTo>
                    <a:pt x="457" y="373"/>
                  </a:lnTo>
                  <a:lnTo>
                    <a:pt x="434" y="376"/>
                  </a:lnTo>
                  <a:lnTo>
                    <a:pt x="413" y="379"/>
                  </a:lnTo>
                  <a:lnTo>
                    <a:pt x="391" y="383"/>
                  </a:lnTo>
                  <a:lnTo>
                    <a:pt x="370" y="388"/>
                  </a:lnTo>
                  <a:lnTo>
                    <a:pt x="349" y="394"/>
                  </a:lnTo>
                  <a:lnTo>
                    <a:pt x="330" y="401"/>
                  </a:lnTo>
                  <a:lnTo>
                    <a:pt x="309" y="408"/>
                  </a:lnTo>
                  <a:lnTo>
                    <a:pt x="290" y="417"/>
                  </a:lnTo>
                  <a:lnTo>
                    <a:pt x="271" y="427"/>
                  </a:lnTo>
                  <a:lnTo>
                    <a:pt x="252" y="437"/>
                  </a:lnTo>
                  <a:lnTo>
                    <a:pt x="219" y="431"/>
                  </a:lnTo>
                  <a:lnTo>
                    <a:pt x="187" y="429"/>
                  </a:lnTo>
                  <a:lnTo>
                    <a:pt x="156" y="429"/>
                  </a:lnTo>
                  <a:lnTo>
                    <a:pt x="128" y="431"/>
                  </a:lnTo>
                  <a:lnTo>
                    <a:pt x="101" y="437"/>
                  </a:lnTo>
                  <a:lnTo>
                    <a:pt x="77" y="445"/>
                  </a:lnTo>
                  <a:lnTo>
                    <a:pt x="54" y="455"/>
                  </a:lnTo>
                  <a:lnTo>
                    <a:pt x="35" y="468"/>
                  </a:lnTo>
                  <a:lnTo>
                    <a:pt x="29" y="474"/>
                  </a:lnTo>
                  <a:lnTo>
                    <a:pt x="17" y="488"/>
                  </a:lnTo>
                  <a:lnTo>
                    <a:pt x="6" y="504"/>
                  </a:lnTo>
                  <a:lnTo>
                    <a:pt x="0" y="525"/>
                  </a:lnTo>
                  <a:lnTo>
                    <a:pt x="2" y="548"/>
                  </a:lnTo>
                  <a:lnTo>
                    <a:pt x="6" y="564"/>
                  </a:lnTo>
                  <a:lnTo>
                    <a:pt x="16" y="580"/>
                  </a:lnTo>
                  <a:lnTo>
                    <a:pt x="27" y="593"/>
                  </a:lnTo>
                  <a:lnTo>
                    <a:pt x="40" y="606"/>
                  </a:lnTo>
                  <a:lnTo>
                    <a:pt x="56" y="618"/>
                  </a:lnTo>
                  <a:lnTo>
                    <a:pt x="73" y="628"/>
                  </a:lnTo>
                  <a:lnTo>
                    <a:pt x="92" y="635"/>
                  </a:lnTo>
                  <a:lnTo>
                    <a:pt x="111" y="643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6"/>
                  </a:lnTo>
                  <a:lnTo>
                    <a:pt x="113" y="662"/>
                  </a:lnTo>
                  <a:lnTo>
                    <a:pt x="118" y="681"/>
                  </a:lnTo>
                  <a:lnTo>
                    <a:pt x="128" y="701"/>
                  </a:lnTo>
                  <a:lnTo>
                    <a:pt x="145" y="724"/>
                  </a:lnTo>
                  <a:lnTo>
                    <a:pt x="170" y="746"/>
                  </a:lnTo>
                  <a:lnTo>
                    <a:pt x="210" y="768"/>
                  </a:lnTo>
                  <a:lnTo>
                    <a:pt x="263" y="788"/>
                  </a:lnTo>
                  <a:lnTo>
                    <a:pt x="332" y="807"/>
                  </a:lnTo>
                  <a:lnTo>
                    <a:pt x="334" y="807"/>
                  </a:lnTo>
                  <a:lnTo>
                    <a:pt x="334" y="807"/>
                  </a:lnTo>
                  <a:lnTo>
                    <a:pt x="356" y="810"/>
                  </a:lnTo>
                  <a:lnTo>
                    <a:pt x="379" y="810"/>
                  </a:lnTo>
                  <a:lnTo>
                    <a:pt x="400" y="809"/>
                  </a:lnTo>
                  <a:lnTo>
                    <a:pt x="423" y="806"/>
                  </a:lnTo>
                  <a:lnTo>
                    <a:pt x="446" y="802"/>
                  </a:lnTo>
                  <a:lnTo>
                    <a:pt x="469" y="796"/>
                  </a:lnTo>
                  <a:lnTo>
                    <a:pt x="492" y="788"/>
                  </a:lnTo>
                  <a:lnTo>
                    <a:pt x="512" y="781"/>
                  </a:lnTo>
                  <a:lnTo>
                    <a:pt x="564" y="788"/>
                  </a:lnTo>
                  <a:lnTo>
                    <a:pt x="575" y="790"/>
                  </a:lnTo>
                  <a:lnTo>
                    <a:pt x="587" y="791"/>
                  </a:lnTo>
                  <a:lnTo>
                    <a:pt x="600" y="793"/>
                  </a:lnTo>
                  <a:lnTo>
                    <a:pt x="613" y="794"/>
                  </a:lnTo>
                  <a:lnTo>
                    <a:pt x="627" y="794"/>
                  </a:lnTo>
                  <a:lnTo>
                    <a:pt x="642" y="794"/>
                  </a:lnTo>
                  <a:lnTo>
                    <a:pt x="655" y="793"/>
                  </a:lnTo>
                  <a:lnTo>
                    <a:pt x="671" y="791"/>
                  </a:lnTo>
                  <a:lnTo>
                    <a:pt x="665" y="799"/>
                  </a:lnTo>
                  <a:lnTo>
                    <a:pt x="657" y="806"/>
                  </a:lnTo>
                  <a:lnTo>
                    <a:pt x="648" y="813"/>
                  </a:lnTo>
                  <a:lnTo>
                    <a:pt x="638" y="822"/>
                  </a:lnTo>
                  <a:lnTo>
                    <a:pt x="627" y="829"/>
                  </a:lnTo>
                  <a:lnTo>
                    <a:pt x="617" y="836"/>
                  </a:lnTo>
                  <a:lnTo>
                    <a:pt x="606" y="844"/>
                  </a:lnTo>
                  <a:lnTo>
                    <a:pt x="596" y="853"/>
                  </a:lnTo>
                  <a:lnTo>
                    <a:pt x="592" y="855"/>
                  </a:lnTo>
                  <a:lnTo>
                    <a:pt x="591" y="858"/>
                  </a:lnTo>
                  <a:lnTo>
                    <a:pt x="575" y="890"/>
                  </a:lnTo>
                  <a:lnTo>
                    <a:pt x="570" y="925"/>
                  </a:lnTo>
                  <a:lnTo>
                    <a:pt x="572" y="957"/>
                  </a:lnTo>
                  <a:lnTo>
                    <a:pt x="577" y="988"/>
                  </a:lnTo>
                  <a:lnTo>
                    <a:pt x="577" y="988"/>
                  </a:lnTo>
                  <a:lnTo>
                    <a:pt x="568" y="987"/>
                  </a:lnTo>
                  <a:lnTo>
                    <a:pt x="556" y="985"/>
                  </a:lnTo>
                  <a:lnTo>
                    <a:pt x="547" y="984"/>
                  </a:lnTo>
                  <a:lnTo>
                    <a:pt x="535" y="982"/>
                  </a:lnTo>
                  <a:lnTo>
                    <a:pt x="524" y="981"/>
                  </a:lnTo>
                  <a:lnTo>
                    <a:pt x="512" y="981"/>
                  </a:lnTo>
                  <a:lnTo>
                    <a:pt x="501" y="981"/>
                  </a:lnTo>
                  <a:lnTo>
                    <a:pt x="490" y="981"/>
                  </a:lnTo>
                  <a:lnTo>
                    <a:pt x="488" y="981"/>
                  </a:lnTo>
                  <a:lnTo>
                    <a:pt x="488" y="981"/>
                  </a:lnTo>
                  <a:lnTo>
                    <a:pt x="465" y="984"/>
                  </a:lnTo>
                  <a:lnTo>
                    <a:pt x="442" y="989"/>
                  </a:lnTo>
                  <a:lnTo>
                    <a:pt x="421" y="997"/>
                  </a:lnTo>
                  <a:lnTo>
                    <a:pt x="402" y="1007"/>
                  </a:lnTo>
                  <a:lnTo>
                    <a:pt x="383" y="1019"/>
                  </a:lnTo>
                  <a:lnTo>
                    <a:pt x="366" y="1032"/>
                  </a:lnTo>
                  <a:lnTo>
                    <a:pt x="351" y="1048"/>
                  </a:lnTo>
                  <a:lnTo>
                    <a:pt x="339" y="1064"/>
                  </a:lnTo>
                  <a:lnTo>
                    <a:pt x="337" y="1067"/>
                  </a:lnTo>
                  <a:lnTo>
                    <a:pt x="328" y="1105"/>
                  </a:lnTo>
                  <a:lnTo>
                    <a:pt x="332" y="1134"/>
                  </a:lnTo>
                  <a:lnTo>
                    <a:pt x="343" y="1157"/>
                  </a:lnTo>
                  <a:lnTo>
                    <a:pt x="358" y="1175"/>
                  </a:lnTo>
                  <a:lnTo>
                    <a:pt x="379" y="1189"/>
                  </a:lnTo>
                  <a:lnTo>
                    <a:pt x="383" y="1188"/>
                  </a:lnTo>
                  <a:lnTo>
                    <a:pt x="393" y="1183"/>
                  </a:lnTo>
                  <a:lnTo>
                    <a:pt x="402" y="1180"/>
                  </a:lnTo>
                  <a:lnTo>
                    <a:pt x="408" y="1179"/>
                  </a:lnTo>
                  <a:lnTo>
                    <a:pt x="412" y="1180"/>
                  </a:lnTo>
                  <a:lnTo>
                    <a:pt x="415" y="1183"/>
                  </a:lnTo>
                  <a:lnTo>
                    <a:pt x="419" y="1186"/>
                  </a:lnTo>
                  <a:lnTo>
                    <a:pt x="423" y="1189"/>
                  </a:lnTo>
                  <a:lnTo>
                    <a:pt x="429" y="1193"/>
                  </a:lnTo>
                  <a:lnTo>
                    <a:pt x="436" y="1198"/>
                  </a:lnTo>
                  <a:lnTo>
                    <a:pt x="444" y="1202"/>
                  </a:lnTo>
                  <a:lnTo>
                    <a:pt x="452" y="1207"/>
                  </a:lnTo>
                  <a:lnTo>
                    <a:pt x="461" y="1209"/>
                  </a:lnTo>
                  <a:lnTo>
                    <a:pt x="471" y="1212"/>
                  </a:lnTo>
                  <a:lnTo>
                    <a:pt x="482" y="1215"/>
                  </a:lnTo>
                  <a:lnTo>
                    <a:pt x="495" y="1215"/>
                  </a:lnTo>
                  <a:lnTo>
                    <a:pt x="511" y="1214"/>
                  </a:lnTo>
                  <a:lnTo>
                    <a:pt x="522" y="1211"/>
                  </a:lnTo>
                  <a:lnTo>
                    <a:pt x="533" y="1207"/>
                  </a:lnTo>
                  <a:lnTo>
                    <a:pt x="543" y="1201"/>
                  </a:lnTo>
                  <a:lnTo>
                    <a:pt x="551" y="1195"/>
                  </a:lnTo>
                  <a:lnTo>
                    <a:pt x="556" y="1189"/>
                  </a:lnTo>
                  <a:lnTo>
                    <a:pt x="560" y="1183"/>
                  </a:lnTo>
                  <a:lnTo>
                    <a:pt x="564" y="1177"/>
                  </a:lnTo>
                  <a:lnTo>
                    <a:pt x="564" y="1177"/>
                  </a:lnTo>
                  <a:lnTo>
                    <a:pt x="564" y="1176"/>
                  </a:lnTo>
                  <a:lnTo>
                    <a:pt x="564" y="1176"/>
                  </a:lnTo>
                  <a:lnTo>
                    <a:pt x="566" y="1176"/>
                  </a:lnTo>
                  <a:lnTo>
                    <a:pt x="587" y="1173"/>
                  </a:lnTo>
                  <a:lnTo>
                    <a:pt x="608" y="1167"/>
                  </a:lnTo>
                  <a:lnTo>
                    <a:pt x="625" y="1158"/>
                  </a:lnTo>
                  <a:lnTo>
                    <a:pt x="640" y="1150"/>
                  </a:lnTo>
                  <a:lnTo>
                    <a:pt x="655" y="1140"/>
                  </a:lnTo>
                  <a:lnTo>
                    <a:pt x="667" y="1129"/>
                  </a:lnTo>
                  <a:lnTo>
                    <a:pt x="676" y="1121"/>
                  </a:lnTo>
                  <a:lnTo>
                    <a:pt x="684" y="1112"/>
                  </a:lnTo>
                  <a:lnTo>
                    <a:pt x="695" y="1107"/>
                  </a:lnTo>
                  <a:lnTo>
                    <a:pt x="707" y="1106"/>
                  </a:lnTo>
                  <a:lnTo>
                    <a:pt x="716" y="1106"/>
                  </a:lnTo>
                  <a:lnTo>
                    <a:pt x="728" y="1107"/>
                  </a:lnTo>
                  <a:lnTo>
                    <a:pt x="741" y="1112"/>
                  </a:lnTo>
                  <a:lnTo>
                    <a:pt x="754" y="1116"/>
                  </a:lnTo>
                  <a:lnTo>
                    <a:pt x="771" y="1124"/>
                  </a:lnTo>
                  <a:lnTo>
                    <a:pt x="789" y="1132"/>
                  </a:lnTo>
                  <a:lnTo>
                    <a:pt x="796" y="1137"/>
                  </a:lnTo>
                  <a:lnTo>
                    <a:pt x="804" y="1140"/>
                  </a:lnTo>
                  <a:lnTo>
                    <a:pt x="811" y="1144"/>
                  </a:lnTo>
                  <a:lnTo>
                    <a:pt x="819" y="1147"/>
                  </a:lnTo>
                  <a:lnTo>
                    <a:pt x="798" y="1161"/>
                  </a:lnTo>
                  <a:lnTo>
                    <a:pt x="779" y="1177"/>
                  </a:lnTo>
                  <a:lnTo>
                    <a:pt x="762" y="1195"/>
                  </a:lnTo>
                  <a:lnTo>
                    <a:pt x="747" y="1214"/>
                  </a:lnTo>
                  <a:lnTo>
                    <a:pt x="731" y="1234"/>
                  </a:lnTo>
                  <a:lnTo>
                    <a:pt x="720" y="1256"/>
                  </a:lnTo>
                  <a:lnTo>
                    <a:pt x="709" y="1281"/>
                  </a:lnTo>
                  <a:lnTo>
                    <a:pt x="697" y="1306"/>
                  </a:lnTo>
                  <a:lnTo>
                    <a:pt x="697" y="1311"/>
                  </a:lnTo>
                  <a:lnTo>
                    <a:pt x="697" y="1316"/>
                  </a:lnTo>
                  <a:lnTo>
                    <a:pt x="699" y="1332"/>
                  </a:lnTo>
                  <a:lnTo>
                    <a:pt x="705" y="1349"/>
                  </a:lnTo>
                  <a:lnTo>
                    <a:pt x="716" y="1370"/>
                  </a:lnTo>
                  <a:lnTo>
                    <a:pt x="733" y="1389"/>
                  </a:lnTo>
                  <a:lnTo>
                    <a:pt x="735" y="1390"/>
                  </a:lnTo>
                  <a:lnTo>
                    <a:pt x="739" y="1392"/>
                  </a:lnTo>
                  <a:lnTo>
                    <a:pt x="745" y="1395"/>
                  </a:lnTo>
                  <a:lnTo>
                    <a:pt x="750" y="1397"/>
                  </a:lnTo>
                  <a:lnTo>
                    <a:pt x="758" y="1400"/>
                  </a:lnTo>
                  <a:lnTo>
                    <a:pt x="768" y="1402"/>
                  </a:lnTo>
                  <a:lnTo>
                    <a:pt x="779" y="1402"/>
                  </a:lnTo>
                  <a:lnTo>
                    <a:pt x="789" y="1402"/>
                  </a:lnTo>
                  <a:lnTo>
                    <a:pt x="802" y="1399"/>
                  </a:lnTo>
                  <a:lnTo>
                    <a:pt x="813" y="1403"/>
                  </a:lnTo>
                  <a:lnTo>
                    <a:pt x="825" y="1408"/>
                  </a:lnTo>
                  <a:lnTo>
                    <a:pt x="834" y="1409"/>
                  </a:lnTo>
                  <a:lnTo>
                    <a:pt x="846" y="1409"/>
                  </a:lnTo>
                  <a:lnTo>
                    <a:pt x="855" y="1409"/>
                  </a:lnTo>
                  <a:lnTo>
                    <a:pt x="865" y="1408"/>
                  </a:lnTo>
                  <a:lnTo>
                    <a:pt x="874" y="1406"/>
                  </a:lnTo>
                  <a:lnTo>
                    <a:pt x="880" y="1405"/>
                  </a:lnTo>
                  <a:lnTo>
                    <a:pt x="886" y="1403"/>
                  </a:lnTo>
                  <a:lnTo>
                    <a:pt x="891" y="1402"/>
                  </a:lnTo>
                  <a:lnTo>
                    <a:pt x="897" y="1402"/>
                  </a:lnTo>
                  <a:lnTo>
                    <a:pt x="901" y="1402"/>
                  </a:lnTo>
                  <a:lnTo>
                    <a:pt x="916" y="1403"/>
                  </a:lnTo>
                  <a:lnTo>
                    <a:pt x="929" y="1396"/>
                  </a:lnTo>
                  <a:lnTo>
                    <a:pt x="941" y="1387"/>
                  </a:lnTo>
                  <a:lnTo>
                    <a:pt x="950" y="1376"/>
                  </a:lnTo>
                  <a:lnTo>
                    <a:pt x="956" y="1365"/>
                  </a:lnTo>
                  <a:lnTo>
                    <a:pt x="962" y="1357"/>
                  </a:lnTo>
                  <a:lnTo>
                    <a:pt x="962" y="1357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71" y="1354"/>
                  </a:lnTo>
                  <a:lnTo>
                    <a:pt x="981" y="1352"/>
                  </a:lnTo>
                  <a:lnTo>
                    <a:pt x="990" y="1349"/>
                  </a:lnTo>
                  <a:lnTo>
                    <a:pt x="998" y="1346"/>
                  </a:lnTo>
                  <a:lnTo>
                    <a:pt x="1013" y="1335"/>
                  </a:lnTo>
                  <a:lnTo>
                    <a:pt x="1021" y="1320"/>
                  </a:lnTo>
                  <a:lnTo>
                    <a:pt x="1025" y="1306"/>
                  </a:lnTo>
                  <a:lnTo>
                    <a:pt x="1027" y="1293"/>
                  </a:lnTo>
                  <a:lnTo>
                    <a:pt x="1028" y="1288"/>
                  </a:lnTo>
                  <a:lnTo>
                    <a:pt x="1028" y="1285"/>
                  </a:lnTo>
                  <a:lnTo>
                    <a:pt x="1028" y="1281"/>
                  </a:lnTo>
                  <a:lnTo>
                    <a:pt x="1030" y="1278"/>
                  </a:lnTo>
                  <a:lnTo>
                    <a:pt x="1042" y="1276"/>
                  </a:lnTo>
                  <a:lnTo>
                    <a:pt x="1055" y="1276"/>
                  </a:lnTo>
                  <a:lnTo>
                    <a:pt x="1067" y="1278"/>
                  </a:lnTo>
                  <a:lnTo>
                    <a:pt x="1080" y="1281"/>
                  </a:lnTo>
                  <a:lnTo>
                    <a:pt x="1091" y="1285"/>
                  </a:lnTo>
                  <a:lnTo>
                    <a:pt x="1103" y="1290"/>
                  </a:lnTo>
                  <a:lnTo>
                    <a:pt x="1114" y="1294"/>
                  </a:lnTo>
                  <a:lnTo>
                    <a:pt x="1124" y="1298"/>
                  </a:lnTo>
                  <a:lnTo>
                    <a:pt x="1148" y="1313"/>
                  </a:lnTo>
                  <a:lnTo>
                    <a:pt x="1177" y="1329"/>
                  </a:lnTo>
                  <a:lnTo>
                    <a:pt x="1207" y="1348"/>
                  </a:lnTo>
                  <a:lnTo>
                    <a:pt x="1242" y="1368"/>
                  </a:lnTo>
                  <a:lnTo>
                    <a:pt x="1276" y="1389"/>
                  </a:lnTo>
                  <a:lnTo>
                    <a:pt x="1312" y="1409"/>
                  </a:lnTo>
                  <a:lnTo>
                    <a:pt x="1348" y="1429"/>
                  </a:lnTo>
                  <a:lnTo>
                    <a:pt x="1384" y="1450"/>
                  </a:lnTo>
                  <a:lnTo>
                    <a:pt x="1419" y="1470"/>
                  </a:lnTo>
                  <a:lnTo>
                    <a:pt x="1451" y="1488"/>
                  </a:lnTo>
                  <a:lnTo>
                    <a:pt x="1482" y="1505"/>
                  </a:lnTo>
                  <a:lnTo>
                    <a:pt x="1506" y="1520"/>
                  </a:lnTo>
                  <a:lnTo>
                    <a:pt x="1527" y="1531"/>
                  </a:lnTo>
                  <a:lnTo>
                    <a:pt x="1544" y="1542"/>
                  </a:lnTo>
                  <a:lnTo>
                    <a:pt x="1554" y="1548"/>
                  </a:lnTo>
                  <a:lnTo>
                    <a:pt x="1558" y="1549"/>
                  </a:lnTo>
                  <a:lnTo>
                    <a:pt x="1560" y="1527"/>
                  </a:lnTo>
                  <a:lnTo>
                    <a:pt x="1562" y="1476"/>
                  </a:lnTo>
                  <a:lnTo>
                    <a:pt x="1563" y="1425"/>
                  </a:lnTo>
                  <a:lnTo>
                    <a:pt x="1565" y="1397"/>
                  </a:lnTo>
                  <a:lnTo>
                    <a:pt x="1596" y="1365"/>
                  </a:lnTo>
                  <a:lnTo>
                    <a:pt x="1615" y="1327"/>
                  </a:lnTo>
                  <a:lnTo>
                    <a:pt x="1624" y="1285"/>
                  </a:lnTo>
                  <a:lnTo>
                    <a:pt x="1626" y="1240"/>
                  </a:lnTo>
                  <a:lnTo>
                    <a:pt x="1619" y="1193"/>
                  </a:lnTo>
                  <a:lnTo>
                    <a:pt x="1603" y="1150"/>
                  </a:lnTo>
                  <a:lnTo>
                    <a:pt x="1581" y="1107"/>
                  </a:lnTo>
                  <a:lnTo>
                    <a:pt x="1550" y="1071"/>
                  </a:lnTo>
                  <a:lnTo>
                    <a:pt x="1539" y="1059"/>
                  </a:lnTo>
                  <a:lnTo>
                    <a:pt x="1527" y="1048"/>
                  </a:lnTo>
                  <a:lnTo>
                    <a:pt x="1514" y="1036"/>
                  </a:lnTo>
                  <a:lnTo>
                    <a:pt x="1503" y="1026"/>
                  </a:lnTo>
                  <a:lnTo>
                    <a:pt x="1491" y="1016"/>
                  </a:lnTo>
                  <a:lnTo>
                    <a:pt x="1478" y="1004"/>
                  </a:lnTo>
                  <a:lnTo>
                    <a:pt x="1466" y="994"/>
                  </a:lnTo>
                  <a:lnTo>
                    <a:pt x="1455" y="984"/>
                  </a:lnTo>
                  <a:lnTo>
                    <a:pt x="1419" y="953"/>
                  </a:lnTo>
                  <a:lnTo>
                    <a:pt x="1386" y="922"/>
                  </a:lnTo>
                  <a:lnTo>
                    <a:pt x="1356" y="892"/>
                  </a:lnTo>
                  <a:lnTo>
                    <a:pt x="1331" y="861"/>
                  </a:lnTo>
                  <a:lnTo>
                    <a:pt x="1310" y="828"/>
                  </a:lnTo>
                  <a:lnTo>
                    <a:pt x="1297" y="791"/>
                  </a:lnTo>
                  <a:lnTo>
                    <a:pt x="1289" y="752"/>
                  </a:lnTo>
                  <a:lnTo>
                    <a:pt x="1287" y="708"/>
                  </a:lnTo>
                  <a:lnTo>
                    <a:pt x="1287" y="704"/>
                  </a:lnTo>
                  <a:lnTo>
                    <a:pt x="1287" y="669"/>
                  </a:lnTo>
                  <a:lnTo>
                    <a:pt x="1291" y="634"/>
                  </a:lnTo>
                  <a:lnTo>
                    <a:pt x="1301" y="598"/>
                  </a:lnTo>
                  <a:lnTo>
                    <a:pt x="1312" y="560"/>
                  </a:lnTo>
                  <a:lnTo>
                    <a:pt x="1320" y="535"/>
                  </a:lnTo>
                  <a:lnTo>
                    <a:pt x="1327" y="509"/>
                  </a:lnTo>
                  <a:lnTo>
                    <a:pt x="1333" y="484"/>
                  </a:lnTo>
                  <a:lnTo>
                    <a:pt x="1337" y="45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9338" y="2927350"/>
              <a:ext cx="2681288" cy="2262187"/>
            </a:xfrm>
            <a:custGeom>
              <a:avLst/>
              <a:gdLst>
                <a:gd name="T0" fmla="*/ 787 w 1689"/>
                <a:gd name="T1" fmla="*/ 116 h 1425"/>
                <a:gd name="T2" fmla="*/ 794 w 1689"/>
                <a:gd name="T3" fmla="*/ 132 h 1425"/>
                <a:gd name="T4" fmla="*/ 1029 w 1689"/>
                <a:gd name="T5" fmla="*/ 116 h 1425"/>
                <a:gd name="T6" fmla="*/ 1152 w 1689"/>
                <a:gd name="T7" fmla="*/ 144 h 1425"/>
                <a:gd name="T8" fmla="*/ 1314 w 1689"/>
                <a:gd name="T9" fmla="*/ 99 h 1425"/>
                <a:gd name="T10" fmla="*/ 1510 w 1689"/>
                <a:gd name="T11" fmla="*/ 145 h 1425"/>
                <a:gd name="T12" fmla="*/ 1604 w 1689"/>
                <a:gd name="T13" fmla="*/ 360 h 1425"/>
                <a:gd name="T14" fmla="*/ 1664 w 1689"/>
                <a:gd name="T15" fmla="*/ 543 h 1425"/>
                <a:gd name="T16" fmla="*/ 1474 w 1689"/>
                <a:gd name="T17" fmla="*/ 513 h 1425"/>
                <a:gd name="T18" fmla="*/ 1326 w 1689"/>
                <a:gd name="T19" fmla="*/ 396 h 1425"/>
                <a:gd name="T20" fmla="*/ 1286 w 1689"/>
                <a:gd name="T21" fmla="*/ 231 h 1425"/>
                <a:gd name="T22" fmla="*/ 1217 w 1689"/>
                <a:gd name="T23" fmla="*/ 249 h 1425"/>
                <a:gd name="T24" fmla="*/ 1236 w 1689"/>
                <a:gd name="T25" fmla="*/ 526 h 1425"/>
                <a:gd name="T26" fmla="*/ 1337 w 1689"/>
                <a:gd name="T27" fmla="*/ 926 h 1425"/>
                <a:gd name="T28" fmla="*/ 1524 w 1689"/>
                <a:gd name="T29" fmla="*/ 1257 h 1425"/>
                <a:gd name="T30" fmla="*/ 1465 w 1689"/>
                <a:gd name="T31" fmla="*/ 1423 h 1425"/>
                <a:gd name="T32" fmla="*/ 1306 w 1689"/>
                <a:gd name="T33" fmla="*/ 1333 h 1425"/>
                <a:gd name="T34" fmla="*/ 1097 w 1689"/>
                <a:gd name="T35" fmla="*/ 1216 h 1425"/>
                <a:gd name="T36" fmla="*/ 960 w 1689"/>
                <a:gd name="T37" fmla="*/ 1231 h 1425"/>
                <a:gd name="T38" fmla="*/ 893 w 1689"/>
                <a:gd name="T39" fmla="*/ 1305 h 1425"/>
                <a:gd name="T40" fmla="*/ 804 w 1689"/>
                <a:gd name="T41" fmla="*/ 1349 h 1425"/>
                <a:gd name="T42" fmla="*/ 712 w 1689"/>
                <a:gd name="T43" fmla="*/ 1326 h 1425"/>
                <a:gd name="T44" fmla="*/ 751 w 1689"/>
                <a:gd name="T45" fmla="*/ 1186 h 1425"/>
                <a:gd name="T46" fmla="*/ 996 w 1689"/>
                <a:gd name="T47" fmla="*/ 1119 h 1425"/>
                <a:gd name="T48" fmla="*/ 1013 w 1689"/>
                <a:gd name="T49" fmla="*/ 1098 h 1425"/>
                <a:gd name="T50" fmla="*/ 1008 w 1689"/>
                <a:gd name="T51" fmla="*/ 1069 h 1425"/>
                <a:gd name="T52" fmla="*/ 931 w 1689"/>
                <a:gd name="T53" fmla="*/ 1072 h 1425"/>
                <a:gd name="T54" fmla="*/ 737 w 1689"/>
                <a:gd name="T55" fmla="*/ 1062 h 1425"/>
                <a:gd name="T56" fmla="*/ 573 w 1689"/>
                <a:gd name="T57" fmla="*/ 1100 h 1425"/>
                <a:gd name="T58" fmla="*/ 455 w 1689"/>
                <a:gd name="T59" fmla="*/ 1155 h 1425"/>
                <a:gd name="T60" fmla="*/ 349 w 1689"/>
                <a:gd name="T61" fmla="*/ 1123 h 1425"/>
                <a:gd name="T62" fmla="*/ 385 w 1689"/>
                <a:gd name="T63" fmla="*/ 1001 h 1425"/>
                <a:gd name="T64" fmla="*/ 541 w 1689"/>
                <a:gd name="T65" fmla="*/ 988 h 1425"/>
                <a:gd name="T66" fmla="*/ 642 w 1689"/>
                <a:gd name="T67" fmla="*/ 963 h 1425"/>
                <a:gd name="T68" fmla="*/ 732 w 1689"/>
                <a:gd name="T69" fmla="*/ 963 h 1425"/>
                <a:gd name="T70" fmla="*/ 602 w 1689"/>
                <a:gd name="T71" fmla="*/ 947 h 1425"/>
                <a:gd name="T72" fmla="*/ 615 w 1689"/>
                <a:gd name="T73" fmla="*/ 820 h 1425"/>
                <a:gd name="T74" fmla="*/ 718 w 1689"/>
                <a:gd name="T75" fmla="*/ 738 h 1425"/>
                <a:gd name="T76" fmla="*/ 829 w 1689"/>
                <a:gd name="T77" fmla="*/ 632 h 1425"/>
                <a:gd name="T78" fmla="*/ 572 w 1689"/>
                <a:gd name="T79" fmla="*/ 733 h 1425"/>
                <a:gd name="T80" fmla="*/ 606 w 1689"/>
                <a:gd name="T81" fmla="*/ 655 h 1425"/>
                <a:gd name="T82" fmla="*/ 558 w 1689"/>
                <a:gd name="T83" fmla="*/ 673 h 1425"/>
                <a:gd name="T84" fmla="*/ 356 w 1689"/>
                <a:gd name="T85" fmla="*/ 750 h 1425"/>
                <a:gd name="T86" fmla="*/ 111 w 1689"/>
                <a:gd name="T87" fmla="*/ 615 h 1425"/>
                <a:gd name="T88" fmla="*/ 14 w 1689"/>
                <a:gd name="T89" fmla="*/ 537 h 1425"/>
                <a:gd name="T90" fmla="*/ 67 w 1689"/>
                <a:gd name="T91" fmla="*/ 435 h 1425"/>
                <a:gd name="T92" fmla="*/ 278 w 1689"/>
                <a:gd name="T93" fmla="*/ 408 h 1425"/>
                <a:gd name="T94" fmla="*/ 549 w 1689"/>
                <a:gd name="T95" fmla="*/ 371 h 1425"/>
                <a:gd name="T96" fmla="*/ 732 w 1689"/>
                <a:gd name="T97" fmla="*/ 415 h 1425"/>
                <a:gd name="T98" fmla="*/ 600 w 1689"/>
                <a:gd name="T99" fmla="*/ 323 h 1425"/>
                <a:gd name="T100" fmla="*/ 629 w 1689"/>
                <a:gd name="T101" fmla="*/ 140 h 1425"/>
                <a:gd name="T102" fmla="*/ 524 w 1689"/>
                <a:gd name="T103" fmla="*/ 202 h 1425"/>
                <a:gd name="T104" fmla="*/ 235 w 1689"/>
                <a:gd name="T105" fmla="*/ 201 h 1425"/>
                <a:gd name="T106" fmla="*/ 311 w 1689"/>
                <a:gd name="T107" fmla="*/ 138 h 1425"/>
                <a:gd name="T108" fmla="*/ 457 w 1689"/>
                <a:gd name="T109" fmla="*/ 26 h 1425"/>
                <a:gd name="T110" fmla="*/ 631 w 1689"/>
                <a:gd name="T111" fmla="*/ 3 h 1425"/>
                <a:gd name="T112" fmla="*/ 781 w 1689"/>
                <a:gd name="T113" fmla="*/ 6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9" h="1425">
                  <a:moveTo>
                    <a:pt x="813" y="81"/>
                  </a:moveTo>
                  <a:lnTo>
                    <a:pt x="815" y="86"/>
                  </a:lnTo>
                  <a:lnTo>
                    <a:pt x="819" y="90"/>
                  </a:lnTo>
                  <a:lnTo>
                    <a:pt x="823" y="94"/>
                  </a:lnTo>
                  <a:lnTo>
                    <a:pt x="827" y="99"/>
                  </a:lnTo>
                  <a:lnTo>
                    <a:pt x="813" y="105"/>
                  </a:lnTo>
                  <a:lnTo>
                    <a:pt x="800" y="110"/>
                  </a:lnTo>
                  <a:lnTo>
                    <a:pt x="787" y="116"/>
                  </a:lnTo>
                  <a:lnTo>
                    <a:pt x="773" y="124"/>
                  </a:lnTo>
                  <a:lnTo>
                    <a:pt x="762" y="131"/>
                  </a:lnTo>
                  <a:lnTo>
                    <a:pt x="751" y="138"/>
                  </a:lnTo>
                  <a:lnTo>
                    <a:pt x="741" y="147"/>
                  </a:lnTo>
                  <a:lnTo>
                    <a:pt x="732" y="157"/>
                  </a:lnTo>
                  <a:lnTo>
                    <a:pt x="733" y="159"/>
                  </a:lnTo>
                  <a:lnTo>
                    <a:pt x="764" y="144"/>
                  </a:lnTo>
                  <a:lnTo>
                    <a:pt x="794" y="132"/>
                  </a:lnTo>
                  <a:lnTo>
                    <a:pt x="825" y="121"/>
                  </a:lnTo>
                  <a:lnTo>
                    <a:pt x="857" y="110"/>
                  </a:lnTo>
                  <a:lnTo>
                    <a:pt x="891" y="105"/>
                  </a:lnTo>
                  <a:lnTo>
                    <a:pt x="926" y="100"/>
                  </a:lnTo>
                  <a:lnTo>
                    <a:pt x="960" y="100"/>
                  </a:lnTo>
                  <a:lnTo>
                    <a:pt x="996" y="105"/>
                  </a:lnTo>
                  <a:lnTo>
                    <a:pt x="1013" y="110"/>
                  </a:lnTo>
                  <a:lnTo>
                    <a:pt x="1029" y="116"/>
                  </a:lnTo>
                  <a:lnTo>
                    <a:pt x="1046" y="122"/>
                  </a:lnTo>
                  <a:lnTo>
                    <a:pt x="1061" y="129"/>
                  </a:lnTo>
                  <a:lnTo>
                    <a:pt x="1076" y="137"/>
                  </a:lnTo>
                  <a:lnTo>
                    <a:pt x="1091" y="145"/>
                  </a:lnTo>
                  <a:lnTo>
                    <a:pt x="1105" y="154"/>
                  </a:lnTo>
                  <a:lnTo>
                    <a:pt x="1118" y="163"/>
                  </a:lnTo>
                  <a:lnTo>
                    <a:pt x="1135" y="153"/>
                  </a:lnTo>
                  <a:lnTo>
                    <a:pt x="1152" y="144"/>
                  </a:lnTo>
                  <a:lnTo>
                    <a:pt x="1171" y="135"/>
                  </a:lnTo>
                  <a:lnTo>
                    <a:pt x="1190" y="128"/>
                  </a:lnTo>
                  <a:lnTo>
                    <a:pt x="1209" y="121"/>
                  </a:lnTo>
                  <a:lnTo>
                    <a:pt x="1230" y="113"/>
                  </a:lnTo>
                  <a:lnTo>
                    <a:pt x="1251" y="109"/>
                  </a:lnTo>
                  <a:lnTo>
                    <a:pt x="1272" y="105"/>
                  </a:lnTo>
                  <a:lnTo>
                    <a:pt x="1293" y="100"/>
                  </a:lnTo>
                  <a:lnTo>
                    <a:pt x="1314" y="99"/>
                  </a:lnTo>
                  <a:lnTo>
                    <a:pt x="1335" y="97"/>
                  </a:lnTo>
                  <a:lnTo>
                    <a:pt x="1356" y="99"/>
                  </a:lnTo>
                  <a:lnTo>
                    <a:pt x="1377" y="100"/>
                  </a:lnTo>
                  <a:lnTo>
                    <a:pt x="1400" y="103"/>
                  </a:lnTo>
                  <a:lnTo>
                    <a:pt x="1421" y="108"/>
                  </a:lnTo>
                  <a:lnTo>
                    <a:pt x="1442" y="113"/>
                  </a:lnTo>
                  <a:lnTo>
                    <a:pt x="1478" y="128"/>
                  </a:lnTo>
                  <a:lnTo>
                    <a:pt x="1510" y="145"/>
                  </a:lnTo>
                  <a:lnTo>
                    <a:pt x="1539" y="167"/>
                  </a:lnTo>
                  <a:lnTo>
                    <a:pt x="1565" y="191"/>
                  </a:lnTo>
                  <a:lnTo>
                    <a:pt x="1584" y="217"/>
                  </a:lnTo>
                  <a:lnTo>
                    <a:pt x="1602" y="246"/>
                  </a:lnTo>
                  <a:lnTo>
                    <a:pt x="1611" y="275"/>
                  </a:lnTo>
                  <a:lnTo>
                    <a:pt x="1613" y="306"/>
                  </a:lnTo>
                  <a:lnTo>
                    <a:pt x="1611" y="332"/>
                  </a:lnTo>
                  <a:lnTo>
                    <a:pt x="1604" y="360"/>
                  </a:lnTo>
                  <a:lnTo>
                    <a:pt x="1598" y="387"/>
                  </a:lnTo>
                  <a:lnTo>
                    <a:pt x="1592" y="415"/>
                  </a:lnTo>
                  <a:lnTo>
                    <a:pt x="1592" y="443"/>
                  </a:lnTo>
                  <a:lnTo>
                    <a:pt x="1598" y="469"/>
                  </a:lnTo>
                  <a:lnTo>
                    <a:pt x="1615" y="492"/>
                  </a:lnTo>
                  <a:lnTo>
                    <a:pt x="1643" y="513"/>
                  </a:lnTo>
                  <a:lnTo>
                    <a:pt x="1689" y="545"/>
                  </a:lnTo>
                  <a:lnTo>
                    <a:pt x="1664" y="543"/>
                  </a:lnTo>
                  <a:lnTo>
                    <a:pt x="1640" y="543"/>
                  </a:lnTo>
                  <a:lnTo>
                    <a:pt x="1615" y="540"/>
                  </a:lnTo>
                  <a:lnTo>
                    <a:pt x="1590" y="539"/>
                  </a:lnTo>
                  <a:lnTo>
                    <a:pt x="1565" y="534"/>
                  </a:lnTo>
                  <a:lnTo>
                    <a:pt x="1543" y="532"/>
                  </a:lnTo>
                  <a:lnTo>
                    <a:pt x="1520" y="526"/>
                  </a:lnTo>
                  <a:lnTo>
                    <a:pt x="1497" y="520"/>
                  </a:lnTo>
                  <a:lnTo>
                    <a:pt x="1474" y="513"/>
                  </a:lnTo>
                  <a:lnTo>
                    <a:pt x="1453" y="505"/>
                  </a:lnTo>
                  <a:lnTo>
                    <a:pt x="1432" y="497"/>
                  </a:lnTo>
                  <a:lnTo>
                    <a:pt x="1413" y="486"/>
                  </a:lnTo>
                  <a:lnTo>
                    <a:pt x="1394" y="475"/>
                  </a:lnTo>
                  <a:lnTo>
                    <a:pt x="1377" y="462"/>
                  </a:lnTo>
                  <a:lnTo>
                    <a:pt x="1360" y="447"/>
                  </a:lnTo>
                  <a:lnTo>
                    <a:pt x="1345" y="431"/>
                  </a:lnTo>
                  <a:lnTo>
                    <a:pt x="1326" y="396"/>
                  </a:lnTo>
                  <a:lnTo>
                    <a:pt x="1320" y="358"/>
                  </a:lnTo>
                  <a:lnTo>
                    <a:pt x="1322" y="319"/>
                  </a:lnTo>
                  <a:lnTo>
                    <a:pt x="1327" y="279"/>
                  </a:lnTo>
                  <a:lnTo>
                    <a:pt x="1326" y="266"/>
                  </a:lnTo>
                  <a:lnTo>
                    <a:pt x="1320" y="252"/>
                  </a:lnTo>
                  <a:lnTo>
                    <a:pt x="1310" y="240"/>
                  </a:lnTo>
                  <a:lnTo>
                    <a:pt x="1295" y="233"/>
                  </a:lnTo>
                  <a:lnTo>
                    <a:pt x="1286" y="231"/>
                  </a:lnTo>
                  <a:lnTo>
                    <a:pt x="1278" y="231"/>
                  </a:lnTo>
                  <a:lnTo>
                    <a:pt x="1268" y="231"/>
                  </a:lnTo>
                  <a:lnTo>
                    <a:pt x="1259" y="231"/>
                  </a:lnTo>
                  <a:lnTo>
                    <a:pt x="1251" y="233"/>
                  </a:lnTo>
                  <a:lnTo>
                    <a:pt x="1244" y="234"/>
                  </a:lnTo>
                  <a:lnTo>
                    <a:pt x="1236" y="237"/>
                  </a:lnTo>
                  <a:lnTo>
                    <a:pt x="1228" y="242"/>
                  </a:lnTo>
                  <a:lnTo>
                    <a:pt x="1217" y="249"/>
                  </a:lnTo>
                  <a:lnTo>
                    <a:pt x="1215" y="259"/>
                  </a:lnTo>
                  <a:lnTo>
                    <a:pt x="1215" y="272"/>
                  </a:lnTo>
                  <a:lnTo>
                    <a:pt x="1217" y="282"/>
                  </a:lnTo>
                  <a:lnTo>
                    <a:pt x="1249" y="330"/>
                  </a:lnTo>
                  <a:lnTo>
                    <a:pt x="1263" y="379"/>
                  </a:lnTo>
                  <a:lnTo>
                    <a:pt x="1261" y="427"/>
                  </a:lnTo>
                  <a:lnTo>
                    <a:pt x="1251" y="476"/>
                  </a:lnTo>
                  <a:lnTo>
                    <a:pt x="1236" y="526"/>
                  </a:lnTo>
                  <a:lnTo>
                    <a:pt x="1221" y="575"/>
                  </a:lnTo>
                  <a:lnTo>
                    <a:pt x="1211" y="626"/>
                  </a:lnTo>
                  <a:lnTo>
                    <a:pt x="1211" y="676"/>
                  </a:lnTo>
                  <a:lnTo>
                    <a:pt x="1215" y="738"/>
                  </a:lnTo>
                  <a:lnTo>
                    <a:pt x="1230" y="792"/>
                  </a:lnTo>
                  <a:lnTo>
                    <a:pt x="1259" y="840"/>
                  </a:lnTo>
                  <a:lnTo>
                    <a:pt x="1295" y="886"/>
                  </a:lnTo>
                  <a:lnTo>
                    <a:pt x="1337" y="926"/>
                  </a:lnTo>
                  <a:lnTo>
                    <a:pt x="1385" y="969"/>
                  </a:lnTo>
                  <a:lnTo>
                    <a:pt x="1432" y="1011"/>
                  </a:lnTo>
                  <a:lnTo>
                    <a:pt x="1482" y="1058"/>
                  </a:lnTo>
                  <a:lnTo>
                    <a:pt x="1506" y="1091"/>
                  </a:lnTo>
                  <a:lnTo>
                    <a:pt x="1524" y="1130"/>
                  </a:lnTo>
                  <a:lnTo>
                    <a:pt x="1531" y="1173"/>
                  </a:lnTo>
                  <a:lnTo>
                    <a:pt x="1531" y="1216"/>
                  </a:lnTo>
                  <a:lnTo>
                    <a:pt x="1524" y="1257"/>
                  </a:lnTo>
                  <a:lnTo>
                    <a:pt x="1512" y="1295"/>
                  </a:lnTo>
                  <a:lnTo>
                    <a:pt x="1495" y="1327"/>
                  </a:lnTo>
                  <a:lnTo>
                    <a:pt x="1474" y="1349"/>
                  </a:lnTo>
                  <a:lnTo>
                    <a:pt x="1470" y="1371"/>
                  </a:lnTo>
                  <a:lnTo>
                    <a:pt x="1470" y="1388"/>
                  </a:lnTo>
                  <a:lnTo>
                    <a:pt x="1468" y="1404"/>
                  </a:lnTo>
                  <a:lnTo>
                    <a:pt x="1466" y="1425"/>
                  </a:lnTo>
                  <a:lnTo>
                    <a:pt x="1465" y="1423"/>
                  </a:lnTo>
                  <a:lnTo>
                    <a:pt x="1457" y="1419"/>
                  </a:lnTo>
                  <a:lnTo>
                    <a:pt x="1444" y="1412"/>
                  </a:lnTo>
                  <a:lnTo>
                    <a:pt x="1428" y="1403"/>
                  </a:lnTo>
                  <a:lnTo>
                    <a:pt x="1407" y="1391"/>
                  </a:lnTo>
                  <a:lnTo>
                    <a:pt x="1386" y="1380"/>
                  </a:lnTo>
                  <a:lnTo>
                    <a:pt x="1360" y="1365"/>
                  </a:lnTo>
                  <a:lnTo>
                    <a:pt x="1333" y="1349"/>
                  </a:lnTo>
                  <a:lnTo>
                    <a:pt x="1306" y="1333"/>
                  </a:lnTo>
                  <a:lnTo>
                    <a:pt x="1276" y="1317"/>
                  </a:lnTo>
                  <a:lnTo>
                    <a:pt x="1247" y="1301"/>
                  </a:lnTo>
                  <a:lnTo>
                    <a:pt x="1219" y="1283"/>
                  </a:lnTo>
                  <a:lnTo>
                    <a:pt x="1190" y="1267"/>
                  </a:lnTo>
                  <a:lnTo>
                    <a:pt x="1162" y="1251"/>
                  </a:lnTo>
                  <a:lnTo>
                    <a:pt x="1137" y="1235"/>
                  </a:lnTo>
                  <a:lnTo>
                    <a:pt x="1114" y="1222"/>
                  </a:lnTo>
                  <a:lnTo>
                    <a:pt x="1097" y="1216"/>
                  </a:lnTo>
                  <a:lnTo>
                    <a:pt x="1080" y="1212"/>
                  </a:lnTo>
                  <a:lnTo>
                    <a:pt x="1061" y="1211"/>
                  </a:lnTo>
                  <a:lnTo>
                    <a:pt x="1042" y="1211"/>
                  </a:lnTo>
                  <a:lnTo>
                    <a:pt x="1023" y="1212"/>
                  </a:lnTo>
                  <a:lnTo>
                    <a:pt x="1004" y="1213"/>
                  </a:lnTo>
                  <a:lnTo>
                    <a:pt x="987" y="1218"/>
                  </a:lnTo>
                  <a:lnTo>
                    <a:pt x="970" y="1222"/>
                  </a:lnTo>
                  <a:lnTo>
                    <a:pt x="960" y="1231"/>
                  </a:lnTo>
                  <a:lnTo>
                    <a:pt x="954" y="1243"/>
                  </a:lnTo>
                  <a:lnTo>
                    <a:pt x="952" y="1256"/>
                  </a:lnTo>
                  <a:lnTo>
                    <a:pt x="950" y="1269"/>
                  </a:lnTo>
                  <a:lnTo>
                    <a:pt x="947" y="1280"/>
                  </a:lnTo>
                  <a:lnTo>
                    <a:pt x="939" y="1291"/>
                  </a:lnTo>
                  <a:lnTo>
                    <a:pt x="926" y="1295"/>
                  </a:lnTo>
                  <a:lnTo>
                    <a:pt x="903" y="1294"/>
                  </a:lnTo>
                  <a:lnTo>
                    <a:pt x="893" y="1305"/>
                  </a:lnTo>
                  <a:lnTo>
                    <a:pt x="886" y="1318"/>
                  </a:lnTo>
                  <a:lnTo>
                    <a:pt x="880" y="1331"/>
                  </a:lnTo>
                  <a:lnTo>
                    <a:pt x="869" y="1342"/>
                  </a:lnTo>
                  <a:lnTo>
                    <a:pt x="855" y="1342"/>
                  </a:lnTo>
                  <a:lnTo>
                    <a:pt x="842" y="1343"/>
                  </a:lnTo>
                  <a:lnTo>
                    <a:pt x="829" y="1346"/>
                  </a:lnTo>
                  <a:lnTo>
                    <a:pt x="815" y="1349"/>
                  </a:lnTo>
                  <a:lnTo>
                    <a:pt x="804" y="1349"/>
                  </a:lnTo>
                  <a:lnTo>
                    <a:pt x="792" y="1347"/>
                  </a:lnTo>
                  <a:lnTo>
                    <a:pt x="783" y="1342"/>
                  </a:lnTo>
                  <a:lnTo>
                    <a:pt x="773" y="1331"/>
                  </a:lnTo>
                  <a:lnTo>
                    <a:pt x="762" y="1337"/>
                  </a:lnTo>
                  <a:lnTo>
                    <a:pt x="749" y="1342"/>
                  </a:lnTo>
                  <a:lnTo>
                    <a:pt x="735" y="1343"/>
                  </a:lnTo>
                  <a:lnTo>
                    <a:pt x="724" y="1337"/>
                  </a:lnTo>
                  <a:lnTo>
                    <a:pt x="712" y="1326"/>
                  </a:lnTo>
                  <a:lnTo>
                    <a:pt x="705" y="1313"/>
                  </a:lnTo>
                  <a:lnTo>
                    <a:pt x="699" y="1298"/>
                  </a:lnTo>
                  <a:lnTo>
                    <a:pt x="697" y="1282"/>
                  </a:lnTo>
                  <a:lnTo>
                    <a:pt x="705" y="1262"/>
                  </a:lnTo>
                  <a:lnTo>
                    <a:pt x="714" y="1243"/>
                  </a:lnTo>
                  <a:lnTo>
                    <a:pt x="726" y="1224"/>
                  </a:lnTo>
                  <a:lnTo>
                    <a:pt x="737" y="1205"/>
                  </a:lnTo>
                  <a:lnTo>
                    <a:pt x="751" y="1186"/>
                  </a:lnTo>
                  <a:lnTo>
                    <a:pt x="768" y="1168"/>
                  </a:lnTo>
                  <a:lnTo>
                    <a:pt x="785" y="1152"/>
                  </a:lnTo>
                  <a:lnTo>
                    <a:pt x="806" y="1138"/>
                  </a:lnTo>
                  <a:lnTo>
                    <a:pt x="840" y="1126"/>
                  </a:lnTo>
                  <a:lnTo>
                    <a:pt x="876" y="1120"/>
                  </a:lnTo>
                  <a:lnTo>
                    <a:pt x="916" y="1116"/>
                  </a:lnTo>
                  <a:lnTo>
                    <a:pt x="956" y="1116"/>
                  </a:lnTo>
                  <a:lnTo>
                    <a:pt x="996" y="1119"/>
                  </a:lnTo>
                  <a:lnTo>
                    <a:pt x="1036" y="1125"/>
                  </a:lnTo>
                  <a:lnTo>
                    <a:pt x="1072" y="1133"/>
                  </a:lnTo>
                  <a:lnTo>
                    <a:pt x="1105" y="1144"/>
                  </a:lnTo>
                  <a:lnTo>
                    <a:pt x="1091" y="1129"/>
                  </a:lnTo>
                  <a:lnTo>
                    <a:pt x="1074" y="1119"/>
                  </a:lnTo>
                  <a:lnTo>
                    <a:pt x="1055" y="1110"/>
                  </a:lnTo>
                  <a:lnTo>
                    <a:pt x="1034" y="1103"/>
                  </a:lnTo>
                  <a:lnTo>
                    <a:pt x="1013" y="1098"/>
                  </a:lnTo>
                  <a:lnTo>
                    <a:pt x="990" y="1095"/>
                  </a:lnTo>
                  <a:lnTo>
                    <a:pt x="966" y="1094"/>
                  </a:lnTo>
                  <a:lnTo>
                    <a:pt x="943" y="1094"/>
                  </a:lnTo>
                  <a:lnTo>
                    <a:pt x="954" y="1087"/>
                  </a:lnTo>
                  <a:lnTo>
                    <a:pt x="968" y="1081"/>
                  </a:lnTo>
                  <a:lnTo>
                    <a:pt x="981" y="1075"/>
                  </a:lnTo>
                  <a:lnTo>
                    <a:pt x="994" y="1072"/>
                  </a:lnTo>
                  <a:lnTo>
                    <a:pt x="1008" y="1069"/>
                  </a:lnTo>
                  <a:lnTo>
                    <a:pt x="1023" y="1066"/>
                  </a:lnTo>
                  <a:lnTo>
                    <a:pt x="1036" y="1063"/>
                  </a:lnTo>
                  <a:lnTo>
                    <a:pt x="1049" y="1060"/>
                  </a:lnTo>
                  <a:lnTo>
                    <a:pt x="1025" y="1058"/>
                  </a:lnTo>
                  <a:lnTo>
                    <a:pt x="1000" y="1056"/>
                  </a:lnTo>
                  <a:lnTo>
                    <a:pt x="977" y="1059"/>
                  </a:lnTo>
                  <a:lnTo>
                    <a:pt x="954" y="1065"/>
                  </a:lnTo>
                  <a:lnTo>
                    <a:pt x="931" y="1072"/>
                  </a:lnTo>
                  <a:lnTo>
                    <a:pt x="910" y="1082"/>
                  </a:lnTo>
                  <a:lnTo>
                    <a:pt x="891" y="1093"/>
                  </a:lnTo>
                  <a:lnTo>
                    <a:pt x="872" y="1104"/>
                  </a:lnTo>
                  <a:lnTo>
                    <a:pt x="851" y="1107"/>
                  </a:lnTo>
                  <a:lnTo>
                    <a:pt x="823" y="1100"/>
                  </a:lnTo>
                  <a:lnTo>
                    <a:pt x="794" y="1088"/>
                  </a:lnTo>
                  <a:lnTo>
                    <a:pt x="766" y="1074"/>
                  </a:lnTo>
                  <a:lnTo>
                    <a:pt x="737" y="1062"/>
                  </a:lnTo>
                  <a:lnTo>
                    <a:pt x="709" y="1052"/>
                  </a:lnTo>
                  <a:lnTo>
                    <a:pt x="680" y="1046"/>
                  </a:lnTo>
                  <a:lnTo>
                    <a:pt x="650" y="1049"/>
                  </a:lnTo>
                  <a:lnTo>
                    <a:pt x="619" y="1060"/>
                  </a:lnTo>
                  <a:lnTo>
                    <a:pt x="610" y="1071"/>
                  </a:lnTo>
                  <a:lnTo>
                    <a:pt x="598" y="1081"/>
                  </a:lnTo>
                  <a:lnTo>
                    <a:pt x="587" y="1091"/>
                  </a:lnTo>
                  <a:lnTo>
                    <a:pt x="573" y="1100"/>
                  </a:lnTo>
                  <a:lnTo>
                    <a:pt x="558" y="1107"/>
                  </a:lnTo>
                  <a:lnTo>
                    <a:pt x="543" y="1113"/>
                  </a:lnTo>
                  <a:lnTo>
                    <a:pt x="526" y="1114"/>
                  </a:lnTo>
                  <a:lnTo>
                    <a:pt x="509" y="1114"/>
                  </a:lnTo>
                  <a:lnTo>
                    <a:pt x="497" y="1126"/>
                  </a:lnTo>
                  <a:lnTo>
                    <a:pt x="488" y="1141"/>
                  </a:lnTo>
                  <a:lnTo>
                    <a:pt x="474" y="1151"/>
                  </a:lnTo>
                  <a:lnTo>
                    <a:pt x="455" y="1155"/>
                  </a:lnTo>
                  <a:lnTo>
                    <a:pt x="440" y="1154"/>
                  </a:lnTo>
                  <a:lnTo>
                    <a:pt x="427" y="1148"/>
                  </a:lnTo>
                  <a:lnTo>
                    <a:pt x="415" y="1141"/>
                  </a:lnTo>
                  <a:lnTo>
                    <a:pt x="406" y="1132"/>
                  </a:lnTo>
                  <a:lnTo>
                    <a:pt x="395" y="1126"/>
                  </a:lnTo>
                  <a:lnTo>
                    <a:pt x="381" y="1120"/>
                  </a:lnTo>
                  <a:lnTo>
                    <a:pt x="366" y="1119"/>
                  </a:lnTo>
                  <a:lnTo>
                    <a:pt x="349" y="1123"/>
                  </a:lnTo>
                  <a:lnTo>
                    <a:pt x="334" y="1106"/>
                  </a:lnTo>
                  <a:lnTo>
                    <a:pt x="328" y="1085"/>
                  </a:lnTo>
                  <a:lnTo>
                    <a:pt x="330" y="1065"/>
                  </a:lnTo>
                  <a:lnTo>
                    <a:pt x="336" y="1044"/>
                  </a:lnTo>
                  <a:lnTo>
                    <a:pt x="345" y="1033"/>
                  </a:lnTo>
                  <a:lnTo>
                    <a:pt x="356" y="1021"/>
                  </a:lnTo>
                  <a:lnTo>
                    <a:pt x="370" y="1009"/>
                  </a:lnTo>
                  <a:lnTo>
                    <a:pt x="385" y="1001"/>
                  </a:lnTo>
                  <a:lnTo>
                    <a:pt x="400" y="992"/>
                  </a:lnTo>
                  <a:lnTo>
                    <a:pt x="417" y="986"/>
                  </a:lnTo>
                  <a:lnTo>
                    <a:pt x="435" y="982"/>
                  </a:lnTo>
                  <a:lnTo>
                    <a:pt x="454" y="979"/>
                  </a:lnTo>
                  <a:lnTo>
                    <a:pt x="476" y="979"/>
                  </a:lnTo>
                  <a:lnTo>
                    <a:pt x="499" y="980"/>
                  </a:lnTo>
                  <a:lnTo>
                    <a:pt x="520" y="983"/>
                  </a:lnTo>
                  <a:lnTo>
                    <a:pt x="541" y="988"/>
                  </a:lnTo>
                  <a:lnTo>
                    <a:pt x="562" y="993"/>
                  </a:lnTo>
                  <a:lnTo>
                    <a:pt x="583" y="999"/>
                  </a:lnTo>
                  <a:lnTo>
                    <a:pt x="602" y="1004"/>
                  </a:lnTo>
                  <a:lnTo>
                    <a:pt x="621" y="1009"/>
                  </a:lnTo>
                  <a:lnTo>
                    <a:pt x="575" y="976"/>
                  </a:lnTo>
                  <a:lnTo>
                    <a:pt x="596" y="969"/>
                  </a:lnTo>
                  <a:lnTo>
                    <a:pt x="619" y="964"/>
                  </a:lnTo>
                  <a:lnTo>
                    <a:pt x="642" y="963"/>
                  </a:lnTo>
                  <a:lnTo>
                    <a:pt x="665" y="963"/>
                  </a:lnTo>
                  <a:lnTo>
                    <a:pt x="690" y="966"/>
                  </a:lnTo>
                  <a:lnTo>
                    <a:pt x="712" y="970"/>
                  </a:lnTo>
                  <a:lnTo>
                    <a:pt x="733" y="977"/>
                  </a:lnTo>
                  <a:lnTo>
                    <a:pt x="754" y="986"/>
                  </a:lnTo>
                  <a:lnTo>
                    <a:pt x="756" y="983"/>
                  </a:lnTo>
                  <a:lnTo>
                    <a:pt x="745" y="972"/>
                  </a:lnTo>
                  <a:lnTo>
                    <a:pt x="732" y="963"/>
                  </a:lnTo>
                  <a:lnTo>
                    <a:pt x="716" y="956"/>
                  </a:lnTo>
                  <a:lnTo>
                    <a:pt x="699" y="950"/>
                  </a:lnTo>
                  <a:lnTo>
                    <a:pt x="682" y="947"/>
                  </a:lnTo>
                  <a:lnTo>
                    <a:pt x="663" y="944"/>
                  </a:lnTo>
                  <a:lnTo>
                    <a:pt x="644" y="944"/>
                  </a:lnTo>
                  <a:lnTo>
                    <a:pt x="625" y="944"/>
                  </a:lnTo>
                  <a:lnTo>
                    <a:pt x="613" y="945"/>
                  </a:lnTo>
                  <a:lnTo>
                    <a:pt x="602" y="947"/>
                  </a:lnTo>
                  <a:lnTo>
                    <a:pt x="589" y="948"/>
                  </a:lnTo>
                  <a:lnTo>
                    <a:pt x="577" y="951"/>
                  </a:lnTo>
                  <a:lnTo>
                    <a:pt x="572" y="925"/>
                  </a:lnTo>
                  <a:lnTo>
                    <a:pt x="570" y="896"/>
                  </a:lnTo>
                  <a:lnTo>
                    <a:pt x="575" y="867"/>
                  </a:lnTo>
                  <a:lnTo>
                    <a:pt x="587" y="842"/>
                  </a:lnTo>
                  <a:lnTo>
                    <a:pt x="600" y="830"/>
                  </a:lnTo>
                  <a:lnTo>
                    <a:pt x="615" y="820"/>
                  </a:lnTo>
                  <a:lnTo>
                    <a:pt x="631" y="808"/>
                  </a:lnTo>
                  <a:lnTo>
                    <a:pt x="644" y="797"/>
                  </a:lnTo>
                  <a:lnTo>
                    <a:pt x="657" y="785"/>
                  </a:lnTo>
                  <a:lnTo>
                    <a:pt x="667" y="772"/>
                  </a:lnTo>
                  <a:lnTo>
                    <a:pt x="674" y="759"/>
                  </a:lnTo>
                  <a:lnTo>
                    <a:pt x="678" y="744"/>
                  </a:lnTo>
                  <a:lnTo>
                    <a:pt x="699" y="743"/>
                  </a:lnTo>
                  <a:lnTo>
                    <a:pt x="718" y="738"/>
                  </a:lnTo>
                  <a:lnTo>
                    <a:pt x="737" y="731"/>
                  </a:lnTo>
                  <a:lnTo>
                    <a:pt x="754" y="722"/>
                  </a:lnTo>
                  <a:lnTo>
                    <a:pt x="770" y="714"/>
                  </a:lnTo>
                  <a:lnTo>
                    <a:pt x="785" y="702"/>
                  </a:lnTo>
                  <a:lnTo>
                    <a:pt x="796" y="689"/>
                  </a:lnTo>
                  <a:lnTo>
                    <a:pt x="808" y="676"/>
                  </a:lnTo>
                  <a:lnTo>
                    <a:pt x="819" y="655"/>
                  </a:lnTo>
                  <a:lnTo>
                    <a:pt x="829" y="632"/>
                  </a:lnTo>
                  <a:lnTo>
                    <a:pt x="831" y="609"/>
                  </a:lnTo>
                  <a:lnTo>
                    <a:pt x="827" y="585"/>
                  </a:lnTo>
                  <a:lnTo>
                    <a:pt x="800" y="644"/>
                  </a:lnTo>
                  <a:lnTo>
                    <a:pt x="760" y="685"/>
                  </a:lnTo>
                  <a:lnTo>
                    <a:pt x="711" y="711"/>
                  </a:lnTo>
                  <a:lnTo>
                    <a:pt x="661" y="725"/>
                  </a:lnTo>
                  <a:lnTo>
                    <a:pt x="613" y="733"/>
                  </a:lnTo>
                  <a:lnTo>
                    <a:pt x="572" y="733"/>
                  </a:lnTo>
                  <a:lnTo>
                    <a:pt x="545" y="731"/>
                  </a:lnTo>
                  <a:lnTo>
                    <a:pt x="534" y="730"/>
                  </a:lnTo>
                  <a:lnTo>
                    <a:pt x="549" y="718"/>
                  </a:lnTo>
                  <a:lnTo>
                    <a:pt x="562" y="706"/>
                  </a:lnTo>
                  <a:lnTo>
                    <a:pt x="575" y="695"/>
                  </a:lnTo>
                  <a:lnTo>
                    <a:pt x="587" y="682"/>
                  </a:lnTo>
                  <a:lnTo>
                    <a:pt x="596" y="669"/>
                  </a:lnTo>
                  <a:lnTo>
                    <a:pt x="606" y="655"/>
                  </a:lnTo>
                  <a:lnTo>
                    <a:pt x="615" y="642"/>
                  </a:lnTo>
                  <a:lnTo>
                    <a:pt x="625" y="629"/>
                  </a:lnTo>
                  <a:lnTo>
                    <a:pt x="623" y="631"/>
                  </a:lnTo>
                  <a:lnTo>
                    <a:pt x="617" y="635"/>
                  </a:lnTo>
                  <a:lnTo>
                    <a:pt x="606" y="642"/>
                  </a:lnTo>
                  <a:lnTo>
                    <a:pt x="594" y="651"/>
                  </a:lnTo>
                  <a:lnTo>
                    <a:pt x="577" y="661"/>
                  </a:lnTo>
                  <a:lnTo>
                    <a:pt x="558" y="673"/>
                  </a:lnTo>
                  <a:lnTo>
                    <a:pt x="537" y="686"/>
                  </a:lnTo>
                  <a:lnTo>
                    <a:pt x="514" y="698"/>
                  </a:lnTo>
                  <a:lnTo>
                    <a:pt x="490" y="709"/>
                  </a:lnTo>
                  <a:lnTo>
                    <a:pt x="465" y="721"/>
                  </a:lnTo>
                  <a:lnTo>
                    <a:pt x="438" y="731"/>
                  </a:lnTo>
                  <a:lnTo>
                    <a:pt x="412" y="740"/>
                  </a:lnTo>
                  <a:lnTo>
                    <a:pt x="383" y="746"/>
                  </a:lnTo>
                  <a:lnTo>
                    <a:pt x="356" y="750"/>
                  </a:lnTo>
                  <a:lnTo>
                    <a:pt x="330" y="752"/>
                  </a:lnTo>
                  <a:lnTo>
                    <a:pt x="305" y="749"/>
                  </a:lnTo>
                  <a:lnTo>
                    <a:pt x="229" y="727"/>
                  </a:lnTo>
                  <a:lnTo>
                    <a:pt x="176" y="703"/>
                  </a:lnTo>
                  <a:lnTo>
                    <a:pt x="141" y="680"/>
                  </a:lnTo>
                  <a:lnTo>
                    <a:pt x="122" y="655"/>
                  </a:lnTo>
                  <a:lnTo>
                    <a:pt x="115" y="634"/>
                  </a:lnTo>
                  <a:lnTo>
                    <a:pt x="111" y="615"/>
                  </a:lnTo>
                  <a:lnTo>
                    <a:pt x="109" y="599"/>
                  </a:lnTo>
                  <a:lnTo>
                    <a:pt x="103" y="588"/>
                  </a:lnTo>
                  <a:lnTo>
                    <a:pt x="86" y="584"/>
                  </a:lnTo>
                  <a:lnTo>
                    <a:pt x="69" y="578"/>
                  </a:lnTo>
                  <a:lnTo>
                    <a:pt x="52" y="569"/>
                  </a:lnTo>
                  <a:lnTo>
                    <a:pt x="37" y="561"/>
                  </a:lnTo>
                  <a:lnTo>
                    <a:pt x="23" y="550"/>
                  </a:lnTo>
                  <a:lnTo>
                    <a:pt x="14" y="537"/>
                  </a:lnTo>
                  <a:lnTo>
                    <a:pt x="6" y="524"/>
                  </a:lnTo>
                  <a:lnTo>
                    <a:pt x="2" y="511"/>
                  </a:lnTo>
                  <a:lnTo>
                    <a:pt x="0" y="495"/>
                  </a:lnTo>
                  <a:lnTo>
                    <a:pt x="4" y="482"/>
                  </a:lnTo>
                  <a:lnTo>
                    <a:pt x="14" y="469"/>
                  </a:lnTo>
                  <a:lnTo>
                    <a:pt x="23" y="457"/>
                  </a:lnTo>
                  <a:lnTo>
                    <a:pt x="44" y="444"/>
                  </a:lnTo>
                  <a:lnTo>
                    <a:pt x="67" y="435"/>
                  </a:lnTo>
                  <a:lnTo>
                    <a:pt x="92" y="430"/>
                  </a:lnTo>
                  <a:lnTo>
                    <a:pt x="118" y="427"/>
                  </a:lnTo>
                  <a:lnTo>
                    <a:pt x="145" y="427"/>
                  </a:lnTo>
                  <a:lnTo>
                    <a:pt x="172" y="428"/>
                  </a:lnTo>
                  <a:lnTo>
                    <a:pt x="198" y="432"/>
                  </a:lnTo>
                  <a:lnTo>
                    <a:pt x="223" y="438"/>
                  </a:lnTo>
                  <a:lnTo>
                    <a:pt x="250" y="421"/>
                  </a:lnTo>
                  <a:lnTo>
                    <a:pt x="278" y="408"/>
                  </a:lnTo>
                  <a:lnTo>
                    <a:pt x="311" y="395"/>
                  </a:lnTo>
                  <a:lnTo>
                    <a:pt x="341" y="386"/>
                  </a:lnTo>
                  <a:lnTo>
                    <a:pt x="375" y="379"/>
                  </a:lnTo>
                  <a:lnTo>
                    <a:pt x="410" y="373"/>
                  </a:lnTo>
                  <a:lnTo>
                    <a:pt x="444" y="370"/>
                  </a:lnTo>
                  <a:lnTo>
                    <a:pt x="478" y="368"/>
                  </a:lnTo>
                  <a:lnTo>
                    <a:pt x="514" y="368"/>
                  </a:lnTo>
                  <a:lnTo>
                    <a:pt x="549" y="371"/>
                  </a:lnTo>
                  <a:lnTo>
                    <a:pt x="583" y="376"/>
                  </a:lnTo>
                  <a:lnTo>
                    <a:pt x="617" y="383"/>
                  </a:lnTo>
                  <a:lnTo>
                    <a:pt x="650" y="390"/>
                  </a:lnTo>
                  <a:lnTo>
                    <a:pt x="682" y="400"/>
                  </a:lnTo>
                  <a:lnTo>
                    <a:pt x="712" y="411"/>
                  </a:lnTo>
                  <a:lnTo>
                    <a:pt x="741" y="424"/>
                  </a:lnTo>
                  <a:lnTo>
                    <a:pt x="739" y="421"/>
                  </a:lnTo>
                  <a:lnTo>
                    <a:pt x="732" y="415"/>
                  </a:lnTo>
                  <a:lnTo>
                    <a:pt x="720" y="405"/>
                  </a:lnTo>
                  <a:lnTo>
                    <a:pt x="703" y="393"/>
                  </a:lnTo>
                  <a:lnTo>
                    <a:pt x="680" y="381"/>
                  </a:lnTo>
                  <a:lnTo>
                    <a:pt x="653" y="371"/>
                  </a:lnTo>
                  <a:lnTo>
                    <a:pt x="623" y="363"/>
                  </a:lnTo>
                  <a:lnTo>
                    <a:pt x="587" y="357"/>
                  </a:lnTo>
                  <a:lnTo>
                    <a:pt x="600" y="341"/>
                  </a:lnTo>
                  <a:lnTo>
                    <a:pt x="600" y="323"/>
                  </a:lnTo>
                  <a:lnTo>
                    <a:pt x="594" y="304"/>
                  </a:lnTo>
                  <a:lnTo>
                    <a:pt x="585" y="284"/>
                  </a:lnTo>
                  <a:lnTo>
                    <a:pt x="581" y="263"/>
                  </a:lnTo>
                  <a:lnTo>
                    <a:pt x="587" y="240"/>
                  </a:lnTo>
                  <a:lnTo>
                    <a:pt x="608" y="215"/>
                  </a:lnTo>
                  <a:lnTo>
                    <a:pt x="652" y="189"/>
                  </a:lnTo>
                  <a:lnTo>
                    <a:pt x="629" y="166"/>
                  </a:lnTo>
                  <a:lnTo>
                    <a:pt x="629" y="140"/>
                  </a:lnTo>
                  <a:lnTo>
                    <a:pt x="636" y="110"/>
                  </a:lnTo>
                  <a:lnTo>
                    <a:pt x="636" y="81"/>
                  </a:lnTo>
                  <a:lnTo>
                    <a:pt x="627" y="103"/>
                  </a:lnTo>
                  <a:lnTo>
                    <a:pt x="612" y="126"/>
                  </a:lnTo>
                  <a:lnTo>
                    <a:pt x="594" y="148"/>
                  </a:lnTo>
                  <a:lnTo>
                    <a:pt x="573" y="167"/>
                  </a:lnTo>
                  <a:lnTo>
                    <a:pt x="549" y="186"/>
                  </a:lnTo>
                  <a:lnTo>
                    <a:pt x="524" y="202"/>
                  </a:lnTo>
                  <a:lnTo>
                    <a:pt x="495" y="215"/>
                  </a:lnTo>
                  <a:lnTo>
                    <a:pt x="465" y="224"/>
                  </a:lnTo>
                  <a:lnTo>
                    <a:pt x="425" y="231"/>
                  </a:lnTo>
                  <a:lnTo>
                    <a:pt x="385" y="234"/>
                  </a:lnTo>
                  <a:lnTo>
                    <a:pt x="345" y="233"/>
                  </a:lnTo>
                  <a:lnTo>
                    <a:pt x="307" y="226"/>
                  </a:lnTo>
                  <a:lnTo>
                    <a:pt x="269" y="215"/>
                  </a:lnTo>
                  <a:lnTo>
                    <a:pt x="235" y="201"/>
                  </a:lnTo>
                  <a:lnTo>
                    <a:pt x="200" y="183"/>
                  </a:lnTo>
                  <a:lnTo>
                    <a:pt x="170" y="163"/>
                  </a:lnTo>
                  <a:lnTo>
                    <a:pt x="198" y="167"/>
                  </a:lnTo>
                  <a:lnTo>
                    <a:pt x="225" y="167"/>
                  </a:lnTo>
                  <a:lnTo>
                    <a:pt x="248" y="164"/>
                  </a:lnTo>
                  <a:lnTo>
                    <a:pt x="271" y="159"/>
                  </a:lnTo>
                  <a:lnTo>
                    <a:pt x="290" y="148"/>
                  </a:lnTo>
                  <a:lnTo>
                    <a:pt x="311" y="138"/>
                  </a:lnTo>
                  <a:lnTo>
                    <a:pt x="328" y="125"/>
                  </a:lnTo>
                  <a:lnTo>
                    <a:pt x="347" y="110"/>
                  </a:lnTo>
                  <a:lnTo>
                    <a:pt x="364" y="96"/>
                  </a:lnTo>
                  <a:lnTo>
                    <a:pt x="381" y="80"/>
                  </a:lnTo>
                  <a:lnTo>
                    <a:pt x="400" y="65"/>
                  </a:lnTo>
                  <a:lnTo>
                    <a:pt x="417" y="51"/>
                  </a:lnTo>
                  <a:lnTo>
                    <a:pt x="436" y="38"/>
                  </a:lnTo>
                  <a:lnTo>
                    <a:pt x="457" y="26"/>
                  </a:lnTo>
                  <a:lnTo>
                    <a:pt x="480" y="16"/>
                  </a:lnTo>
                  <a:lnTo>
                    <a:pt x="503" y="8"/>
                  </a:lnTo>
                  <a:lnTo>
                    <a:pt x="524" y="4"/>
                  </a:lnTo>
                  <a:lnTo>
                    <a:pt x="547" y="1"/>
                  </a:lnTo>
                  <a:lnTo>
                    <a:pt x="568" y="0"/>
                  </a:lnTo>
                  <a:lnTo>
                    <a:pt x="589" y="0"/>
                  </a:lnTo>
                  <a:lnTo>
                    <a:pt x="610" y="1"/>
                  </a:lnTo>
                  <a:lnTo>
                    <a:pt x="631" y="3"/>
                  </a:lnTo>
                  <a:lnTo>
                    <a:pt x="650" y="7"/>
                  </a:lnTo>
                  <a:lnTo>
                    <a:pt x="671" y="11"/>
                  </a:lnTo>
                  <a:lnTo>
                    <a:pt x="690" y="19"/>
                  </a:lnTo>
                  <a:lnTo>
                    <a:pt x="709" y="25"/>
                  </a:lnTo>
                  <a:lnTo>
                    <a:pt x="728" y="33"/>
                  </a:lnTo>
                  <a:lnTo>
                    <a:pt x="745" y="41"/>
                  </a:lnTo>
                  <a:lnTo>
                    <a:pt x="762" y="51"/>
                  </a:lnTo>
                  <a:lnTo>
                    <a:pt x="781" y="61"/>
                  </a:lnTo>
                  <a:lnTo>
                    <a:pt x="796" y="71"/>
                  </a:lnTo>
                  <a:lnTo>
                    <a:pt x="81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7501" y="3024188"/>
              <a:ext cx="377825" cy="168275"/>
            </a:xfrm>
            <a:custGeom>
              <a:avLst/>
              <a:gdLst>
                <a:gd name="T0" fmla="*/ 238 w 238"/>
                <a:gd name="T1" fmla="*/ 6 h 106"/>
                <a:gd name="T2" fmla="*/ 204 w 238"/>
                <a:gd name="T3" fmla="*/ 12 h 106"/>
                <a:gd name="T4" fmla="*/ 175 w 238"/>
                <a:gd name="T5" fmla="*/ 25 h 106"/>
                <a:gd name="T6" fmla="*/ 149 w 238"/>
                <a:gd name="T7" fmla="*/ 44 h 106"/>
                <a:gd name="T8" fmla="*/ 124 w 238"/>
                <a:gd name="T9" fmla="*/ 64 h 106"/>
                <a:gd name="T10" fmla="*/ 99 w 238"/>
                <a:gd name="T11" fmla="*/ 84 h 106"/>
                <a:gd name="T12" fmla="*/ 71 w 238"/>
                <a:gd name="T13" fmla="*/ 99 h 106"/>
                <a:gd name="T14" fmla="*/ 38 w 238"/>
                <a:gd name="T15" fmla="*/ 106 h 106"/>
                <a:gd name="T16" fmla="*/ 0 w 238"/>
                <a:gd name="T17" fmla="*/ 102 h 106"/>
                <a:gd name="T18" fmla="*/ 33 w 238"/>
                <a:gd name="T19" fmla="*/ 92 h 106"/>
                <a:gd name="T20" fmla="*/ 59 w 238"/>
                <a:gd name="T21" fmla="*/ 74 h 106"/>
                <a:gd name="T22" fmla="*/ 86 w 238"/>
                <a:gd name="T23" fmla="*/ 55 h 106"/>
                <a:gd name="T24" fmla="*/ 113 w 238"/>
                <a:gd name="T25" fmla="*/ 35 h 106"/>
                <a:gd name="T26" fmla="*/ 139 w 238"/>
                <a:gd name="T27" fmla="*/ 17 h 106"/>
                <a:gd name="T28" fmla="*/ 168 w 238"/>
                <a:gd name="T29" fmla="*/ 4 h 106"/>
                <a:gd name="T30" fmla="*/ 200 w 238"/>
                <a:gd name="T31" fmla="*/ 0 h 106"/>
                <a:gd name="T32" fmla="*/ 238 w 238"/>
                <a:gd name="T33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06">
                  <a:moveTo>
                    <a:pt x="238" y="6"/>
                  </a:moveTo>
                  <a:lnTo>
                    <a:pt x="204" y="12"/>
                  </a:lnTo>
                  <a:lnTo>
                    <a:pt x="175" y="25"/>
                  </a:lnTo>
                  <a:lnTo>
                    <a:pt x="149" y="44"/>
                  </a:lnTo>
                  <a:lnTo>
                    <a:pt x="124" y="64"/>
                  </a:lnTo>
                  <a:lnTo>
                    <a:pt x="99" y="84"/>
                  </a:lnTo>
                  <a:lnTo>
                    <a:pt x="71" y="99"/>
                  </a:lnTo>
                  <a:lnTo>
                    <a:pt x="38" y="106"/>
                  </a:lnTo>
                  <a:lnTo>
                    <a:pt x="0" y="102"/>
                  </a:lnTo>
                  <a:lnTo>
                    <a:pt x="33" y="92"/>
                  </a:lnTo>
                  <a:lnTo>
                    <a:pt x="59" y="74"/>
                  </a:lnTo>
                  <a:lnTo>
                    <a:pt x="86" y="55"/>
                  </a:lnTo>
                  <a:lnTo>
                    <a:pt x="113" y="35"/>
                  </a:lnTo>
                  <a:lnTo>
                    <a:pt x="139" y="17"/>
                  </a:lnTo>
                  <a:lnTo>
                    <a:pt x="168" y="4"/>
                  </a:lnTo>
                  <a:lnTo>
                    <a:pt x="200" y="0"/>
                  </a:lnTo>
                  <a:lnTo>
                    <a:pt x="238" y="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54676" y="3206750"/>
              <a:ext cx="250825" cy="436562"/>
            </a:xfrm>
            <a:custGeom>
              <a:avLst/>
              <a:gdLst>
                <a:gd name="T0" fmla="*/ 127 w 158"/>
                <a:gd name="T1" fmla="*/ 66 h 275"/>
                <a:gd name="T2" fmla="*/ 133 w 158"/>
                <a:gd name="T3" fmla="*/ 92 h 275"/>
                <a:gd name="T4" fmla="*/ 133 w 158"/>
                <a:gd name="T5" fmla="*/ 120 h 275"/>
                <a:gd name="T6" fmla="*/ 129 w 158"/>
                <a:gd name="T7" fmla="*/ 146 h 275"/>
                <a:gd name="T8" fmla="*/ 125 w 158"/>
                <a:gd name="T9" fmla="*/ 173 h 275"/>
                <a:gd name="T10" fmla="*/ 125 w 158"/>
                <a:gd name="T11" fmla="*/ 201 h 275"/>
                <a:gd name="T12" fmla="*/ 127 w 158"/>
                <a:gd name="T13" fmla="*/ 227 h 275"/>
                <a:gd name="T14" fmla="*/ 139 w 158"/>
                <a:gd name="T15" fmla="*/ 252 h 275"/>
                <a:gd name="T16" fmla="*/ 158 w 158"/>
                <a:gd name="T17" fmla="*/ 275 h 275"/>
                <a:gd name="T18" fmla="*/ 120 w 158"/>
                <a:gd name="T19" fmla="*/ 248 h 275"/>
                <a:gd name="T20" fmla="*/ 99 w 158"/>
                <a:gd name="T21" fmla="*/ 213 h 275"/>
                <a:gd name="T22" fmla="*/ 91 w 158"/>
                <a:gd name="T23" fmla="*/ 173 h 275"/>
                <a:gd name="T24" fmla="*/ 89 w 158"/>
                <a:gd name="T25" fmla="*/ 131 h 275"/>
                <a:gd name="T26" fmla="*/ 85 w 158"/>
                <a:gd name="T27" fmla="*/ 92 h 275"/>
                <a:gd name="T28" fmla="*/ 74 w 158"/>
                <a:gd name="T29" fmla="*/ 54 h 275"/>
                <a:gd name="T30" fmla="*/ 47 w 158"/>
                <a:gd name="T31" fmla="*/ 23 h 275"/>
                <a:gd name="T32" fmla="*/ 0 w 158"/>
                <a:gd name="T33" fmla="*/ 0 h 275"/>
                <a:gd name="T34" fmla="*/ 19 w 158"/>
                <a:gd name="T35" fmla="*/ 4 h 275"/>
                <a:gd name="T36" fmla="*/ 36 w 158"/>
                <a:gd name="T37" fmla="*/ 10 h 275"/>
                <a:gd name="T38" fmla="*/ 55 w 158"/>
                <a:gd name="T39" fmla="*/ 16 h 275"/>
                <a:gd name="T40" fmla="*/ 72 w 158"/>
                <a:gd name="T41" fmla="*/ 22 h 275"/>
                <a:gd name="T42" fmla="*/ 89 w 158"/>
                <a:gd name="T43" fmla="*/ 29 h 275"/>
                <a:gd name="T44" fmla="*/ 104 w 158"/>
                <a:gd name="T45" fmla="*/ 39 h 275"/>
                <a:gd name="T46" fmla="*/ 118 w 158"/>
                <a:gd name="T47" fmla="*/ 51 h 275"/>
                <a:gd name="T48" fmla="*/ 127 w 158"/>
                <a:gd name="T49" fmla="*/ 6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75">
                  <a:moveTo>
                    <a:pt x="127" y="66"/>
                  </a:moveTo>
                  <a:lnTo>
                    <a:pt x="133" y="92"/>
                  </a:lnTo>
                  <a:lnTo>
                    <a:pt x="133" y="120"/>
                  </a:lnTo>
                  <a:lnTo>
                    <a:pt x="129" y="146"/>
                  </a:lnTo>
                  <a:lnTo>
                    <a:pt x="125" y="173"/>
                  </a:lnTo>
                  <a:lnTo>
                    <a:pt x="125" y="201"/>
                  </a:lnTo>
                  <a:lnTo>
                    <a:pt x="127" y="227"/>
                  </a:lnTo>
                  <a:lnTo>
                    <a:pt x="139" y="252"/>
                  </a:lnTo>
                  <a:lnTo>
                    <a:pt x="158" y="275"/>
                  </a:lnTo>
                  <a:lnTo>
                    <a:pt x="120" y="248"/>
                  </a:lnTo>
                  <a:lnTo>
                    <a:pt x="99" y="213"/>
                  </a:lnTo>
                  <a:lnTo>
                    <a:pt x="91" y="173"/>
                  </a:lnTo>
                  <a:lnTo>
                    <a:pt x="89" y="131"/>
                  </a:lnTo>
                  <a:lnTo>
                    <a:pt x="85" y="92"/>
                  </a:lnTo>
                  <a:lnTo>
                    <a:pt x="74" y="54"/>
                  </a:lnTo>
                  <a:lnTo>
                    <a:pt x="47" y="23"/>
                  </a:lnTo>
                  <a:lnTo>
                    <a:pt x="0" y="0"/>
                  </a:lnTo>
                  <a:lnTo>
                    <a:pt x="19" y="4"/>
                  </a:lnTo>
                  <a:lnTo>
                    <a:pt x="36" y="10"/>
                  </a:lnTo>
                  <a:lnTo>
                    <a:pt x="55" y="16"/>
                  </a:lnTo>
                  <a:lnTo>
                    <a:pt x="72" y="22"/>
                  </a:lnTo>
                  <a:lnTo>
                    <a:pt x="89" y="29"/>
                  </a:lnTo>
                  <a:lnTo>
                    <a:pt x="104" y="39"/>
                  </a:lnTo>
                  <a:lnTo>
                    <a:pt x="118" y="51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980113" y="3363913"/>
              <a:ext cx="76200" cy="147637"/>
            </a:xfrm>
            <a:custGeom>
              <a:avLst/>
              <a:gdLst>
                <a:gd name="T0" fmla="*/ 44 w 48"/>
                <a:gd name="T1" fmla="*/ 55 h 93"/>
                <a:gd name="T2" fmla="*/ 0 w 48"/>
                <a:gd name="T3" fmla="*/ 93 h 93"/>
                <a:gd name="T4" fmla="*/ 8 w 48"/>
                <a:gd name="T5" fmla="*/ 77 h 93"/>
                <a:gd name="T6" fmla="*/ 14 w 48"/>
                <a:gd name="T7" fmla="*/ 60 h 93"/>
                <a:gd name="T8" fmla="*/ 18 w 48"/>
                <a:gd name="T9" fmla="*/ 42 h 93"/>
                <a:gd name="T10" fmla="*/ 16 w 48"/>
                <a:gd name="T11" fmla="*/ 23 h 93"/>
                <a:gd name="T12" fmla="*/ 0 w 48"/>
                <a:gd name="T13" fmla="*/ 0 h 93"/>
                <a:gd name="T14" fmla="*/ 8 w 48"/>
                <a:gd name="T15" fmla="*/ 6 h 93"/>
                <a:gd name="T16" fmla="*/ 18 w 48"/>
                <a:gd name="T17" fmla="*/ 12 h 93"/>
                <a:gd name="T18" fmla="*/ 27 w 48"/>
                <a:gd name="T19" fmla="*/ 18 h 93"/>
                <a:gd name="T20" fmla="*/ 37 w 48"/>
                <a:gd name="T21" fmla="*/ 23 h 93"/>
                <a:gd name="T22" fmla="*/ 42 w 48"/>
                <a:gd name="T23" fmla="*/ 29 h 93"/>
                <a:gd name="T24" fmla="*/ 46 w 48"/>
                <a:gd name="T25" fmla="*/ 37 h 93"/>
                <a:gd name="T26" fmla="*/ 48 w 48"/>
                <a:gd name="T27" fmla="*/ 45 h 93"/>
                <a:gd name="T28" fmla="*/ 44 w 48"/>
                <a:gd name="T2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3">
                  <a:moveTo>
                    <a:pt x="44" y="55"/>
                  </a:moveTo>
                  <a:lnTo>
                    <a:pt x="0" y="93"/>
                  </a:lnTo>
                  <a:lnTo>
                    <a:pt x="8" y="77"/>
                  </a:lnTo>
                  <a:lnTo>
                    <a:pt x="14" y="60"/>
                  </a:lnTo>
                  <a:lnTo>
                    <a:pt x="18" y="42"/>
                  </a:lnTo>
                  <a:lnTo>
                    <a:pt x="16" y="2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7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6" y="37"/>
                  </a:lnTo>
                  <a:lnTo>
                    <a:pt x="48" y="45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10188" y="3443288"/>
              <a:ext cx="163513" cy="608012"/>
            </a:xfrm>
            <a:custGeom>
              <a:avLst/>
              <a:gdLst>
                <a:gd name="T0" fmla="*/ 74 w 103"/>
                <a:gd name="T1" fmla="*/ 205 h 383"/>
                <a:gd name="T2" fmla="*/ 59 w 103"/>
                <a:gd name="T3" fmla="*/ 224 h 383"/>
                <a:gd name="T4" fmla="*/ 44 w 103"/>
                <a:gd name="T5" fmla="*/ 246 h 383"/>
                <a:gd name="T6" fmla="*/ 30 w 103"/>
                <a:gd name="T7" fmla="*/ 266 h 383"/>
                <a:gd name="T8" fmla="*/ 21 w 103"/>
                <a:gd name="T9" fmla="*/ 290 h 383"/>
                <a:gd name="T10" fmla="*/ 13 w 103"/>
                <a:gd name="T11" fmla="*/ 311 h 383"/>
                <a:gd name="T12" fmla="*/ 11 w 103"/>
                <a:gd name="T13" fmla="*/ 335 h 383"/>
                <a:gd name="T14" fmla="*/ 15 w 103"/>
                <a:gd name="T15" fmla="*/ 360 h 383"/>
                <a:gd name="T16" fmla="*/ 24 w 103"/>
                <a:gd name="T17" fmla="*/ 383 h 383"/>
                <a:gd name="T18" fmla="*/ 2 w 103"/>
                <a:gd name="T19" fmla="*/ 333 h 383"/>
                <a:gd name="T20" fmla="*/ 0 w 103"/>
                <a:gd name="T21" fmla="*/ 285 h 383"/>
                <a:gd name="T22" fmla="*/ 13 w 103"/>
                <a:gd name="T23" fmla="*/ 240 h 383"/>
                <a:gd name="T24" fmla="*/ 34 w 103"/>
                <a:gd name="T25" fmla="*/ 193 h 383"/>
                <a:gd name="T26" fmla="*/ 57 w 103"/>
                <a:gd name="T27" fmla="*/ 148 h 383"/>
                <a:gd name="T28" fmla="*/ 76 w 103"/>
                <a:gd name="T29" fmla="*/ 102 h 383"/>
                <a:gd name="T30" fmla="*/ 80 w 103"/>
                <a:gd name="T31" fmla="*/ 52 h 383"/>
                <a:gd name="T32" fmla="*/ 66 w 103"/>
                <a:gd name="T33" fmla="*/ 0 h 383"/>
                <a:gd name="T34" fmla="*/ 76 w 103"/>
                <a:gd name="T35" fmla="*/ 24 h 383"/>
                <a:gd name="T36" fmla="*/ 85 w 103"/>
                <a:gd name="T37" fmla="*/ 51 h 383"/>
                <a:gd name="T38" fmla="*/ 93 w 103"/>
                <a:gd name="T39" fmla="*/ 77 h 383"/>
                <a:gd name="T40" fmla="*/ 99 w 103"/>
                <a:gd name="T41" fmla="*/ 103 h 383"/>
                <a:gd name="T42" fmla="*/ 103 w 103"/>
                <a:gd name="T43" fmla="*/ 129 h 383"/>
                <a:gd name="T44" fmla="*/ 99 w 103"/>
                <a:gd name="T45" fmla="*/ 156 h 383"/>
                <a:gd name="T46" fmla="*/ 91 w 103"/>
                <a:gd name="T47" fmla="*/ 180 h 383"/>
                <a:gd name="T48" fmla="*/ 74 w 103"/>
                <a:gd name="T49" fmla="*/ 2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383">
                  <a:moveTo>
                    <a:pt x="74" y="205"/>
                  </a:moveTo>
                  <a:lnTo>
                    <a:pt x="59" y="224"/>
                  </a:lnTo>
                  <a:lnTo>
                    <a:pt x="44" y="246"/>
                  </a:lnTo>
                  <a:lnTo>
                    <a:pt x="30" y="266"/>
                  </a:lnTo>
                  <a:lnTo>
                    <a:pt x="21" y="290"/>
                  </a:lnTo>
                  <a:lnTo>
                    <a:pt x="13" y="311"/>
                  </a:lnTo>
                  <a:lnTo>
                    <a:pt x="11" y="335"/>
                  </a:lnTo>
                  <a:lnTo>
                    <a:pt x="15" y="360"/>
                  </a:lnTo>
                  <a:lnTo>
                    <a:pt x="24" y="383"/>
                  </a:lnTo>
                  <a:lnTo>
                    <a:pt x="2" y="333"/>
                  </a:lnTo>
                  <a:lnTo>
                    <a:pt x="0" y="285"/>
                  </a:lnTo>
                  <a:lnTo>
                    <a:pt x="13" y="240"/>
                  </a:lnTo>
                  <a:lnTo>
                    <a:pt x="34" y="193"/>
                  </a:lnTo>
                  <a:lnTo>
                    <a:pt x="57" y="148"/>
                  </a:lnTo>
                  <a:lnTo>
                    <a:pt x="76" y="102"/>
                  </a:lnTo>
                  <a:lnTo>
                    <a:pt x="80" y="52"/>
                  </a:lnTo>
                  <a:lnTo>
                    <a:pt x="66" y="0"/>
                  </a:lnTo>
                  <a:lnTo>
                    <a:pt x="76" y="24"/>
                  </a:lnTo>
                  <a:lnTo>
                    <a:pt x="85" y="51"/>
                  </a:lnTo>
                  <a:lnTo>
                    <a:pt x="93" y="77"/>
                  </a:lnTo>
                  <a:lnTo>
                    <a:pt x="99" y="103"/>
                  </a:lnTo>
                  <a:lnTo>
                    <a:pt x="103" y="129"/>
                  </a:lnTo>
                  <a:lnTo>
                    <a:pt x="99" y="156"/>
                  </a:lnTo>
                  <a:lnTo>
                    <a:pt x="91" y="180"/>
                  </a:lnTo>
                  <a:lnTo>
                    <a:pt x="74" y="20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9351" y="3648075"/>
              <a:ext cx="230188" cy="144462"/>
            </a:xfrm>
            <a:custGeom>
              <a:avLst/>
              <a:gdLst>
                <a:gd name="T0" fmla="*/ 128 w 145"/>
                <a:gd name="T1" fmla="*/ 15 h 91"/>
                <a:gd name="T2" fmla="*/ 132 w 145"/>
                <a:gd name="T3" fmla="*/ 21 h 91"/>
                <a:gd name="T4" fmla="*/ 137 w 145"/>
                <a:gd name="T5" fmla="*/ 27 h 91"/>
                <a:gd name="T6" fmla="*/ 141 w 145"/>
                <a:gd name="T7" fmla="*/ 32 h 91"/>
                <a:gd name="T8" fmla="*/ 145 w 145"/>
                <a:gd name="T9" fmla="*/ 40 h 91"/>
                <a:gd name="T10" fmla="*/ 134 w 145"/>
                <a:gd name="T11" fmla="*/ 40 h 91"/>
                <a:gd name="T12" fmla="*/ 122 w 145"/>
                <a:gd name="T13" fmla="*/ 38 h 91"/>
                <a:gd name="T14" fmla="*/ 109 w 145"/>
                <a:gd name="T15" fmla="*/ 37 h 91"/>
                <a:gd name="T16" fmla="*/ 97 w 145"/>
                <a:gd name="T17" fmla="*/ 35 h 91"/>
                <a:gd name="T18" fmla="*/ 86 w 145"/>
                <a:gd name="T19" fmla="*/ 35 h 91"/>
                <a:gd name="T20" fmla="*/ 75 w 145"/>
                <a:gd name="T21" fmla="*/ 38 h 91"/>
                <a:gd name="T22" fmla="*/ 65 w 145"/>
                <a:gd name="T23" fmla="*/ 43 h 91"/>
                <a:gd name="T24" fmla="*/ 57 w 145"/>
                <a:gd name="T25" fmla="*/ 50 h 91"/>
                <a:gd name="T26" fmla="*/ 57 w 145"/>
                <a:gd name="T27" fmla="*/ 59 h 91"/>
                <a:gd name="T28" fmla="*/ 63 w 145"/>
                <a:gd name="T29" fmla="*/ 64 h 91"/>
                <a:gd name="T30" fmla="*/ 75 w 145"/>
                <a:gd name="T31" fmla="*/ 69 h 91"/>
                <a:gd name="T32" fmla="*/ 84 w 145"/>
                <a:gd name="T33" fmla="*/ 72 h 91"/>
                <a:gd name="T34" fmla="*/ 124 w 145"/>
                <a:gd name="T35" fmla="*/ 72 h 91"/>
                <a:gd name="T36" fmla="*/ 118 w 145"/>
                <a:gd name="T37" fmla="*/ 76 h 91"/>
                <a:gd name="T38" fmla="*/ 113 w 145"/>
                <a:gd name="T39" fmla="*/ 80 h 91"/>
                <a:gd name="T40" fmla="*/ 105 w 145"/>
                <a:gd name="T41" fmla="*/ 83 h 91"/>
                <a:gd name="T42" fmla="*/ 99 w 145"/>
                <a:gd name="T43" fmla="*/ 86 h 91"/>
                <a:gd name="T44" fmla="*/ 92 w 145"/>
                <a:gd name="T45" fmla="*/ 88 h 91"/>
                <a:gd name="T46" fmla="*/ 84 w 145"/>
                <a:gd name="T47" fmla="*/ 89 h 91"/>
                <a:gd name="T48" fmla="*/ 75 w 145"/>
                <a:gd name="T49" fmla="*/ 91 h 91"/>
                <a:gd name="T50" fmla="*/ 67 w 145"/>
                <a:gd name="T51" fmla="*/ 91 h 91"/>
                <a:gd name="T52" fmla="*/ 57 w 145"/>
                <a:gd name="T53" fmla="*/ 89 h 91"/>
                <a:gd name="T54" fmla="*/ 48 w 145"/>
                <a:gd name="T55" fmla="*/ 88 h 91"/>
                <a:gd name="T56" fmla="*/ 38 w 145"/>
                <a:gd name="T57" fmla="*/ 86 h 91"/>
                <a:gd name="T58" fmla="*/ 31 w 145"/>
                <a:gd name="T59" fmla="*/ 83 h 91"/>
                <a:gd name="T60" fmla="*/ 21 w 145"/>
                <a:gd name="T61" fmla="*/ 79 h 91"/>
                <a:gd name="T62" fmla="*/ 14 w 145"/>
                <a:gd name="T63" fmla="*/ 75 h 91"/>
                <a:gd name="T64" fmla="*/ 8 w 145"/>
                <a:gd name="T65" fmla="*/ 69 h 91"/>
                <a:gd name="T66" fmla="*/ 2 w 145"/>
                <a:gd name="T67" fmla="*/ 63 h 91"/>
                <a:gd name="T68" fmla="*/ 0 w 145"/>
                <a:gd name="T69" fmla="*/ 51 h 91"/>
                <a:gd name="T70" fmla="*/ 2 w 145"/>
                <a:gd name="T71" fmla="*/ 40 h 91"/>
                <a:gd name="T72" fmla="*/ 8 w 145"/>
                <a:gd name="T73" fmla="*/ 29 h 91"/>
                <a:gd name="T74" fmla="*/ 15 w 145"/>
                <a:gd name="T75" fmla="*/ 19 h 91"/>
                <a:gd name="T76" fmla="*/ 27 w 145"/>
                <a:gd name="T77" fmla="*/ 11 h 91"/>
                <a:gd name="T78" fmla="*/ 40 w 145"/>
                <a:gd name="T79" fmla="*/ 5 h 91"/>
                <a:gd name="T80" fmla="*/ 55 w 145"/>
                <a:gd name="T81" fmla="*/ 2 h 91"/>
                <a:gd name="T82" fmla="*/ 71 w 145"/>
                <a:gd name="T83" fmla="*/ 0 h 91"/>
                <a:gd name="T84" fmla="*/ 86 w 145"/>
                <a:gd name="T85" fmla="*/ 0 h 91"/>
                <a:gd name="T86" fmla="*/ 101 w 145"/>
                <a:gd name="T87" fmla="*/ 3 h 91"/>
                <a:gd name="T88" fmla="*/ 114 w 145"/>
                <a:gd name="T89" fmla="*/ 9 h 91"/>
                <a:gd name="T90" fmla="*/ 128 w 145"/>
                <a:gd name="T9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91">
                  <a:moveTo>
                    <a:pt x="128" y="15"/>
                  </a:moveTo>
                  <a:lnTo>
                    <a:pt x="132" y="21"/>
                  </a:lnTo>
                  <a:lnTo>
                    <a:pt x="137" y="27"/>
                  </a:lnTo>
                  <a:lnTo>
                    <a:pt x="141" y="32"/>
                  </a:lnTo>
                  <a:lnTo>
                    <a:pt x="145" y="40"/>
                  </a:lnTo>
                  <a:lnTo>
                    <a:pt x="134" y="40"/>
                  </a:lnTo>
                  <a:lnTo>
                    <a:pt x="122" y="38"/>
                  </a:lnTo>
                  <a:lnTo>
                    <a:pt x="109" y="37"/>
                  </a:lnTo>
                  <a:lnTo>
                    <a:pt x="97" y="35"/>
                  </a:lnTo>
                  <a:lnTo>
                    <a:pt x="86" y="35"/>
                  </a:lnTo>
                  <a:lnTo>
                    <a:pt x="75" y="38"/>
                  </a:lnTo>
                  <a:lnTo>
                    <a:pt x="65" y="43"/>
                  </a:lnTo>
                  <a:lnTo>
                    <a:pt x="57" y="50"/>
                  </a:lnTo>
                  <a:lnTo>
                    <a:pt x="57" y="59"/>
                  </a:lnTo>
                  <a:lnTo>
                    <a:pt x="63" y="64"/>
                  </a:lnTo>
                  <a:lnTo>
                    <a:pt x="75" y="69"/>
                  </a:lnTo>
                  <a:lnTo>
                    <a:pt x="84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3" y="80"/>
                  </a:lnTo>
                  <a:lnTo>
                    <a:pt x="105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4" y="89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7" y="89"/>
                  </a:lnTo>
                  <a:lnTo>
                    <a:pt x="48" y="88"/>
                  </a:lnTo>
                  <a:lnTo>
                    <a:pt x="38" y="86"/>
                  </a:lnTo>
                  <a:lnTo>
                    <a:pt x="31" y="83"/>
                  </a:lnTo>
                  <a:lnTo>
                    <a:pt x="21" y="79"/>
                  </a:lnTo>
                  <a:lnTo>
                    <a:pt x="14" y="75"/>
                  </a:lnTo>
                  <a:lnTo>
                    <a:pt x="8" y="69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5" y="19"/>
                  </a:lnTo>
                  <a:lnTo>
                    <a:pt x="27" y="11"/>
                  </a:lnTo>
                  <a:lnTo>
                    <a:pt x="40" y="5"/>
                  </a:lnTo>
                  <a:lnTo>
                    <a:pt x="55" y="2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3"/>
                  </a:lnTo>
                  <a:lnTo>
                    <a:pt x="114" y="9"/>
                  </a:lnTo>
                  <a:lnTo>
                    <a:pt x="128" y="1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73526" y="3702050"/>
              <a:ext cx="46038" cy="26987"/>
            </a:xfrm>
            <a:custGeom>
              <a:avLst/>
              <a:gdLst>
                <a:gd name="T0" fmla="*/ 29 w 29"/>
                <a:gd name="T1" fmla="*/ 7 h 17"/>
                <a:gd name="T2" fmla="*/ 29 w 29"/>
                <a:gd name="T3" fmla="*/ 16 h 17"/>
                <a:gd name="T4" fmla="*/ 21 w 29"/>
                <a:gd name="T5" fmla="*/ 17 h 17"/>
                <a:gd name="T6" fmla="*/ 13 w 29"/>
                <a:gd name="T7" fmla="*/ 17 h 17"/>
                <a:gd name="T8" fmla="*/ 6 w 29"/>
                <a:gd name="T9" fmla="*/ 16 h 17"/>
                <a:gd name="T10" fmla="*/ 0 w 29"/>
                <a:gd name="T11" fmla="*/ 11 h 17"/>
                <a:gd name="T12" fmla="*/ 4 w 29"/>
                <a:gd name="T13" fmla="*/ 4 h 17"/>
                <a:gd name="T14" fmla="*/ 11 w 29"/>
                <a:gd name="T15" fmla="*/ 0 h 17"/>
                <a:gd name="T16" fmla="*/ 21 w 29"/>
                <a:gd name="T17" fmla="*/ 1 h 17"/>
                <a:gd name="T18" fmla="*/ 29 w 29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29" y="7"/>
                  </a:moveTo>
                  <a:lnTo>
                    <a:pt x="29" y="16"/>
                  </a:lnTo>
                  <a:lnTo>
                    <a:pt x="21" y="17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1" y="1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06888" y="3711575"/>
              <a:ext cx="50800" cy="31750"/>
            </a:xfrm>
            <a:custGeom>
              <a:avLst/>
              <a:gdLst>
                <a:gd name="T0" fmla="*/ 32 w 32"/>
                <a:gd name="T1" fmla="*/ 11 h 20"/>
                <a:gd name="T2" fmla="*/ 26 w 32"/>
                <a:gd name="T3" fmla="*/ 17 h 20"/>
                <a:gd name="T4" fmla="*/ 19 w 32"/>
                <a:gd name="T5" fmla="*/ 20 h 20"/>
                <a:gd name="T6" fmla="*/ 9 w 32"/>
                <a:gd name="T7" fmla="*/ 20 h 20"/>
                <a:gd name="T8" fmla="*/ 2 w 32"/>
                <a:gd name="T9" fmla="*/ 20 h 20"/>
                <a:gd name="T10" fmla="*/ 0 w 32"/>
                <a:gd name="T11" fmla="*/ 14 h 20"/>
                <a:gd name="T12" fmla="*/ 0 w 32"/>
                <a:gd name="T13" fmla="*/ 10 h 20"/>
                <a:gd name="T14" fmla="*/ 5 w 32"/>
                <a:gd name="T15" fmla="*/ 4 h 20"/>
                <a:gd name="T16" fmla="*/ 9 w 32"/>
                <a:gd name="T17" fmla="*/ 0 h 20"/>
                <a:gd name="T18" fmla="*/ 15 w 32"/>
                <a:gd name="T19" fmla="*/ 1 h 20"/>
                <a:gd name="T20" fmla="*/ 22 w 32"/>
                <a:gd name="T21" fmla="*/ 3 h 20"/>
                <a:gd name="T22" fmla="*/ 28 w 32"/>
                <a:gd name="T23" fmla="*/ 7 h 20"/>
                <a:gd name="T24" fmla="*/ 32 w 32"/>
                <a:gd name="T2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32" y="11"/>
                  </a:moveTo>
                  <a:lnTo>
                    <a:pt x="26" y="17"/>
                  </a:lnTo>
                  <a:lnTo>
                    <a:pt x="19" y="20"/>
                  </a:lnTo>
                  <a:lnTo>
                    <a:pt x="9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73538" y="3754438"/>
              <a:ext cx="47625" cy="42862"/>
            </a:xfrm>
            <a:custGeom>
              <a:avLst/>
              <a:gdLst>
                <a:gd name="T0" fmla="*/ 30 w 30"/>
                <a:gd name="T1" fmla="*/ 9 h 27"/>
                <a:gd name="T2" fmla="*/ 30 w 30"/>
                <a:gd name="T3" fmla="*/ 15 h 27"/>
                <a:gd name="T4" fmla="*/ 27 w 30"/>
                <a:gd name="T5" fmla="*/ 19 h 27"/>
                <a:gd name="T6" fmla="*/ 21 w 30"/>
                <a:gd name="T7" fmla="*/ 24 h 27"/>
                <a:gd name="T8" fmla="*/ 13 w 30"/>
                <a:gd name="T9" fmla="*/ 25 h 27"/>
                <a:gd name="T10" fmla="*/ 9 w 30"/>
                <a:gd name="T11" fmla="*/ 27 h 27"/>
                <a:gd name="T12" fmla="*/ 6 w 30"/>
                <a:gd name="T13" fmla="*/ 25 h 27"/>
                <a:gd name="T14" fmla="*/ 2 w 30"/>
                <a:gd name="T15" fmla="*/ 24 h 27"/>
                <a:gd name="T16" fmla="*/ 0 w 30"/>
                <a:gd name="T17" fmla="*/ 21 h 27"/>
                <a:gd name="T18" fmla="*/ 6 w 30"/>
                <a:gd name="T19" fmla="*/ 0 h 27"/>
                <a:gd name="T20" fmla="*/ 11 w 30"/>
                <a:gd name="T21" fmla="*/ 2 h 27"/>
                <a:gd name="T22" fmla="*/ 19 w 30"/>
                <a:gd name="T23" fmla="*/ 3 h 27"/>
                <a:gd name="T24" fmla="*/ 25 w 30"/>
                <a:gd name="T25" fmla="*/ 6 h 27"/>
                <a:gd name="T26" fmla="*/ 30 w 30"/>
                <a:gd name="T2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30" y="9"/>
                  </a:moveTo>
                  <a:lnTo>
                    <a:pt x="30" y="15"/>
                  </a:lnTo>
                  <a:lnTo>
                    <a:pt x="27" y="19"/>
                  </a:lnTo>
                  <a:lnTo>
                    <a:pt x="21" y="24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81488" y="3817938"/>
              <a:ext cx="39688" cy="41275"/>
            </a:xfrm>
            <a:custGeom>
              <a:avLst/>
              <a:gdLst>
                <a:gd name="T0" fmla="*/ 25 w 25"/>
                <a:gd name="T1" fmla="*/ 10 h 26"/>
                <a:gd name="T2" fmla="*/ 25 w 25"/>
                <a:gd name="T3" fmla="*/ 14 h 26"/>
                <a:gd name="T4" fmla="*/ 23 w 25"/>
                <a:gd name="T5" fmla="*/ 19 h 26"/>
                <a:gd name="T6" fmla="*/ 21 w 25"/>
                <a:gd name="T7" fmla="*/ 23 h 26"/>
                <a:gd name="T8" fmla="*/ 18 w 25"/>
                <a:gd name="T9" fmla="*/ 26 h 26"/>
                <a:gd name="T10" fmla="*/ 10 w 25"/>
                <a:gd name="T11" fmla="*/ 24 h 26"/>
                <a:gd name="T12" fmla="*/ 6 w 25"/>
                <a:gd name="T13" fmla="*/ 22 h 26"/>
                <a:gd name="T14" fmla="*/ 4 w 25"/>
                <a:gd name="T15" fmla="*/ 17 h 26"/>
                <a:gd name="T16" fmla="*/ 0 w 25"/>
                <a:gd name="T17" fmla="*/ 13 h 26"/>
                <a:gd name="T18" fmla="*/ 4 w 25"/>
                <a:gd name="T19" fmla="*/ 0 h 26"/>
                <a:gd name="T20" fmla="*/ 12 w 25"/>
                <a:gd name="T21" fmla="*/ 1 h 26"/>
                <a:gd name="T22" fmla="*/ 18 w 25"/>
                <a:gd name="T23" fmla="*/ 3 h 26"/>
                <a:gd name="T24" fmla="*/ 21 w 25"/>
                <a:gd name="T25" fmla="*/ 6 h 26"/>
                <a:gd name="T26" fmla="*/ 25 w 25"/>
                <a:gd name="T2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6">
                  <a:moveTo>
                    <a:pt x="25" y="10"/>
                  </a:moveTo>
                  <a:lnTo>
                    <a:pt x="25" y="14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59238" y="3838575"/>
              <a:ext cx="34925" cy="26987"/>
            </a:xfrm>
            <a:custGeom>
              <a:avLst/>
              <a:gdLst>
                <a:gd name="T0" fmla="*/ 22 w 22"/>
                <a:gd name="T1" fmla="*/ 9 h 17"/>
                <a:gd name="T2" fmla="*/ 22 w 22"/>
                <a:gd name="T3" fmla="*/ 11 h 17"/>
                <a:gd name="T4" fmla="*/ 20 w 22"/>
                <a:gd name="T5" fmla="*/ 13 h 17"/>
                <a:gd name="T6" fmla="*/ 17 w 22"/>
                <a:gd name="T7" fmla="*/ 16 h 17"/>
                <a:gd name="T8" fmla="*/ 13 w 22"/>
                <a:gd name="T9" fmla="*/ 17 h 17"/>
                <a:gd name="T10" fmla="*/ 9 w 22"/>
                <a:gd name="T11" fmla="*/ 17 h 17"/>
                <a:gd name="T12" fmla="*/ 5 w 22"/>
                <a:gd name="T13" fmla="*/ 16 h 17"/>
                <a:gd name="T14" fmla="*/ 1 w 22"/>
                <a:gd name="T15" fmla="*/ 16 h 17"/>
                <a:gd name="T16" fmla="*/ 0 w 22"/>
                <a:gd name="T17" fmla="*/ 13 h 17"/>
                <a:gd name="T18" fmla="*/ 3 w 22"/>
                <a:gd name="T19" fmla="*/ 0 h 17"/>
                <a:gd name="T20" fmla="*/ 9 w 22"/>
                <a:gd name="T21" fmla="*/ 1 h 17"/>
                <a:gd name="T22" fmla="*/ 15 w 22"/>
                <a:gd name="T23" fmla="*/ 3 h 17"/>
                <a:gd name="T24" fmla="*/ 19 w 22"/>
                <a:gd name="T25" fmla="*/ 6 h 17"/>
                <a:gd name="T26" fmla="*/ 22 w 22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7">
                  <a:moveTo>
                    <a:pt x="22" y="9"/>
                  </a:moveTo>
                  <a:lnTo>
                    <a:pt x="22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70363" y="3889375"/>
              <a:ext cx="53975" cy="46037"/>
            </a:xfrm>
            <a:custGeom>
              <a:avLst/>
              <a:gdLst>
                <a:gd name="T0" fmla="*/ 34 w 34"/>
                <a:gd name="T1" fmla="*/ 17 h 29"/>
                <a:gd name="T2" fmla="*/ 34 w 34"/>
                <a:gd name="T3" fmla="*/ 20 h 29"/>
                <a:gd name="T4" fmla="*/ 32 w 34"/>
                <a:gd name="T5" fmla="*/ 23 h 29"/>
                <a:gd name="T6" fmla="*/ 27 w 34"/>
                <a:gd name="T7" fmla="*/ 26 h 29"/>
                <a:gd name="T8" fmla="*/ 23 w 34"/>
                <a:gd name="T9" fmla="*/ 29 h 29"/>
                <a:gd name="T10" fmla="*/ 2 w 34"/>
                <a:gd name="T11" fmla="*/ 26 h 29"/>
                <a:gd name="T12" fmla="*/ 0 w 34"/>
                <a:gd name="T13" fmla="*/ 19 h 29"/>
                <a:gd name="T14" fmla="*/ 0 w 34"/>
                <a:gd name="T15" fmla="*/ 12 h 29"/>
                <a:gd name="T16" fmla="*/ 4 w 34"/>
                <a:gd name="T17" fmla="*/ 6 h 29"/>
                <a:gd name="T18" fmla="*/ 9 w 34"/>
                <a:gd name="T19" fmla="*/ 0 h 29"/>
                <a:gd name="T20" fmla="*/ 17 w 34"/>
                <a:gd name="T21" fmla="*/ 3 h 29"/>
                <a:gd name="T22" fmla="*/ 25 w 34"/>
                <a:gd name="T23" fmla="*/ 6 h 29"/>
                <a:gd name="T24" fmla="*/ 30 w 34"/>
                <a:gd name="T25" fmla="*/ 12 h 29"/>
                <a:gd name="T26" fmla="*/ 34 w 34"/>
                <a:gd name="T2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9">
                  <a:moveTo>
                    <a:pt x="34" y="17"/>
                  </a:moveTo>
                  <a:lnTo>
                    <a:pt x="34" y="20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6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30" y="12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10026" y="3919538"/>
              <a:ext cx="49213" cy="39687"/>
            </a:xfrm>
            <a:custGeom>
              <a:avLst/>
              <a:gdLst>
                <a:gd name="T0" fmla="*/ 31 w 31"/>
                <a:gd name="T1" fmla="*/ 11 h 25"/>
                <a:gd name="T2" fmla="*/ 31 w 31"/>
                <a:gd name="T3" fmla="*/ 16 h 25"/>
                <a:gd name="T4" fmla="*/ 27 w 31"/>
                <a:gd name="T5" fmla="*/ 20 h 25"/>
                <a:gd name="T6" fmla="*/ 23 w 31"/>
                <a:gd name="T7" fmla="*/ 23 h 25"/>
                <a:gd name="T8" fmla="*/ 17 w 31"/>
                <a:gd name="T9" fmla="*/ 25 h 25"/>
                <a:gd name="T10" fmla="*/ 11 w 31"/>
                <a:gd name="T11" fmla="*/ 25 h 25"/>
                <a:gd name="T12" fmla="*/ 6 w 31"/>
                <a:gd name="T13" fmla="*/ 22 h 25"/>
                <a:gd name="T14" fmla="*/ 0 w 31"/>
                <a:gd name="T15" fmla="*/ 20 h 25"/>
                <a:gd name="T16" fmla="*/ 0 w 31"/>
                <a:gd name="T17" fmla="*/ 16 h 25"/>
                <a:gd name="T18" fmla="*/ 10 w 31"/>
                <a:gd name="T19" fmla="*/ 0 h 25"/>
                <a:gd name="T20" fmla="*/ 13 w 31"/>
                <a:gd name="T21" fmla="*/ 3 h 25"/>
                <a:gd name="T22" fmla="*/ 19 w 31"/>
                <a:gd name="T23" fmla="*/ 6 h 25"/>
                <a:gd name="T24" fmla="*/ 25 w 31"/>
                <a:gd name="T25" fmla="*/ 7 h 25"/>
                <a:gd name="T26" fmla="*/ 31 w 31"/>
                <a:gd name="T2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31" y="11"/>
                  </a:moveTo>
                  <a:lnTo>
                    <a:pt x="31" y="16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25" y="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52901" y="3976688"/>
              <a:ext cx="38100" cy="39687"/>
            </a:xfrm>
            <a:custGeom>
              <a:avLst/>
              <a:gdLst>
                <a:gd name="T0" fmla="*/ 24 w 24"/>
                <a:gd name="T1" fmla="*/ 19 h 25"/>
                <a:gd name="T2" fmla="*/ 19 w 24"/>
                <a:gd name="T3" fmla="*/ 22 h 25"/>
                <a:gd name="T4" fmla="*/ 13 w 24"/>
                <a:gd name="T5" fmla="*/ 24 h 25"/>
                <a:gd name="T6" fmla="*/ 7 w 24"/>
                <a:gd name="T7" fmla="*/ 25 h 25"/>
                <a:gd name="T8" fmla="*/ 1 w 24"/>
                <a:gd name="T9" fmla="*/ 24 h 25"/>
                <a:gd name="T10" fmla="*/ 0 w 24"/>
                <a:gd name="T11" fmla="*/ 18 h 25"/>
                <a:gd name="T12" fmla="*/ 0 w 24"/>
                <a:gd name="T13" fmla="*/ 10 h 25"/>
                <a:gd name="T14" fmla="*/ 3 w 24"/>
                <a:gd name="T15" fmla="*/ 5 h 25"/>
                <a:gd name="T16" fmla="*/ 9 w 24"/>
                <a:gd name="T17" fmla="*/ 0 h 25"/>
                <a:gd name="T18" fmla="*/ 17 w 24"/>
                <a:gd name="T19" fmla="*/ 3 h 25"/>
                <a:gd name="T20" fmla="*/ 22 w 24"/>
                <a:gd name="T21" fmla="*/ 8 h 25"/>
                <a:gd name="T22" fmla="*/ 24 w 24"/>
                <a:gd name="T23" fmla="*/ 13 h 25"/>
                <a:gd name="T24" fmla="*/ 24 w 24"/>
                <a:gd name="T2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9"/>
                  </a:moveTo>
                  <a:lnTo>
                    <a:pt x="19" y="22"/>
                  </a:lnTo>
                  <a:lnTo>
                    <a:pt x="13" y="24"/>
                  </a:lnTo>
                  <a:lnTo>
                    <a:pt x="7" y="25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89488" y="4021138"/>
              <a:ext cx="366713" cy="157162"/>
            </a:xfrm>
            <a:custGeom>
              <a:avLst/>
              <a:gdLst>
                <a:gd name="T0" fmla="*/ 149 w 231"/>
                <a:gd name="T1" fmla="*/ 90 h 99"/>
                <a:gd name="T2" fmla="*/ 132 w 231"/>
                <a:gd name="T3" fmla="*/ 95 h 99"/>
                <a:gd name="T4" fmla="*/ 113 w 231"/>
                <a:gd name="T5" fmla="*/ 98 h 99"/>
                <a:gd name="T6" fmla="*/ 95 w 231"/>
                <a:gd name="T7" fmla="*/ 99 h 99"/>
                <a:gd name="T8" fmla="*/ 75 w 231"/>
                <a:gd name="T9" fmla="*/ 99 h 99"/>
                <a:gd name="T10" fmla="*/ 55 w 231"/>
                <a:gd name="T11" fmla="*/ 99 h 99"/>
                <a:gd name="T12" fmla="*/ 36 w 231"/>
                <a:gd name="T13" fmla="*/ 96 h 99"/>
                <a:gd name="T14" fmla="*/ 17 w 231"/>
                <a:gd name="T15" fmla="*/ 93 h 99"/>
                <a:gd name="T16" fmla="*/ 0 w 231"/>
                <a:gd name="T17" fmla="*/ 90 h 99"/>
                <a:gd name="T18" fmla="*/ 31 w 231"/>
                <a:gd name="T19" fmla="*/ 87 h 99"/>
                <a:gd name="T20" fmla="*/ 57 w 231"/>
                <a:gd name="T21" fmla="*/ 86 h 99"/>
                <a:gd name="T22" fmla="*/ 84 w 231"/>
                <a:gd name="T23" fmla="*/ 84 h 99"/>
                <a:gd name="T24" fmla="*/ 111 w 231"/>
                <a:gd name="T25" fmla="*/ 80 h 99"/>
                <a:gd name="T26" fmla="*/ 137 w 231"/>
                <a:gd name="T27" fmla="*/ 71 h 99"/>
                <a:gd name="T28" fmla="*/ 166 w 231"/>
                <a:gd name="T29" fmla="*/ 57 h 99"/>
                <a:gd name="T30" fmla="*/ 196 w 231"/>
                <a:gd name="T31" fmla="*/ 33 h 99"/>
                <a:gd name="T32" fmla="*/ 231 w 231"/>
                <a:gd name="T33" fmla="*/ 0 h 99"/>
                <a:gd name="T34" fmla="*/ 229 w 231"/>
                <a:gd name="T35" fmla="*/ 14 h 99"/>
                <a:gd name="T36" fmla="*/ 223 w 231"/>
                <a:gd name="T37" fmla="*/ 28 h 99"/>
                <a:gd name="T38" fmla="*/ 215 w 231"/>
                <a:gd name="T39" fmla="*/ 41 h 99"/>
                <a:gd name="T40" fmla="*/ 204 w 231"/>
                <a:gd name="T41" fmla="*/ 51 h 99"/>
                <a:gd name="T42" fmla="*/ 193 w 231"/>
                <a:gd name="T43" fmla="*/ 63 h 99"/>
                <a:gd name="T44" fmla="*/ 179 w 231"/>
                <a:gd name="T45" fmla="*/ 71 h 99"/>
                <a:gd name="T46" fmla="*/ 164 w 231"/>
                <a:gd name="T47" fmla="*/ 82 h 99"/>
                <a:gd name="T48" fmla="*/ 149 w 231"/>
                <a:gd name="T4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99">
                  <a:moveTo>
                    <a:pt x="149" y="90"/>
                  </a:moveTo>
                  <a:lnTo>
                    <a:pt x="132" y="95"/>
                  </a:lnTo>
                  <a:lnTo>
                    <a:pt x="113" y="98"/>
                  </a:lnTo>
                  <a:lnTo>
                    <a:pt x="95" y="99"/>
                  </a:lnTo>
                  <a:lnTo>
                    <a:pt x="75" y="99"/>
                  </a:lnTo>
                  <a:lnTo>
                    <a:pt x="55" y="99"/>
                  </a:lnTo>
                  <a:lnTo>
                    <a:pt x="36" y="96"/>
                  </a:lnTo>
                  <a:lnTo>
                    <a:pt x="17" y="93"/>
                  </a:lnTo>
                  <a:lnTo>
                    <a:pt x="0" y="90"/>
                  </a:lnTo>
                  <a:lnTo>
                    <a:pt x="31" y="87"/>
                  </a:lnTo>
                  <a:lnTo>
                    <a:pt x="57" y="86"/>
                  </a:lnTo>
                  <a:lnTo>
                    <a:pt x="84" y="84"/>
                  </a:lnTo>
                  <a:lnTo>
                    <a:pt x="111" y="80"/>
                  </a:lnTo>
                  <a:lnTo>
                    <a:pt x="137" y="71"/>
                  </a:lnTo>
                  <a:lnTo>
                    <a:pt x="166" y="57"/>
                  </a:lnTo>
                  <a:lnTo>
                    <a:pt x="196" y="33"/>
                  </a:lnTo>
                  <a:lnTo>
                    <a:pt x="231" y="0"/>
                  </a:lnTo>
                  <a:lnTo>
                    <a:pt x="229" y="14"/>
                  </a:lnTo>
                  <a:lnTo>
                    <a:pt x="223" y="28"/>
                  </a:lnTo>
                  <a:lnTo>
                    <a:pt x="215" y="41"/>
                  </a:lnTo>
                  <a:lnTo>
                    <a:pt x="204" y="51"/>
                  </a:lnTo>
                  <a:lnTo>
                    <a:pt x="193" y="63"/>
                  </a:lnTo>
                  <a:lnTo>
                    <a:pt x="179" y="71"/>
                  </a:lnTo>
                  <a:lnTo>
                    <a:pt x="164" y="82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37151" y="4432300"/>
              <a:ext cx="601663" cy="200025"/>
            </a:xfrm>
            <a:custGeom>
              <a:avLst/>
              <a:gdLst>
                <a:gd name="T0" fmla="*/ 330 w 379"/>
                <a:gd name="T1" fmla="*/ 64 h 126"/>
                <a:gd name="T2" fmla="*/ 379 w 379"/>
                <a:gd name="T3" fmla="*/ 126 h 126"/>
                <a:gd name="T4" fmla="*/ 364 w 379"/>
                <a:gd name="T5" fmla="*/ 114 h 126"/>
                <a:gd name="T6" fmla="*/ 349 w 379"/>
                <a:gd name="T7" fmla="*/ 101 h 126"/>
                <a:gd name="T8" fmla="*/ 331 w 379"/>
                <a:gd name="T9" fmla="*/ 86 h 126"/>
                <a:gd name="T10" fmla="*/ 314 w 379"/>
                <a:gd name="T11" fmla="*/ 73 h 126"/>
                <a:gd name="T12" fmla="*/ 295 w 379"/>
                <a:gd name="T13" fmla="*/ 60 h 126"/>
                <a:gd name="T14" fmla="*/ 276 w 379"/>
                <a:gd name="T15" fmla="*/ 48 h 126"/>
                <a:gd name="T16" fmla="*/ 255 w 379"/>
                <a:gd name="T17" fmla="*/ 40 h 126"/>
                <a:gd name="T18" fmla="*/ 232 w 379"/>
                <a:gd name="T19" fmla="*/ 34 h 126"/>
                <a:gd name="T20" fmla="*/ 204 w 379"/>
                <a:gd name="T21" fmla="*/ 28 h 126"/>
                <a:gd name="T22" fmla="*/ 175 w 379"/>
                <a:gd name="T23" fmla="*/ 25 h 126"/>
                <a:gd name="T24" fmla="*/ 145 w 379"/>
                <a:gd name="T25" fmla="*/ 24 h 126"/>
                <a:gd name="T26" fmla="*/ 116 w 379"/>
                <a:gd name="T27" fmla="*/ 25 h 126"/>
                <a:gd name="T28" fmla="*/ 86 w 379"/>
                <a:gd name="T29" fmla="*/ 26 h 126"/>
                <a:gd name="T30" fmla="*/ 55 w 379"/>
                <a:gd name="T31" fmla="*/ 31 h 126"/>
                <a:gd name="T32" fmla="*/ 27 w 379"/>
                <a:gd name="T33" fmla="*/ 35 h 126"/>
                <a:gd name="T34" fmla="*/ 0 w 379"/>
                <a:gd name="T35" fmla="*/ 41 h 126"/>
                <a:gd name="T36" fmla="*/ 17 w 379"/>
                <a:gd name="T37" fmla="*/ 31 h 126"/>
                <a:gd name="T38" fmla="*/ 34 w 379"/>
                <a:gd name="T39" fmla="*/ 22 h 126"/>
                <a:gd name="T40" fmla="*/ 55 w 379"/>
                <a:gd name="T41" fmla="*/ 15 h 126"/>
                <a:gd name="T42" fmla="*/ 76 w 379"/>
                <a:gd name="T43" fmla="*/ 9 h 126"/>
                <a:gd name="T44" fmla="*/ 97 w 379"/>
                <a:gd name="T45" fmla="*/ 5 h 126"/>
                <a:gd name="T46" fmla="*/ 120 w 379"/>
                <a:gd name="T47" fmla="*/ 2 h 126"/>
                <a:gd name="T48" fmla="*/ 143 w 379"/>
                <a:gd name="T49" fmla="*/ 0 h 126"/>
                <a:gd name="T50" fmla="*/ 168 w 379"/>
                <a:gd name="T51" fmla="*/ 0 h 126"/>
                <a:gd name="T52" fmla="*/ 191 w 379"/>
                <a:gd name="T53" fmla="*/ 3 h 126"/>
                <a:gd name="T54" fmla="*/ 213 w 379"/>
                <a:gd name="T55" fmla="*/ 6 h 126"/>
                <a:gd name="T56" fmla="*/ 236 w 379"/>
                <a:gd name="T57" fmla="*/ 12 h 126"/>
                <a:gd name="T58" fmla="*/ 257 w 379"/>
                <a:gd name="T59" fmla="*/ 18 h 126"/>
                <a:gd name="T60" fmla="*/ 278 w 379"/>
                <a:gd name="T61" fmla="*/ 26 h 126"/>
                <a:gd name="T62" fmla="*/ 297 w 379"/>
                <a:gd name="T63" fmla="*/ 38 h 126"/>
                <a:gd name="T64" fmla="*/ 314 w 379"/>
                <a:gd name="T65" fmla="*/ 50 h 126"/>
                <a:gd name="T66" fmla="*/ 330 w 379"/>
                <a:gd name="T67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9" h="126">
                  <a:moveTo>
                    <a:pt x="330" y="64"/>
                  </a:moveTo>
                  <a:lnTo>
                    <a:pt x="379" y="126"/>
                  </a:lnTo>
                  <a:lnTo>
                    <a:pt x="364" y="114"/>
                  </a:lnTo>
                  <a:lnTo>
                    <a:pt x="349" y="101"/>
                  </a:lnTo>
                  <a:lnTo>
                    <a:pt x="331" y="86"/>
                  </a:lnTo>
                  <a:lnTo>
                    <a:pt x="314" y="73"/>
                  </a:lnTo>
                  <a:lnTo>
                    <a:pt x="295" y="60"/>
                  </a:lnTo>
                  <a:lnTo>
                    <a:pt x="276" y="48"/>
                  </a:lnTo>
                  <a:lnTo>
                    <a:pt x="255" y="40"/>
                  </a:lnTo>
                  <a:lnTo>
                    <a:pt x="232" y="34"/>
                  </a:lnTo>
                  <a:lnTo>
                    <a:pt x="204" y="28"/>
                  </a:lnTo>
                  <a:lnTo>
                    <a:pt x="175" y="25"/>
                  </a:lnTo>
                  <a:lnTo>
                    <a:pt x="145" y="24"/>
                  </a:lnTo>
                  <a:lnTo>
                    <a:pt x="116" y="25"/>
                  </a:lnTo>
                  <a:lnTo>
                    <a:pt x="86" y="26"/>
                  </a:lnTo>
                  <a:lnTo>
                    <a:pt x="55" y="31"/>
                  </a:lnTo>
                  <a:lnTo>
                    <a:pt x="27" y="35"/>
                  </a:lnTo>
                  <a:lnTo>
                    <a:pt x="0" y="41"/>
                  </a:lnTo>
                  <a:lnTo>
                    <a:pt x="17" y="31"/>
                  </a:lnTo>
                  <a:lnTo>
                    <a:pt x="34" y="22"/>
                  </a:lnTo>
                  <a:lnTo>
                    <a:pt x="55" y="15"/>
                  </a:lnTo>
                  <a:lnTo>
                    <a:pt x="76" y="9"/>
                  </a:lnTo>
                  <a:lnTo>
                    <a:pt x="97" y="5"/>
                  </a:lnTo>
                  <a:lnTo>
                    <a:pt x="120" y="2"/>
                  </a:lnTo>
                  <a:lnTo>
                    <a:pt x="143" y="0"/>
                  </a:lnTo>
                  <a:lnTo>
                    <a:pt x="168" y="0"/>
                  </a:lnTo>
                  <a:lnTo>
                    <a:pt x="191" y="3"/>
                  </a:lnTo>
                  <a:lnTo>
                    <a:pt x="213" y="6"/>
                  </a:lnTo>
                  <a:lnTo>
                    <a:pt x="236" y="12"/>
                  </a:lnTo>
                  <a:lnTo>
                    <a:pt x="257" y="18"/>
                  </a:lnTo>
                  <a:lnTo>
                    <a:pt x="278" y="26"/>
                  </a:lnTo>
                  <a:lnTo>
                    <a:pt x="297" y="38"/>
                  </a:lnTo>
                  <a:lnTo>
                    <a:pt x="314" y="50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14976" y="4779963"/>
              <a:ext cx="300038" cy="147637"/>
            </a:xfrm>
            <a:custGeom>
              <a:avLst/>
              <a:gdLst>
                <a:gd name="T0" fmla="*/ 181 w 189"/>
                <a:gd name="T1" fmla="*/ 57 h 93"/>
                <a:gd name="T2" fmla="*/ 168 w 189"/>
                <a:gd name="T3" fmla="*/ 68 h 93"/>
                <a:gd name="T4" fmla="*/ 153 w 189"/>
                <a:gd name="T5" fmla="*/ 77 h 93"/>
                <a:gd name="T6" fmla="*/ 135 w 189"/>
                <a:gd name="T7" fmla="*/ 83 h 93"/>
                <a:gd name="T8" fmla="*/ 118 w 189"/>
                <a:gd name="T9" fmla="*/ 89 h 93"/>
                <a:gd name="T10" fmla="*/ 99 w 189"/>
                <a:gd name="T11" fmla="*/ 92 h 93"/>
                <a:gd name="T12" fmla="*/ 80 w 189"/>
                <a:gd name="T13" fmla="*/ 93 h 93"/>
                <a:gd name="T14" fmla="*/ 59 w 189"/>
                <a:gd name="T15" fmla="*/ 92 h 93"/>
                <a:gd name="T16" fmla="*/ 40 w 189"/>
                <a:gd name="T17" fmla="*/ 89 h 93"/>
                <a:gd name="T18" fmla="*/ 0 w 189"/>
                <a:gd name="T19" fmla="*/ 71 h 93"/>
                <a:gd name="T20" fmla="*/ 23 w 189"/>
                <a:gd name="T21" fmla="*/ 73 h 93"/>
                <a:gd name="T22" fmla="*/ 46 w 189"/>
                <a:gd name="T23" fmla="*/ 73 h 93"/>
                <a:gd name="T24" fmla="*/ 69 w 189"/>
                <a:gd name="T25" fmla="*/ 71 h 93"/>
                <a:gd name="T26" fmla="*/ 90 w 189"/>
                <a:gd name="T27" fmla="*/ 68 h 93"/>
                <a:gd name="T28" fmla="*/ 111 w 189"/>
                <a:gd name="T29" fmla="*/ 64 h 93"/>
                <a:gd name="T30" fmla="*/ 130 w 189"/>
                <a:gd name="T31" fmla="*/ 58 h 93"/>
                <a:gd name="T32" fmla="*/ 147 w 189"/>
                <a:gd name="T33" fmla="*/ 49 h 93"/>
                <a:gd name="T34" fmla="*/ 164 w 189"/>
                <a:gd name="T35" fmla="*/ 39 h 93"/>
                <a:gd name="T36" fmla="*/ 172 w 189"/>
                <a:gd name="T37" fmla="*/ 30 h 93"/>
                <a:gd name="T38" fmla="*/ 177 w 189"/>
                <a:gd name="T39" fmla="*/ 20 h 93"/>
                <a:gd name="T40" fmla="*/ 181 w 189"/>
                <a:gd name="T41" fmla="*/ 10 h 93"/>
                <a:gd name="T42" fmla="*/ 183 w 189"/>
                <a:gd name="T43" fmla="*/ 0 h 93"/>
                <a:gd name="T44" fmla="*/ 187 w 189"/>
                <a:gd name="T45" fmla="*/ 14 h 93"/>
                <a:gd name="T46" fmla="*/ 189 w 189"/>
                <a:gd name="T47" fmla="*/ 29 h 93"/>
                <a:gd name="T48" fmla="*/ 187 w 189"/>
                <a:gd name="T49" fmla="*/ 44 h 93"/>
                <a:gd name="T50" fmla="*/ 181 w 189"/>
                <a:gd name="T51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93">
                  <a:moveTo>
                    <a:pt x="181" y="57"/>
                  </a:moveTo>
                  <a:lnTo>
                    <a:pt x="168" y="68"/>
                  </a:lnTo>
                  <a:lnTo>
                    <a:pt x="153" y="77"/>
                  </a:lnTo>
                  <a:lnTo>
                    <a:pt x="135" y="83"/>
                  </a:lnTo>
                  <a:lnTo>
                    <a:pt x="118" y="89"/>
                  </a:lnTo>
                  <a:lnTo>
                    <a:pt x="99" y="92"/>
                  </a:lnTo>
                  <a:lnTo>
                    <a:pt x="80" y="93"/>
                  </a:lnTo>
                  <a:lnTo>
                    <a:pt x="59" y="92"/>
                  </a:lnTo>
                  <a:lnTo>
                    <a:pt x="40" y="89"/>
                  </a:lnTo>
                  <a:lnTo>
                    <a:pt x="0" y="71"/>
                  </a:lnTo>
                  <a:lnTo>
                    <a:pt x="23" y="73"/>
                  </a:lnTo>
                  <a:lnTo>
                    <a:pt x="46" y="73"/>
                  </a:lnTo>
                  <a:lnTo>
                    <a:pt x="69" y="71"/>
                  </a:lnTo>
                  <a:lnTo>
                    <a:pt x="90" y="68"/>
                  </a:lnTo>
                  <a:lnTo>
                    <a:pt x="111" y="64"/>
                  </a:lnTo>
                  <a:lnTo>
                    <a:pt x="130" y="58"/>
                  </a:lnTo>
                  <a:lnTo>
                    <a:pt x="147" y="49"/>
                  </a:lnTo>
                  <a:lnTo>
                    <a:pt x="164" y="39"/>
                  </a:lnTo>
                  <a:lnTo>
                    <a:pt x="172" y="30"/>
                  </a:lnTo>
                  <a:lnTo>
                    <a:pt x="177" y="20"/>
                  </a:lnTo>
                  <a:lnTo>
                    <a:pt x="181" y="10"/>
                  </a:lnTo>
                  <a:lnTo>
                    <a:pt x="183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7" y="44"/>
                  </a:lnTo>
                  <a:lnTo>
                    <a:pt x="181" y="5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8" name="Freeform 31"/>
            <p:cNvSpPr>
              <a:spLocks/>
            </p:cNvSpPr>
            <p:nvPr/>
          </p:nvSpPr>
          <p:spPr bwMode="auto">
            <a:xfrm>
              <a:off x="4772026" y="4946650"/>
              <a:ext cx="36513" cy="68262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9" name="Freeform 32"/>
            <p:cNvSpPr>
              <a:spLocks/>
            </p:cNvSpPr>
            <p:nvPr/>
          </p:nvSpPr>
          <p:spPr bwMode="auto">
            <a:xfrm>
              <a:off x="4868863" y="4956175"/>
              <a:ext cx="36513" cy="68262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1" name="Freeform 33"/>
            <p:cNvSpPr>
              <a:spLocks/>
            </p:cNvSpPr>
            <p:nvPr/>
          </p:nvSpPr>
          <p:spPr bwMode="auto">
            <a:xfrm>
              <a:off x="4956176" y="4903788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2" name="Freeform 34"/>
            <p:cNvSpPr>
              <a:spLocks/>
            </p:cNvSpPr>
            <p:nvPr/>
          </p:nvSpPr>
          <p:spPr bwMode="auto">
            <a:xfrm>
              <a:off x="4321176" y="4629150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3" name="Freeform 35"/>
            <p:cNvSpPr>
              <a:spLocks/>
            </p:cNvSpPr>
            <p:nvPr/>
          </p:nvSpPr>
          <p:spPr bwMode="auto">
            <a:xfrm>
              <a:off x="4233863" y="4633913"/>
              <a:ext cx="33338" cy="69850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4" name="Freeform 36"/>
            <p:cNvSpPr>
              <a:spLocks/>
            </p:cNvSpPr>
            <p:nvPr/>
          </p:nvSpPr>
          <p:spPr bwMode="auto">
            <a:xfrm>
              <a:off x="4160838" y="4624388"/>
              <a:ext cx="33338" cy="50800"/>
            </a:xfrm>
            <a:custGeom>
              <a:avLst/>
              <a:gdLst>
                <a:gd name="T0" fmla="*/ 19 w 21"/>
                <a:gd name="T1" fmla="*/ 24 h 32"/>
                <a:gd name="T2" fmla="*/ 15 w 21"/>
                <a:gd name="T3" fmla="*/ 19 h 32"/>
                <a:gd name="T4" fmla="*/ 14 w 21"/>
                <a:gd name="T5" fmla="*/ 15 h 32"/>
                <a:gd name="T6" fmla="*/ 14 w 21"/>
                <a:gd name="T7" fmla="*/ 10 h 32"/>
                <a:gd name="T8" fmla="*/ 14 w 21"/>
                <a:gd name="T9" fmla="*/ 6 h 32"/>
                <a:gd name="T10" fmla="*/ 14 w 21"/>
                <a:gd name="T11" fmla="*/ 5 h 32"/>
                <a:gd name="T12" fmla="*/ 12 w 21"/>
                <a:gd name="T13" fmla="*/ 2 h 32"/>
                <a:gd name="T14" fmla="*/ 10 w 21"/>
                <a:gd name="T15" fmla="*/ 0 h 32"/>
                <a:gd name="T16" fmla="*/ 8 w 21"/>
                <a:gd name="T17" fmla="*/ 0 h 32"/>
                <a:gd name="T18" fmla="*/ 6 w 21"/>
                <a:gd name="T19" fmla="*/ 0 h 32"/>
                <a:gd name="T20" fmla="*/ 2 w 21"/>
                <a:gd name="T21" fmla="*/ 2 h 32"/>
                <a:gd name="T22" fmla="*/ 0 w 21"/>
                <a:gd name="T23" fmla="*/ 5 h 32"/>
                <a:gd name="T24" fmla="*/ 0 w 21"/>
                <a:gd name="T25" fmla="*/ 6 h 32"/>
                <a:gd name="T26" fmla="*/ 0 w 21"/>
                <a:gd name="T27" fmla="*/ 13 h 32"/>
                <a:gd name="T28" fmla="*/ 0 w 21"/>
                <a:gd name="T29" fmla="*/ 19 h 32"/>
                <a:gd name="T30" fmla="*/ 4 w 21"/>
                <a:gd name="T31" fmla="*/ 25 h 32"/>
                <a:gd name="T32" fmla="*/ 10 w 21"/>
                <a:gd name="T33" fmla="*/ 31 h 32"/>
                <a:gd name="T34" fmla="*/ 12 w 21"/>
                <a:gd name="T35" fmla="*/ 32 h 32"/>
                <a:gd name="T36" fmla="*/ 14 w 21"/>
                <a:gd name="T37" fmla="*/ 32 h 32"/>
                <a:gd name="T38" fmla="*/ 17 w 21"/>
                <a:gd name="T39" fmla="*/ 32 h 32"/>
                <a:gd name="T40" fmla="*/ 19 w 21"/>
                <a:gd name="T41" fmla="*/ 31 h 32"/>
                <a:gd name="T42" fmla="*/ 21 w 21"/>
                <a:gd name="T43" fmla="*/ 29 h 32"/>
                <a:gd name="T44" fmla="*/ 21 w 21"/>
                <a:gd name="T45" fmla="*/ 26 h 32"/>
                <a:gd name="T46" fmla="*/ 21 w 21"/>
                <a:gd name="T47" fmla="*/ 25 h 32"/>
                <a:gd name="T48" fmla="*/ 19 w 21"/>
                <a:gd name="T49" fmla="*/ 24 h 32"/>
                <a:gd name="T50" fmla="*/ 19 w 21"/>
                <a:gd name="T5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lnTo>
                    <a:pt x="15" y="19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5" name="Freeform 37"/>
            <p:cNvSpPr>
              <a:spLocks/>
            </p:cNvSpPr>
            <p:nvPr/>
          </p:nvSpPr>
          <p:spPr bwMode="auto">
            <a:xfrm>
              <a:off x="2828926" y="4397375"/>
              <a:ext cx="1893888" cy="1189037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6" name="Freeform 38"/>
            <p:cNvSpPr>
              <a:spLocks/>
            </p:cNvSpPr>
            <p:nvPr/>
          </p:nvSpPr>
          <p:spPr bwMode="auto">
            <a:xfrm>
              <a:off x="2886076" y="4445000"/>
              <a:ext cx="1755775" cy="1085850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7" name="Freeform 39"/>
            <p:cNvSpPr>
              <a:spLocks/>
            </p:cNvSpPr>
            <p:nvPr/>
          </p:nvSpPr>
          <p:spPr bwMode="auto">
            <a:xfrm>
              <a:off x="519113" y="2832100"/>
              <a:ext cx="2628900" cy="2238375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8" name="Freeform 40"/>
            <p:cNvSpPr>
              <a:spLocks/>
            </p:cNvSpPr>
            <p:nvPr/>
          </p:nvSpPr>
          <p:spPr bwMode="auto">
            <a:xfrm>
              <a:off x="625476" y="2906713"/>
              <a:ext cx="2301875" cy="1646237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9" name="Freeform 41"/>
            <p:cNvSpPr>
              <a:spLocks/>
            </p:cNvSpPr>
            <p:nvPr/>
          </p:nvSpPr>
          <p:spPr bwMode="auto">
            <a:xfrm>
              <a:off x="1304926" y="3119438"/>
              <a:ext cx="1393825" cy="111442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0" name="Freeform 42"/>
            <p:cNvSpPr>
              <a:spLocks/>
            </p:cNvSpPr>
            <p:nvPr/>
          </p:nvSpPr>
          <p:spPr bwMode="auto">
            <a:xfrm>
              <a:off x="1190626" y="3925888"/>
              <a:ext cx="1873250" cy="1082675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1" name="Freeform 43"/>
            <p:cNvSpPr>
              <a:spLocks/>
            </p:cNvSpPr>
            <p:nvPr/>
          </p:nvSpPr>
          <p:spPr bwMode="auto">
            <a:xfrm>
              <a:off x="1822451" y="4713288"/>
              <a:ext cx="138113" cy="88900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2" name="Freeform 44"/>
            <p:cNvSpPr>
              <a:spLocks/>
            </p:cNvSpPr>
            <p:nvPr/>
          </p:nvSpPr>
          <p:spPr bwMode="auto">
            <a:xfrm>
              <a:off x="2087563" y="4546600"/>
              <a:ext cx="139700" cy="88900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3" name="Freeform 45"/>
            <p:cNvSpPr>
              <a:spLocks/>
            </p:cNvSpPr>
            <p:nvPr/>
          </p:nvSpPr>
          <p:spPr bwMode="auto">
            <a:xfrm>
              <a:off x="2451101" y="4092575"/>
              <a:ext cx="392113" cy="307975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4" name="Freeform 46"/>
            <p:cNvSpPr>
              <a:spLocks/>
            </p:cNvSpPr>
            <p:nvPr/>
          </p:nvSpPr>
          <p:spPr bwMode="auto">
            <a:xfrm>
              <a:off x="939801" y="3443288"/>
              <a:ext cx="455613" cy="895350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5" name="Freeform 47"/>
            <p:cNvSpPr>
              <a:spLocks/>
            </p:cNvSpPr>
            <p:nvPr/>
          </p:nvSpPr>
          <p:spPr bwMode="auto">
            <a:xfrm>
              <a:off x="836613" y="3930650"/>
              <a:ext cx="217488" cy="42386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6" name="Freeform 48"/>
            <p:cNvSpPr>
              <a:spLocks/>
            </p:cNvSpPr>
            <p:nvPr/>
          </p:nvSpPr>
          <p:spPr bwMode="auto">
            <a:xfrm>
              <a:off x="3587751" y="5173663"/>
              <a:ext cx="168275" cy="61912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7" name="Freeform 49"/>
            <p:cNvSpPr>
              <a:spLocks/>
            </p:cNvSpPr>
            <p:nvPr/>
          </p:nvSpPr>
          <p:spPr bwMode="auto">
            <a:xfrm>
              <a:off x="3508376" y="5083175"/>
              <a:ext cx="163513" cy="60325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8" name="Freeform 50"/>
            <p:cNvSpPr>
              <a:spLocks/>
            </p:cNvSpPr>
            <p:nvPr/>
          </p:nvSpPr>
          <p:spPr bwMode="auto">
            <a:xfrm>
              <a:off x="3430588" y="4992688"/>
              <a:ext cx="157163" cy="55562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9" name="Freeform 51"/>
            <p:cNvSpPr>
              <a:spLocks/>
            </p:cNvSpPr>
            <p:nvPr/>
          </p:nvSpPr>
          <p:spPr bwMode="auto">
            <a:xfrm>
              <a:off x="3354388" y="4902200"/>
              <a:ext cx="147638" cy="53975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0" name="Freeform 52"/>
            <p:cNvSpPr>
              <a:spLocks/>
            </p:cNvSpPr>
            <p:nvPr/>
          </p:nvSpPr>
          <p:spPr bwMode="auto">
            <a:xfrm>
              <a:off x="3275013" y="4810125"/>
              <a:ext cx="142875" cy="523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1" name="Freeform 53"/>
            <p:cNvSpPr>
              <a:spLocks/>
            </p:cNvSpPr>
            <p:nvPr/>
          </p:nvSpPr>
          <p:spPr bwMode="auto">
            <a:xfrm>
              <a:off x="3197226" y="4719638"/>
              <a:ext cx="136525" cy="50800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2" name="Freeform 54"/>
            <p:cNvSpPr>
              <a:spLocks/>
            </p:cNvSpPr>
            <p:nvPr/>
          </p:nvSpPr>
          <p:spPr bwMode="auto">
            <a:xfrm>
              <a:off x="3117851" y="4629150"/>
              <a:ext cx="130175" cy="49212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3" name="Freeform 55"/>
            <p:cNvSpPr>
              <a:spLocks/>
            </p:cNvSpPr>
            <p:nvPr/>
          </p:nvSpPr>
          <p:spPr bwMode="auto">
            <a:xfrm>
              <a:off x="3040063" y="4538663"/>
              <a:ext cx="123825" cy="4603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4" name="Freeform 56"/>
            <p:cNvSpPr>
              <a:spLocks/>
            </p:cNvSpPr>
            <p:nvPr/>
          </p:nvSpPr>
          <p:spPr bwMode="auto">
            <a:xfrm>
              <a:off x="3906838" y="5119688"/>
              <a:ext cx="176213" cy="60325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5" name="Freeform 57"/>
            <p:cNvSpPr>
              <a:spLocks/>
            </p:cNvSpPr>
            <p:nvPr/>
          </p:nvSpPr>
          <p:spPr bwMode="auto">
            <a:xfrm>
              <a:off x="3813176" y="5033963"/>
              <a:ext cx="169863" cy="5873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6" name="Freeform 58"/>
            <p:cNvSpPr>
              <a:spLocks/>
            </p:cNvSpPr>
            <p:nvPr/>
          </p:nvSpPr>
          <p:spPr bwMode="auto">
            <a:xfrm>
              <a:off x="3719513" y="4948238"/>
              <a:ext cx="163513" cy="55562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7" name="Freeform 59"/>
            <p:cNvSpPr>
              <a:spLocks/>
            </p:cNvSpPr>
            <p:nvPr/>
          </p:nvSpPr>
          <p:spPr bwMode="auto">
            <a:xfrm>
              <a:off x="3625851" y="4862513"/>
              <a:ext cx="157163" cy="53975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8" name="Freeform 60"/>
            <p:cNvSpPr>
              <a:spLocks/>
            </p:cNvSpPr>
            <p:nvPr/>
          </p:nvSpPr>
          <p:spPr bwMode="auto">
            <a:xfrm>
              <a:off x="3532188" y="4775200"/>
              <a:ext cx="149225" cy="523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9" name="Freeform 61"/>
            <p:cNvSpPr>
              <a:spLocks/>
            </p:cNvSpPr>
            <p:nvPr/>
          </p:nvSpPr>
          <p:spPr bwMode="auto">
            <a:xfrm>
              <a:off x="3438526" y="4689475"/>
              <a:ext cx="142875" cy="50800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0" name="Freeform 62"/>
            <p:cNvSpPr>
              <a:spLocks/>
            </p:cNvSpPr>
            <p:nvPr/>
          </p:nvSpPr>
          <p:spPr bwMode="auto">
            <a:xfrm>
              <a:off x="3344863" y="4603750"/>
              <a:ext cx="136525" cy="49212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1" name="Freeform 63"/>
            <p:cNvSpPr>
              <a:spLocks/>
            </p:cNvSpPr>
            <p:nvPr/>
          </p:nvSpPr>
          <p:spPr bwMode="auto">
            <a:xfrm>
              <a:off x="3251201" y="4518025"/>
              <a:ext cx="130175" cy="4603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2" name="Freeform 64"/>
            <p:cNvSpPr>
              <a:spLocks/>
            </p:cNvSpPr>
            <p:nvPr/>
          </p:nvSpPr>
          <p:spPr bwMode="auto">
            <a:xfrm>
              <a:off x="4191001" y="5073650"/>
              <a:ext cx="184150" cy="57150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3" name="Freeform 65"/>
            <p:cNvSpPr>
              <a:spLocks/>
            </p:cNvSpPr>
            <p:nvPr/>
          </p:nvSpPr>
          <p:spPr bwMode="auto">
            <a:xfrm>
              <a:off x="4086226" y="4989513"/>
              <a:ext cx="174625" cy="55562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4" name="Freeform 66"/>
            <p:cNvSpPr>
              <a:spLocks/>
            </p:cNvSpPr>
            <p:nvPr/>
          </p:nvSpPr>
          <p:spPr bwMode="auto">
            <a:xfrm>
              <a:off x="3976688" y="4908550"/>
              <a:ext cx="169863" cy="53975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5" name="Freeform 67"/>
            <p:cNvSpPr>
              <a:spLocks/>
            </p:cNvSpPr>
            <p:nvPr/>
          </p:nvSpPr>
          <p:spPr bwMode="auto">
            <a:xfrm>
              <a:off x="3868738" y="4827588"/>
              <a:ext cx="161925" cy="50800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6" name="Freeform 68"/>
            <p:cNvSpPr>
              <a:spLocks/>
            </p:cNvSpPr>
            <p:nvPr/>
          </p:nvSpPr>
          <p:spPr bwMode="auto">
            <a:xfrm>
              <a:off x="3762376" y="4745038"/>
              <a:ext cx="153988" cy="50800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7" name="Freeform 69"/>
            <p:cNvSpPr>
              <a:spLocks/>
            </p:cNvSpPr>
            <p:nvPr/>
          </p:nvSpPr>
          <p:spPr bwMode="auto">
            <a:xfrm>
              <a:off x="3652838" y="4664075"/>
              <a:ext cx="152400" cy="4603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8" name="Freeform 70"/>
            <p:cNvSpPr>
              <a:spLocks/>
            </p:cNvSpPr>
            <p:nvPr/>
          </p:nvSpPr>
          <p:spPr bwMode="auto">
            <a:xfrm>
              <a:off x="3548063" y="4581525"/>
              <a:ext cx="141288" cy="4603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9" name="Freeform 71"/>
            <p:cNvSpPr>
              <a:spLocks/>
            </p:cNvSpPr>
            <p:nvPr/>
          </p:nvSpPr>
          <p:spPr bwMode="auto">
            <a:xfrm>
              <a:off x="3438526" y="4500563"/>
              <a:ext cx="136525" cy="42862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0" name="Freeform 72"/>
            <p:cNvSpPr>
              <a:spLocks/>
            </p:cNvSpPr>
            <p:nvPr/>
          </p:nvSpPr>
          <p:spPr bwMode="auto">
            <a:xfrm>
              <a:off x="1528763" y="3343275"/>
              <a:ext cx="1000125" cy="571500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1" name="Freeform 73"/>
            <p:cNvSpPr>
              <a:spLocks/>
            </p:cNvSpPr>
            <p:nvPr/>
          </p:nvSpPr>
          <p:spPr bwMode="auto">
            <a:xfrm>
              <a:off x="1598613" y="3382963"/>
              <a:ext cx="879475" cy="485775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2" name="Freeform 74"/>
            <p:cNvSpPr>
              <a:spLocks/>
            </p:cNvSpPr>
            <p:nvPr/>
          </p:nvSpPr>
          <p:spPr bwMode="auto">
            <a:xfrm>
              <a:off x="1552576" y="3478213"/>
              <a:ext cx="169863" cy="5873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3" name="Freeform 75"/>
            <p:cNvSpPr>
              <a:spLocks/>
            </p:cNvSpPr>
            <p:nvPr/>
          </p:nvSpPr>
          <p:spPr bwMode="auto">
            <a:xfrm>
              <a:off x="1816101" y="3354388"/>
              <a:ext cx="114300" cy="120650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4" name="Freeform 76"/>
            <p:cNvSpPr>
              <a:spLocks/>
            </p:cNvSpPr>
            <p:nvPr/>
          </p:nvSpPr>
          <p:spPr bwMode="auto">
            <a:xfrm>
              <a:off x="2057401" y="3294063"/>
              <a:ext cx="60325" cy="13017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5" name="Freeform 97"/>
            <p:cNvSpPr>
              <a:spLocks/>
            </p:cNvSpPr>
            <p:nvPr/>
          </p:nvSpPr>
          <p:spPr bwMode="auto">
            <a:xfrm>
              <a:off x="1655763" y="4908550"/>
              <a:ext cx="1658938" cy="3778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6" name="Freeform 98"/>
            <p:cNvSpPr>
              <a:spLocks/>
            </p:cNvSpPr>
            <p:nvPr/>
          </p:nvSpPr>
          <p:spPr bwMode="auto">
            <a:xfrm>
              <a:off x="4814888" y="3417888"/>
              <a:ext cx="341313" cy="234950"/>
            </a:xfrm>
            <a:custGeom>
              <a:avLst/>
              <a:gdLst>
                <a:gd name="T0" fmla="*/ 106 w 215"/>
                <a:gd name="T1" fmla="*/ 148 h 148"/>
                <a:gd name="T2" fmla="*/ 129 w 215"/>
                <a:gd name="T3" fmla="*/ 147 h 148"/>
                <a:gd name="T4" fmla="*/ 148 w 215"/>
                <a:gd name="T5" fmla="*/ 142 h 148"/>
                <a:gd name="T6" fmla="*/ 167 w 215"/>
                <a:gd name="T7" fmla="*/ 135 h 148"/>
                <a:gd name="T8" fmla="*/ 184 w 215"/>
                <a:gd name="T9" fmla="*/ 126 h 148"/>
                <a:gd name="T10" fmla="*/ 196 w 215"/>
                <a:gd name="T11" fmla="*/ 115 h 148"/>
                <a:gd name="T12" fmla="*/ 207 w 215"/>
                <a:gd name="T13" fmla="*/ 103 h 148"/>
                <a:gd name="T14" fmla="*/ 213 w 215"/>
                <a:gd name="T15" fmla="*/ 89 h 148"/>
                <a:gd name="T16" fmla="*/ 215 w 215"/>
                <a:gd name="T17" fmla="*/ 74 h 148"/>
                <a:gd name="T18" fmla="*/ 213 w 215"/>
                <a:gd name="T19" fmla="*/ 59 h 148"/>
                <a:gd name="T20" fmla="*/ 207 w 215"/>
                <a:gd name="T21" fmla="*/ 45 h 148"/>
                <a:gd name="T22" fmla="*/ 196 w 215"/>
                <a:gd name="T23" fmla="*/ 33 h 148"/>
                <a:gd name="T24" fmla="*/ 184 w 215"/>
                <a:gd name="T25" fmla="*/ 21 h 148"/>
                <a:gd name="T26" fmla="*/ 167 w 215"/>
                <a:gd name="T27" fmla="*/ 13 h 148"/>
                <a:gd name="T28" fmla="*/ 148 w 215"/>
                <a:gd name="T29" fmla="*/ 5 h 148"/>
                <a:gd name="T30" fmla="*/ 129 w 215"/>
                <a:gd name="T31" fmla="*/ 1 h 148"/>
                <a:gd name="T32" fmla="*/ 106 w 215"/>
                <a:gd name="T33" fmla="*/ 0 h 148"/>
                <a:gd name="T34" fmla="*/ 85 w 215"/>
                <a:gd name="T35" fmla="*/ 1 h 148"/>
                <a:gd name="T36" fmla="*/ 64 w 215"/>
                <a:gd name="T37" fmla="*/ 5 h 148"/>
                <a:gd name="T38" fmla="*/ 47 w 215"/>
                <a:gd name="T39" fmla="*/ 13 h 148"/>
                <a:gd name="T40" fmla="*/ 30 w 215"/>
                <a:gd name="T41" fmla="*/ 21 h 148"/>
                <a:gd name="T42" fmla="*/ 19 w 215"/>
                <a:gd name="T43" fmla="*/ 33 h 148"/>
                <a:gd name="T44" fmla="*/ 7 w 215"/>
                <a:gd name="T45" fmla="*/ 45 h 148"/>
                <a:gd name="T46" fmla="*/ 1 w 215"/>
                <a:gd name="T47" fmla="*/ 59 h 148"/>
                <a:gd name="T48" fmla="*/ 0 w 215"/>
                <a:gd name="T49" fmla="*/ 74 h 148"/>
                <a:gd name="T50" fmla="*/ 1 w 215"/>
                <a:gd name="T51" fmla="*/ 89 h 148"/>
                <a:gd name="T52" fmla="*/ 7 w 215"/>
                <a:gd name="T53" fmla="*/ 103 h 148"/>
                <a:gd name="T54" fmla="*/ 19 w 215"/>
                <a:gd name="T55" fmla="*/ 115 h 148"/>
                <a:gd name="T56" fmla="*/ 30 w 215"/>
                <a:gd name="T57" fmla="*/ 126 h 148"/>
                <a:gd name="T58" fmla="*/ 47 w 215"/>
                <a:gd name="T59" fmla="*/ 135 h 148"/>
                <a:gd name="T60" fmla="*/ 64 w 215"/>
                <a:gd name="T61" fmla="*/ 142 h 148"/>
                <a:gd name="T62" fmla="*/ 85 w 215"/>
                <a:gd name="T63" fmla="*/ 147 h 148"/>
                <a:gd name="T64" fmla="*/ 106 w 215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148">
                  <a:moveTo>
                    <a:pt x="106" y="148"/>
                  </a:moveTo>
                  <a:lnTo>
                    <a:pt x="129" y="147"/>
                  </a:lnTo>
                  <a:lnTo>
                    <a:pt x="148" y="142"/>
                  </a:lnTo>
                  <a:lnTo>
                    <a:pt x="167" y="135"/>
                  </a:lnTo>
                  <a:lnTo>
                    <a:pt x="184" y="126"/>
                  </a:lnTo>
                  <a:lnTo>
                    <a:pt x="196" y="115"/>
                  </a:lnTo>
                  <a:lnTo>
                    <a:pt x="207" y="103"/>
                  </a:lnTo>
                  <a:lnTo>
                    <a:pt x="213" y="89"/>
                  </a:lnTo>
                  <a:lnTo>
                    <a:pt x="215" y="74"/>
                  </a:lnTo>
                  <a:lnTo>
                    <a:pt x="213" y="59"/>
                  </a:lnTo>
                  <a:lnTo>
                    <a:pt x="207" y="45"/>
                  </a:lnTo>
                  <a:lnTo>
                    <a:pt x="196" y="33"/>
                  </a:lnTo>
                  <a:lnTo>
                    <a:pt x="184" y="21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4" y="5"/>
                  </a:lnTo>
                  <a:lnTo>
                    <a:pt x="47" y="13"/>
                  </a:lnTo>
                  <a:lnTo>
                    <a:pt x="30" y="21"/>
                  </a:lnTo>
                  <a:lnTo>
                    <a:pt x="19" y="33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1" y="89"/>
                  </a:lnTo>
                  <a:lnTo>
                    <a:pt x="7" y="103"/>
                  </a:lnTo>
                  <a:lnTo>
                    <a:pt x="19" y="115"/>
                  </a:lnTo>
                  <a:lnTo>
                    <a:pt x="30" y="126"/>
                  </a:lnTo>
                  <a:lnTo>
                    <a:pt x="47" y="135"/>
                  </a:lnTo>
                  <a:lnTo>
                    <a:pt x="64" y="142"/>
                  </a:lnTo>
                  <a:lnTo>
                    <a:pt x="85" y="147"/>
                  </a:lnTo>
                  <a:lnTo>
                    <a:pt x="106" y="1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7" name="Freeform 99"/>
            <p:cNvSpPr>
              <a:spLocks/>
            </p:cNvSpPr>
            <p:nvPr/>
          </p:nvSpPr>
          <p:spPr bwMode="auto">
            <a:xfrm>
              <a:off x="4879976" y="3498850"/>
              <a:ext cx="122238" cy="92075"/>
            </a:xfrm>
            <a:custGeom>
              <a:avLst/>
              <a:gdLst>
                <a:gd name="T0" fmla="*/ 38 w 77"/>
                <a:gd name="T1" fmla="*/ 58 h 58"/>
                <a:gd name="T2" fmla="*/ 54 w 77"/>
                <a:gd name="T3" fmla="*/ 55 h 58"/>
                <a:gd name="T4" fmla="*/ 65 w 77"/>
                <a:gd name="T5" fmla="*/ 49 h 58"/>
                <a:gd name="T6" fmla="*/ 73 w 77"/>
                <a:gd name="T7" fmla="*/ 40 h 58"/>
                <a:gd name="T8" fmla="*/ 77 w 77"/>
                <a:gd name="T9" fmla="*/ 29 h 58"/>
                <a:gd name="T10" fmla="*/ 73 w 77"/>
                <a:gd name="T11" fmla="*/ 17 h 58"/>
                <a:gd name="T12" fmla="*/ 65 w 77"/>
                <a:gd name="T13" fmla="*/ 8 h 58"/>
                <a:gd name="T14" fmla="*/ 54 w 77"/>
                <a:gd name="T15" fmla="*/ 3 h 58"/>
                <a:gd name="T16" fmla="*/ 38 w 77"/>
                <a:gd name="T17" fmla="*/ 0 h 58"/>
                <a:gd name="T18" fmla="*/ 23 w 77"/>
                <a:gd name="T19" fmla="*/ 3 h 58"/>
                <a:gd name="T20" fmla="*/ 12 w 77"/>
                <a:gd name="T21" fmla="*/ 8 h 58"/>
                <a:gd name="T22" fmla="*/ 4 w 77"/>
                <a:gd name="T23" fmla="*/ 17 h 58"/>
                <a:gd name="T24" fmla="*/ 0 w 77"/>
                <a:gd name="T25" fmla="*/ 29 h 58"/>
                <a:gd name="T26" fmla="*/ 4 w 77"/>
                <a:gd name="T27" fmla="*/ 40 h 58"/>
                <a:gd name="T28" fmla="*/ 12 w 77"/>
                <a:gd name="T29" fmla="*/ 49 h 58"/>
                <a:gd name="T30" fmla="*/ 23 w 77"/>
                <a:gd name="T31" fmla="*/ 55 h 58"/>
                <a:gd name="T32" fmla="*/ 38 w 7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58">
                  <a:moveTo>
                    <a:pt x="38" y="58"/>
                  </a:moveTo>
                  <a:lnTo>
                    <a:pt x="54" y="55"/>
                  </a:lnTo>
                  <a:lnTo>
                    <a:pt x="65" y="49"/>
                  </a:lnTo>
                  <a:lnTo>
                    <a:pt x="73" y="40"/>
                  </a:lnTo>
                  <a:lnTo>
                    <a:pt x="77" y="29"/>
                  </a:lnTo>
                  <a:lnTo>
                    <a:pt x="73" y="17"/>
                  </a:lnTo>
                  <a:lnTo>
                    <a:pt x="65" y="8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49"/>
                  </a:lnTo>
                  <a:lnTo>
                    <a:pt x="23" y="55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8" name="Freeform 100"/>
            <p:cNvSpPr>
              <a:spLocks/>
            </p:cNvSpPr>
            <p:nvPr/>
          </p:nvSpPr>
          <p:spPr bwMode="auto">
            <a:xfrm>
              <a:off x="4811713" y="3298825"/>
              <a:ext cx="395288" cy="150812"/>
            </a:xfrm>
            <a:custGeom>
              <a:avLst/>
              <a:gdLst>
                <a:gd name="T0" fmla="*/ 0 w 249"/>
                <a:gd name="T1" fmla="*/ 60 h 95"/>
                <a:gd name="T2" fmla="*/ 7 w 249"/>
                <a:gd name="T3" fmla="*/ 54 h 95"/>
                <a:gd name="T4" fmla="*/ 28 w 249"/>
                <a:gd name="T5" fmla="*/ 38 h 95"/>
                <a:gd name="T6" fmla="*/ 59 w 249"/>
                <a:gd name="T7" fmla="*/ 21 h 95"/>
                <a:gd name="T8" fmla="*/ 97 w 249"/>
                <a:gd name="T9" fmla="*/ 6 h 95"/>
                <a:gd name="T10" fmla="*/ 139 w 249"/>
                <a:gd name="T11" fmla="*/ 0 h 95"/>
                <a:gd name="T12" fmla="*/ 180 w 249"/>
                <a:gd name="T13" fmla="*/ 9 h 95"/>
                <a:gd name="T14" fmla="*/ 217 w 249"/>
                <a:gd name="T15" fmla="*/ 40 h 95"/>
                <a:gd name="T16" fmla="*/ 249 w 249"/>
                <a:gd name="T17" fmla="*/ 95 h 95"/>
                <a:gd name="T18" fmla="*/ 245 w 249"/>
                <a:gd name="T19" fmla="*/ 89 h 95"/>
                <a:gd name="T20" fmla="*/ 236 w 249"/>
                <a:gd name="T21" fmla="*/ 76 h 95"/>
                <a:gd name="T22" fmla="*/ 220 w 249"/>
                <a:gd name="T23" fmla="*/ 59 h 95"/>
                <a:gd name="T24" fmla="*/ 196 w 249"/>
                <a:gd name="T25" fmla="*/ 41 h 95"/>
                <a:gd name="T26" fmla="*/ 161 w 249"/>
                <a:gd name="T27" fmla="*/ 29 h 95"/>
                <a:gd name="T28" fmla="*/ 118 w 249"/>
                <a:gd name="T29" fmla="*/ 25 h 95"/>
                <a:gd name="T30" fmla="*/ 64 w 249"/>
                <a:gd name="T31" fmla="*/ 34 h 95"/>
                <a:gd name="T32" fmla="*/ 0 w 249"/>
                <a:gd name="T3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95">
                  <a:moveTo>
                    <a:pt x="0" y="60"/>
                  </a:moveTo>
                  <a:lnTo>
                    <a:pt x="7" y="54"/>
                  </a:lnTo>
                  <a:lnTo>
                    <a:pt x="28" y="38"/>
                  </a:lnTo>
                  <a:lnTo>
                    <a:pt x="59" y="21"/>
                  </a:lnTo>
                  <a:lnTo>
                    <a:pt x="97" y="6"/>
                  </a:lnTo>
                  <a:lnTo>
                    <a:pt x="139" y="0"/>
                  </a:lnTo>
                  <a:lnTo>
                    <a:pt x="180" y="9"/>
                  </a:lnTo>
                  <a:lnTo>
                    <a:pt x="217" y="40"/>
                  </a:lnTo>
                  <a:lnTo>
                    <a:pt x="249" y="95"/>
                  </a:lnTo>
                  <a:lnTo>
                    <a:pt x="245" y="89"/>
                  </a:lnTo>
                  <a:lnTo>
                    <a:pt x="236" y="76"/>
                  </a:lnTo>
                  <a:lnTo>
                    <a:pt x="220" y="59"/>
                  </a:lnTo>
                  <a:lnTo>
                    <a:pt x="196" y="41"/>
                  </a:lnTo>
                  <a:lnTo>
                    <a:pt x="161" y="29"/>
                  </a:lnTo>
                  <a:lnTo>
                    <a:pt x="118" y="25"/>
                  </a:lnTo>
                  <a:lnTo>
                    <a:pt x="64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227400" name="Textfeld 227399"/>
          <p:cNvSpPr txBox="1"/>
          <p:nvPr/>
        </p:nvSpPr>
        <p:spPr>
          <a:xfrm>
            <a:off x="1381593" y="382493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User</a:t>
            </a:r>
          </a:p>
        </p:txBody>
      </p:sp>
      <p:pic>
        <p:nvPicPr>
          <p:cNvPr id="227429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15" y="2044787"/>
            <a:ext cx="1314802" cy="17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feld 105"/>
          <p:cNvSpPr txBox="1"/>
          <p:nvPr/>
        </p:nvSpPr>
        <p:spPr>
          <a:xfrm>
            <a:off x="5499961" y="378670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Server</a:t>
            </a:r>
          </a:p>
        </p:txBody>
      </p:sp>
      <p:cxnSp>
        <p:nvCxnSpPr>
          <p:cNvPr id="227403" name="Gerade Verbindung mit Pfeil 227402"/>
          <p:cNvCxnSpPr/>
          <p:nvPr/>
        </p:nvCxnSpPr>
        <p:spPr bwMode="auto">
          <a:xfrm flipH="1" flipV="1">
            <a:off x="2918378" y="2442507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2867849" y="259958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random challenge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</a:t>
            </a:r>
          </a:p>
        </p:txBody>
      </p:sp>
      <p:cxnSp>
        <p:nvCxnSpPr>
          <p:cNvPr id="180" name="Gerade Verbindung mit Pfeil 179"/>
          <p:cNvCxnSpPr/>
          <p:nvPr/>
        </p:nvCxnSpPr>
        <p:spPr bwMode="auto">
          <a:xfrm flipV="1">
            <a:off x="2968907" y="3613002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1" name="Textfeld 180"/>
          <p:cNvSpPr txBox="1"/>
          <p:nvPr/>
        </p:nvSpPr>
        <p:spPr>
          <a:xfrm>
            <a:off x="2841435" y="3770076"/>
            <a:ext cx="23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response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 , secret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3889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58469" y="909800"/>
            <a:ext cx="8439150" cy="608581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security problem </a:t>
            </a:r>
            <a:r>
              <a:rPr lang="en-GB" b="1" dirty="0"/>
              <a:t>– MITM / parallel protocol runs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pSp>
        <p:nvGrpSpPr>
          <p:cNvPr id="227399" name="Gruppieren 227398"/>
          <p:cNvGrpSpPr/>
          <p:nvPr/>
        </p:nvGrpSpPr>
        <p:grpSpPr>
          <a:xfrm flipH="1">
            <a:off x="94455" y="2093149"/>
            <a:ext cx="2208929" cy="1119187"/>
            <a:chOff x="519113" y="2832100"/>
            <a:chExt cx="5918200" cy="2754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3263" y="3681413"/>
              <a:ext cx="0" cy="158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14826" y="4806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90988" y="4037013"/>
              <a:ext cx="290513" cy="301625"/>
            </a:xfrm>
            <a:custGeom>
              <a:avLst/>
              <a:gdLst>
                <a:gd name="T0" fmla="*/ 183 w 183"/>
                <a:gd name="T1" fmla="*/ 48 h 190"/>
                <a:gd name="T2" fmla="*/ 179 w 183"/>
                <a:gd name="T3" fmla="*/ 0 h 190"/>
                <a:gd name="T4" fmla="*/ 132 w 183"/>
                <a:gd name="T5" fmla="*/ 34 h 190"/>
                <a:gd name="T6" fmla="*/ 130 w 183"/>
                <a:gd name="T7" fmla="*/ 35 h 190"/>
                <a:gd name="T8" fmla="*/ 124 w 183"/>
                <a:gd name="T9" fmla="*/ 38 h 190"/>
                <a:gd name="T10" fmla="*/ 115 w 183"/>
                <a:gd name="T11" fmla="*/ 42 h 190"/>
                <a:gd name="T12" fmla="*/ 103 w 183"/>
                <a:gd name="T13" fmla="*/ 48 h 190"/>
                <a:gd name="T14" fmla="*/ 92 w 183"/>
                <a:gd name="T15" fmla="*/ 53 h 190"/>
                <a:gd name="T16" fmla="*/ 77 w 183"/>
                <a:gd name="T17" fmla="*/ 54 h 190"/>
                <a:gd name="T18" fmla="*/ 63 w 183"/>
                <a:gd name="T19" fmla="*/ 54 h 190"/>
                <a:gd name="T20" fmla="*/ 50 w 183"/>
                <a:gd name="T21" fmla="*/ 51 h 190"/>
                <a:gd name="T22" fmla="*/ 16 w 183"/>
                <a:gd name="T23" fmla="*/ 37 h 190"/>
                <a:gd name="T24" fmla="*/ 6 w 183"/>
                <a:gd name="T25" fmla="*/ 66 h 190"/>
                <a:gd name="T26" fmla="*/ 2 w 183"/>
                <a:gd name="T27" fmla="*/ 77 h 190"/>
                <a:gd name="T28" fmla="*/ 0 w 183"/>
                <a:gd name="T29" fmla="*/ 101 h 190"/>
                <a:gd name="T30" fmla="*/ 4 w 183"/>
                <a:gd name="T31" fmla="*/ 130 h 190"/>
                <a:gd name="T32" fmla="*/ 20 w 183"/>
                <a:gd name="T33" fmla="*/ 157 h 190"/>
                <a:gd name="T34" fmla="*/ 25 w 183"/>
                <a:gd name="T35" fmla="*/ 163 h 190"/>
                <a:gd name="T36" fmla="*/ 31 w 183"/>
                <a:gd name="T37" fmla="*/ 169 h 190"/>
                <a:gd name="T38" fmla="*/ 39 w 183"/>
                <a:gd name="T39" fmla="*/ 173 h 190"/>
                <a:gd name="T40" fmla="*/ 46 w 183"/>
                <a:gd name="T41" fmla="*/ 178 h 190"/>
                <a:gd name="T42" fmla="*/ 54 w 183"/>
                <a:gd name="T43" fmla="*/ 182 h 190"/>
                <a:gd name="T44" fmla="*/ 63 w 183"/>
                <a:gd name="T45" fmla="*/ 185 h 190"/>
                <a:gd name="T46" fmla="*/ 73 w 183"/>
                <a:gd name="T47" fmla="*/ 188 h 190"/>
                <a:gd name="T48" fmla="*/ 82 w 183"/>
                <a:gd name="T49" fmla="*/ 190 h 190"/>
                <a:gd name="T50" fmla="*/ 86 w 183"/>
                <a:gd name="T51" fmla="*/ 190 h 190"/>
                <a:gd name="T52" fmla="*/ 92 w 183"/>
                <a:gd name="T53" fmla="*/ 190 h 190"/>
                <a:gd name="T54" fmla="*/ 98 w 183"/>
                <a:gd name="T55" fmla="*/ 188 h 190"/>
                <a:gd name="T56" fmla="*/ 109 w 183"/>
                <a:gd name="T57" fmla="*/ 185 h 190"/>
                <a:gd name="T58" fmla="*/ 126 w 183"/>
                <a:gd name="T59" fmla="*/ 178 h 190"/>
                <a:gd name="T60" fmla="*/ 143 w 183"/>
                <a:gd name="T61" fmla="*/ 166 h 190"/>
                <a:gd name="T62" fmla="*/ 160 w 183"/>
                <a:gd name="T63" fmla="*/ 150 h 190"/>
                <a:gd name="T64" fmla="*/ 174 w 183"/>
                <a:gd name="T65" fmla="*/ 125 h 190"/>
                <a:gd name="T66" fmla="*/ 183 w 183"/>
                <a:gd name="T67" fmla="*/ 92 h 190"/>
                <a:gd name="T68" fmla="*/ 183 w 183"/>
                <a:gd name="T69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90">
                  <a:moveTo>
                    <a:pt x="183" y="48"/>
                  </a:moveTo>
                  <a:lnTo>
                    <a:pt x="179" y="0"/>
                  </a:lnTo>
                  <a:lnTo>
                    <a:pt x="132" y="34"/>
                  </a:lnTo>
                  <a:lnTo>
                    <a:pt x="130" y="35"/>
                  </a:lnTo>
                  <a:lnTo>
                    <a:pt x="124" y="38"/>
                  </a:lnTo>
                  <a:lnTo>
                    <a:pt x="115" y="42"/>
                  </a:lnTo>
                  <a:lnTo>
                    <a:pt x="103" y="48"/>
                  </a:lnTo>
                  <a:lnTo>
                    <a:pt x="92" y="53"/>
                  </a:lnTo>
                  <a:lnTo>
                    <a:pt x="77" y="54"/>
                  </a:lnTo>
                  <a:lnTo>
                    <a:pt x="63" y="54"/>
                  </a:lnTo>
                  <a:lnTo>
                    <a:pt x="50" y="51"/>
                  </a:lnTo>
                  <a:lnTo>
                    <a:pt x="16" y="3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101"/>
                  </a:lnTo>
                  <a:lnTo>
                    <a:pt x="4" y="130"/>
                  </a:lnTo>
                  <a:lnTo>
                    <a:pt x="20" y="157"/>
                  </a:lnTo>
                  <a:lnTo>
                    <a:pt x="25" y="163"/>
                  </a:lnTo>
                  <a:lnTo>
                    <a:pt x="31" y="169"/>
                  </a:lnTo>
                  <a:lnTo>
                    <a:pt x="39" y="173"/>
                  </a:lnTo>
                  <a:lnTo>
                    <a:pt x="46" y="178"/>
                  </a:lnTo>
                  <a:lnTo>
                    <a:pt x="54" y="182"/>
                  </a:lnTo>
                  <a:lnTo>
                    <a:pt x="63" y="185"/>
                  </a:lnTo>
                  <a:lnTo>
                    <a:pt x="73" y="188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2" y="190"/>
                  </a:lnTo>
                  <a:lnTo>
                    <a:pt x="98" y="188"/>
                  </a:lnTo>
                  <a:lnTo>
                    <a:pt x="109" y="185"/>
                  </a:lnTo>
                  <a:lnTo>
                    <a:pt x="126" y="178"/>
                  </a:lnTo>
                  <a:lnTo>
                    <a:pt x="143" y="166"/>
                  </a:lnTo>
                  <a:lnTo>
                    <a:pt x="160" y="150"/>
                  </a:lnTo>
                  <a:lnTo>
                    <a:pt x="174" y="125"/>
                  </a:lnTo>
                  <a:lnTo>
                    <a:pt x="183" y="92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40201" y="4117975"/>
              <a:ext cx="193675" cy="182562"/>
            </a:xfrm>
            <a:custGeom>
              <a:avLst/>
              <a:gdLst>
                <a:gd name="T0" fmla="*/ 6 w 122"/>
                <a:gd name="T1" fmla="*/ 21 h 115"/>
                <a:gd name="T2" fmla="*/ 4 w 122"/>
                <a:gd name="T3" fmla="*/ 25 h 115"/>
                <a:gd name="T4" fmla="*/ 2 w 122"/>
                <a:gd name="T5" fmla="*/ 34 h 115"/>
                <a:gd name="T6" fmla="*/ 0 w 122"/>
                <a:gd name="T7" fmla="*/ 48 h 115"/>
                <a:gd name="T8" fmla="*/ 2 w 122"/>
                <a:gd name="T9" fmla="*/ 64 h 115"/>
                <a:gd name="T10" fmla="*/ 6 w 122"/>
                <a:gd name="T11" fmla="*/ 80 h 115"/>
                <a:gd name="T12" fmla="*/ 15 w 122"/>
                <a:gd name="T13" fmla="*/ 96 h 115"/>
                <a:gd name="T14" fmla="*/ 32 w 122"/>
                <a:gd name="T15" fmla="*/ 108 h 115"/>
                <a:gd name="T16" fmla="*/ 57 w 122"/>
                <a:gd name="T17" fmla="*/ 115 h 115"/>
                <a:gd name="T18" fmla="*/ 61 w 122"/>
                <a:gd name="T19" fmla="*/ 115 h 115"/>
                <a:gd name="T20" fmla="*/ 68 w 122"/>
                <a:gd name="T21" fmla="*/ 112 h 115"/>
                <a:gd name="T22" fmla="*/ 80 w 122"/>
                <a:gd name="T23" fmla="*/ 108 h 115"/>
                <a:gd name="T24" fmla="*/ 93 w 122"/>
                <a:gd name="T25" fmla="*/ 98 h 115"/>
                <a:gd name="T26" fmla="*/ 105 w 122"/>
                <a:gd name="T27" fmla="*/ 85 h 115"/>
                <a:gd name="T28" fmla="*/ 116 w 122"/>
                <a:gd name="T29" fmla="*/ 64 h 115"/>
                <a:gd name="T30" fmla="*/ 122 w 122"/>
                <a:gd name="T31" fmla="*/ 37 h 115"/>
                <a:gd name="T32" fmla="*/ 122 w 122"/>
                <a:gd name="T33" fmla="*/ 0 h 115"/>
                <a:gd name="T34" fmla="*/ 120 w 122"/>
                <a:gd name="T35" fmla="*/ 2 h 115"/>
                <a:gd name="T36" fmla="*/ 110 w 122"/>
                <a:gd name="T37" fmla="*/ 6 h 115"/>
                <a:gd name="T38" fmla="*/ 99 w 122"/>
                <a:gd name="T39" fmla="*/ 13 h 115"/>
                <a:gd name="T40" fmla="*/ 84 w 122"/>
                <a:gd name="T41" fmla="*/ 19 h 115"/>
                <a:gd name="T42" fmla="*/ 67 w 122"/>
                <a:gd name="T43" fmla="*/ 25 h 115"/>
                <a:gd name="T44" fmla="*/ 46 w 122"/>
                <a:gd name="T45" fmla="*/ 28 h 115"/>
                <a:gd name="T46" fmla="*/ 27 w 122"/>
                <a:gd name="T47" fmla="*/ 26 h 115"/>
                <a:gd name="T48" fmla="*/ 6 w 122"/>
                <a:gd name="T4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" y="21"/>
                  </a:moveTo>
                  <a:lnTo>
                    <a:pt x="4" y="25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6" y="80"/>
                  </a:lnTo>
                  <a:lnTo>
                    <a:pt x="15" y="96"/>
                  </a:lnTo>
                  <a:lnTo>
                    <a:pt x="32" y="108"/>
                  </a:lnTo>
                  <a:lnTo>
                    <a:pt x="57" y="115"/>
                  </a:lnTo>
                  <a:lnTo>
                    <a:pt x="61" y="115"/>
                  </a:lnTo>
                  <a:lnTo>
                    <a:pt x="68" y="112"/>
                  </a:lnTo>
                  <a:lnTo>
                    <a:pt x="80" y="108"/>
                  </a:lnTo>
                  <a:lnTo>
                    <a:pt x="93" y="98"/>
                  </a:lnTo>
                  <a:lnTo>
                    <a:pt x="105" y="85"/>
                  </a:lnTo>
                  <a:lnTo>
                    <a:pt x="116" y="64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0" y="6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7" y="25"/>
                  </a:lnTo>
                  <a:lnTo>
                    <a:pt x="46" y="28"/>
                  </a:lnTo>
                  <a:lnTo>
                    <a:pt x="27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29013" y="2878138"/>
              <a:ext cx="2908300" cy="2459037"/>
            </a:xfrm>
            <a:custGeom>
              <a:avLst/>
              <a:gdLst>
                <a:gd name="T0" fmla="*/ 1388 w 1832"/>
                <a:gd name="T1" fmla="*/ 514 h 1549"/>
                <a:gd name="T2" fmla="*/ 1550 w 1832"/>
                <a:gd name="T3" fmla="*/ 586 h 1549"/>
                <a:gd name="T4" fmla="*/ 1727 w 1832"/>
                <a:gd name="T5" fmla="*/ 605 h 1549"/>
                <a:gd name="T6" fmla="*/ 1678 w 1832"/>
                <a:gd name="T7" fmla="*/ 404 h 1549"/>
                <a:gd name="T8" fmla="*/ 1661 w 1832"/>
                <a:gd name="T9" fmla="*/ 239 h 1549"/>
                <a:gd name="T10" fmla="*/ 1455 w 1832"/>
                <a:gd name="T11" fmla="*/ 108 h 1549"/>
                <a:gd name="T12" fmla="*/ 1306 w 1832"/>
                <a:gd name="T13" fmla="*/ 107 h 1549"/>
                <a:gd name="T14" fmla="*/ 1158 w 1832"/>
                <a:gd name="T15" fmla="*/ 157 h 1549"/>
                <a:gd name="T16" fmla="*/ 1063 w 1832"/>
                <a:gd name="T17" fmla="*/ 112 h 1549"/>
                <a:gd name="T18" fmla="*/ 948 w 1832"/>
                <a:gd name="T19" fmla="*/ 104 h 1549"/>
                <a:gd name="T20" fmla="*/ 889 w 1832"/>
                <a:gd name="T21" fmla="*/ 105 h 1549"/>
                <a:gd name="T22" fmla="*/ 752 w 1832"/>
                <a:gd name="T23" fmla="*/ 25 h 1549"/>
                <a:gd name="T24" fmla="*/ 638 w 1832"/>
                <a:gd name="T25" fmla="*/ 2 h 1549"/>
                <a:gd name="T26" fmla="*/ 507 w 1832"/>
                <a:gd name="T27" fmla="*/ 19 h 1549"/>
                <a:gd name="T28" fmla="*/ 381 w 1832"/>
                <a:gd name="T29" fmla="*/ 101 h 1549"/>
                <a:gd name="T30" fmla="*/ 242 w 1832"/>
                <a:gd name="T31" fmla="*/ 169 h 1549"/>
                <a:gd name="T32" fmla="*/ 217 w 1832"/>
                <a:gd name="T33" fmla="*/ 245 h 1549"/>
                <a:gd name="T34" fmla="*/ 394 w 1832"/>
                <a:gd name="T35" fmla="*/ 310 h 1549"/>
                <a:gd name="T36" fmla="*/ 547 w 1832"/>
                <a:gd name="T37" fmla="*/ 273 h 1549"/>
                <a:gd name="T38" fmla="*/ 581 w 1832"/>
                <a:gd name="T39" fmla="*/ 302 h 1549"/>
                <a:gd name="T40" fmla="*/ 589 w 1832"/>
                <a:gd name="T41" fmla="*/ 373 h 1549"/>
                <a:gd name="T42" fmla="*/ 434 w 1832"/>
                <a:gd name="T43" fmla="*/ 376 h 1549"/>
                <a:gd name="T44" fmla="*/ 290 w 1832"/>
                <a:gd name="T45" fmla="*/ 417 h 1549"/>
                <a:gd name="T46" fmla="*/ 101 w 1832"/>
                <a:gd name="T47" fmla="*/ 437 h 1549"/>
                <a:gd name="T48" fmla="*/ 0 w 1832"/>
                <a:gd name="T49" fmla="*/ 525 h 1549"/>
                <a:gd name="T50" fmla="*/ 73 w 1832"/>
                <a:gd name="T51" fmla="*/ 628 h 1549"/>
                <a:gd name="T52" fmla="*/ 113 w 1832"/>
                <a:gd name="T53" fmla="*/ 662 h 1549"/>
                <a:gd name="T54" fmla="*/ 332 w 1832"/>
                <a:gd name="T55" fmla="*/ 807 h 1549"/>
                <a:gd name="T56" fmla="*/ 446 w 1832"/>
                <a:gd name="T57" fmla="*/ 802 h 1549"/>
                <a:gd name="T58" fmla="*/ 600 w 1832"/>
                <a:gd name="T59" fmla="*/ 793 h 1549"/>
                <a:gd name="T60" fmla="*/ 657 w 1832"/>
                <a:gd name="T61" fmla="*/ 806 h 1549"/>
                <a:gd name="T62" fmla="*/ 592 w 1832"/>
                <a:gd name="T63" fmla="*/ 855 h 1549"/>
                <a:gd name="T64" fmla="*/ 568 w 1832"/>
                <a:gd name="T65" fmla="*/ 987 h 1549"/>
                <a:gd name="T66" fmla="*/ 490 w 1832"/>
                <a:gd name="T67" fmla="*/ 981 h 1549"/>
                <a:gd name="T68" fmla="*/ 383 w 1832"/>
                <a:gd name="T69" fmla="*/ 1019 h 1549"/>
                <a:gd name="T70" fmla="*/ 343 w 1832"/>
                <a:gd name="T71" fmla="*/ 1157 h 1549"/>
                <a:gd name="T72" fmla="*/ 412 w 1832"/>
                <a:gd name="T73" fmla="*/ 1180 h 1549"/>
                <a:gd name="T74" fmla="*/ 452 w 1832"/>
                <a:gd name="T75" fmla="*/ 1207 h 1549"/>
                <a:gd name="T76" fmla="*/ 533 w 1832"/>
                <a:gd name="T77" fmla="*/ 1207 h 1549"/>
                <a:gd name="T78" fmla="*/ 564 w 1832"/>
                <a:gd name="T79" fmla="*/ 1176 h 1549"/>
                <a:gd name="T80" fmla="*/ 655 w 1832"/>
                <a:gd name="T81" fmla="*/ 1140 h 1549"/>
                <a:gd name="T82" fmla="*/ 728 w 1832"/>
                <a:gd name="T83" fmla="*/ 1107 h 1549"/>
                <a:gd name="T84" fmla="*/ 811 w 1832"/>
                <a:gd name="T85" fmla="*/ 1144 h 1549"/>
                <a:gd name="T86" fmla="*/ 720 w 1832"/>
                <a:gd name="T87" fmla="*/ 1256 h 1549"/>
                <a:gd name="T88" fmla="*/ 716 w 1832"/>
                <a:gd name="T89" fmla="*/ 1370 h 1549"/>
                <a:gd name="T90" fmla="*/ 768 w 1832"/>
                <a:gd name="T91" fmla="*/ 1402 h 1549"/>
                <a:gd name="T92" fmla="*/ 846 w 1832"/>
                <a:gd name="T93" fmla="*/ 1409 h 1549"/>
                <a:gd name="T94" fmla="*/ 897 w 1832"/>
                <a:gd name="T95" fmla="*/ 1402 h 1549"/>
                <a:gd name="T96" fmla="*/ 962 w 1832"/>
                <a:gd name="T97" fmla="*/ 1357 h 1549"/>
                <a:gd name="T98" fmla="*/ 990 w 1832"/>
                <a:gd name="T99" fmla="*/ 1349 h 1549"/>
                <a:gd name="T100" fmla="*/ 1028 w 1832"/>
                <a:gd name="T101" fmla="*/ 1285 h 1549"/>
                <a:gd name="T102" fmla="*/ 1091 w 1832"/>
                <a:gd name="T103" fmla="*/ 1285 h 1549"/>
                <a:gd name="T104" fmla="*/ 1242 w 1832"/>
                <a:gd name="T105" fmla="*/ 1368 h 1549"/>
                <a:gd name="T106" fmla="*/ 1482 w 1832"/>
                <a:gd name="T107" fmla="*/ 1505 h 1549"/>
                <a:gd name="T108" fmla="*/ 1562 w 1832"/>
                <a:gd name="T109" fmla="*/ 1476 h 1549"/>
                <a:gd name="T110" fmla="*/ 1619 w 1832"/>
                <a:gd name="T111" fmla="*/ 1193 h 1549"/>
                <a:gd name="T112" fmla="*/ 1503 w 1832"/>
                <a:gd name="T113" fmla="*/ 1026 h 1549"/>
                <a:gd name="T114" fmla="*/ 1356 w 1832"/>
                <a:gd name="T115" fmla="*/ 892 h 1549"/>
                <a:gd name="T116" fmla="*/ 1287 w 1832"/>
                <a:gd name="T117" fmla="*/ 669 h 1549"/>
                <a:gd name="T118" fmla="*/ 1337 w 1832"/>
                <a:gd name="T119" fmla="*/ 458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2" h="1549">
                  <a:moveTo>
                    <a:pt x="1337" y="458"/>
                  </a:moveTo>
                  <a:lnTo>
                    <a:pt x="1341" y="463"/>
                  </a:lnTo>
                  <a:lnTo>
                    <a:pt x="1343" y="468"/>
                  </a:lnTo>
                  <a:lnTo>
                    <a:pt x="1346" y="472"/>
                  </a:lnTo>
                  <a:lnTo>
                    <a:pt x="1350" y="478"/>
                  </a:lnTo>
                  <a:lnTo>
                    <a:pt x="1369" y="497"/>
                  </a:lnTo>
                  <a:lnTo>
                    <a:pt x="1388" y="514"/>
                  </a:lnTo>
                  <a:lnTo>
                    <a:pt x="1409" y="529"/>
                  </a:lnTo>
                  <a:lnTo>
                    <a:pt x="1430" y="542"/>
                  </a:lnTo>
                  <a:lnTo>
                    <a:pt x="1453" y="554"/>
                  </a:lnTo>
                  <a:lnTo>
                    <a:pt x="1478" y="564"/>
                  </a:lnTo>
                  <a:lnTo>
                    <a:pt x="1501" y="573"/>
                  </a:lnTo>
                  <a:lnTo>
                    <a:pt x="1525" y="580"/>
                  </a:lnTo>
                  <a:lnTo>
                    <a:pt x="1550" y="586"/>
                  </a:lnTo>
                  <a:lnTo>
                    <a:pt x="1577" y="592"/>
                  </a:lnTo>
                  <a:lnTo>
                    <a:pt x="1602" y="596"/>
                  </a:lnTo>
                  <a:lnTo>
                    <a:pt x="1628" y="599"/>
                  </a:lnTo>
                  <a:lnTo>
                    <a:pt x="1653" y="600"/>
                  </a:lnTo>
                  <a:lnTo>
                    <a:pt x="1678" y="603"/>
                  </a:lnTo>
                  <a:lnTo>
                    <a:pt x="1702" y="603"/>
                  </a:lnTo>
                  <a:lnTo>
                    <a:pt x="1727" y="605"/>
                  </a:lnTo>
                  <a:lnTo>
                    <a:pt x="1832" y="608"/>
                  </a:lnTo>
                  <a:lnTo>
                    <a:pt x="1704" y="520"/>
                  </a:lnTo>
                  <a:lnTo>
                    <a:pt x="1702" y="520"/>
                  </a:lnTo>
                  <a:lnTo>
                    <a:pt x="1678" y="500"/>
                  </a:lnTo>
                  <a:lnTo>
                    <a:pt x="1668" y="474"/>
                  </a:lnTo>
                  <a:lnTo>
                    <a:pt x="1670" y="443"/>
                  </a:lnTo>
                  <a:lnTo>
                    <a:pt x="1678" y="404"/>
                  </a:lnTo>
                  <a:lnTo>
                    <a:pt x="1681" y="388"/>
                  </a:lnTo>
                  <a:lnTo>
                    <a:pt x="1685" y="370"/>
                  </a:lnTo>
                  <a:lnTo>
                    <a:pt x="1687" y="353"/>
                  </a:lnTo>
                  <a:lnTo>
                    <a:pt x="1689" y="337"/>
                  </a:lnTo>
                  <a:lnTo>
                    <a:pt x="1685" y="303"/>
                  </a:lnTo>
                  <a:lnTo>
                    <a:pt x="1676" y="270"/>
                  </a:lnTo>
                  <a:lnTo>
                    <a:pt x="1661" y="239"/>
                  </a:lnTo>
                  <a:lnTo>
                    <a:pt x="1638" y="208"/>
                  </a:lnTo>
                  <a:lnTo>
                    <a:pt x="1609" y="181"/>
                  </a:lnTo>
                  <a:lnTo>
                    <a:pt x="1575" y="157"/>
                  </a:lnTo>
                  <a:lnTo>
                    <a:pt x="1537" y="136"/>
                  </a:lnTo>
                  <a:lnTo>
                    <a:pt x="1495" y="118"/>
                  </a:lnTo>
                  <a:lnTo>
                    <a:pt x="1476" y="112"/>
                  </a:lnTo>
                  <a:lnTo>
                    <a:pt x="1455" y="108"/>
                  </a:lnTo>
                  <a:lnTo>
                    <a:pt x="1434" y="105"/>
                  </a:lnTo>
                  <a:lnTo>
                    <a:pt x="1413" y="102"/>
                  </a:lnTo>
                  <a:lnTo>
                    <a:pt x="1392" y="101"/>
                  </a:lnTo>
                  <a:lnTo>
                    <a:pt x="1371" y="101"/>
                  </a:lnTo>
                  <a:lnTo>
                    <a:pt x="1350" y="102"/>
                  </a:lnTo>
                  <a:lnTo>
                    <a:pt x="1327" y="104"/>
                  </a:lnTo>
                  <a:lnTo>
                    <a:pt x="1306" y="107"/>
                  </a:lnTo>
                  <a:lnTo>
                    <a:pt x="1285" y="111"/>
                  </a:lnTo>
                  <a:lnTo>
                    <a:pt x="1263" y="115"/>
                  </a:lnTo>
                  <a:lnTo>
                    <a:pt x="1242" y="123"/>
                  </a:lnTo>
                  <a:lnTo>
                    <a:pt x="1221" y="130"/>
                  </a:lnTo>
                  <a:lnTo>
                    <a:pt x="1200" y="137"/>
                  </a:lnTo>
                  <a:lnTo>
                    <a:pt x="1179" y="147"/>
                  </a:lnTo>
                  <a:lnTo>
                    <a:pt x="1158" y="157"/>
                  </a:lnTo>
                  <a:lnTo>
                    <a:pt x="1145" y="150"/>
                  </a:lnTo>
                  <a:lnTo>
                    <a:pt x="1131" y="143"/>
                  </a:lnTo>
                  <a:lnTo>
                    <a:pt x="1118" y="136"/>
                  </a:lnTo>
                  <a:lnTo>
                    <a:pt x="1105" y="130"/>
                  </a:lnTo>
                  <a:lnTo>
                    <a:pt x="1091" y="124"/>
                  </a:lnTo>
                  <a:lnTo>
                    <a:pt x="1078" y="118"/>
                  </a:lnTo>
                  <a:lnTo>
                    <a:pt x="1063" y="112"/>
                  </a:lnTo>
                  <a:lnTo>
                    <a:pt x="1049" y="108"/>
                  </a:lnTo>
                  <a:lnTo>
                    <a:pt x="1044" y="107"/>
                  </a:lnTo>
                  <a:lnTo>
                    <a:pt x="1025" y="104"/>
                  </a:lnTo>
                  <a:lnTo>
                    <a:pt x="1004" y="102"/>
                  </a:lnTo>
                  <a:lnTo>
                    <a:pt x="985" y="102"/>
                  </a:lnTo>
                  <a:lnTo>
                    <a:pt x="966" y="102"/>
                  </a:lnTo>
                  <a:lnTo>
                    <a:pt x="948" y="104"/>
                  </a:lnTo>
                  <a:lnTo>
                    <a:pt x="929" y="105"/>
                  </a:lnTo>
                  <a:lnTo>
                    <a:pt x="910" y="108"/>
                  </a:lnTo>
                  <a:lnTo>
                    <a:pt x="893" y="112"/>
                  </a:lnTo>
                  <a:lnTo>
                    <a:pt x="891" y="111"/>
                  </a:lnTo>
                  <a:lnTo>
                    <a:pt x="891" y="108"/>
                  </a:lnTo>
                  <a:lnTo>
                    <a:pt x="891" y="107"/>
                  </a:lnTo>
                  <a:lnTo>
                    <a:pt x="889" y="105"/>
                  </a:lnTo>
                  <a:lnTo>
                    <a:pt x="888" y="98"/>
                  </a:lnTo>
                  <a:lnTo>
                    <a:pt x="876" y="90"/>
                  </a:lnTo>
                  <a:lnTo>
                    <a:pt x="851" y="74"/>
                  </a:lnTo>
                  <a:lnTo>
                    <a:pt x="827" y="60"/>
                  </a:lnTo>
                  <a:lnTo>
                    <a:pt x="802" y="47"/>
                  </a:lnTo>
                  <a:lnTo>
                    <a:pt x="777" y="35"/>
                  </a:lnTo>
                  <a:lnTo>
                    <a:pt x="752" y="25"/>
                  </a:lnTo>
                  <a:lnTo>
                    <a:pt x="728" y="18"/>
                  </a:lnTo>
                  <a:lnTo>
                    <a:pt x="703" y="10"/>
                  </a:lnTo>
                  <a:lnTo>
                    <a:pt x="678" y="6"/>
                  </a:lnTo>
                  <a:lnTo>
                    <a:pt x="676" y="0"/>
                  </a:lnTo>
                  <a:lnTo>
                    <a:pt x="674" y="6"/>
                  </a:lnTo>
                  <a:lnTo>
                    <a:pt x="655" y="3"/>
                  </a:lnTo>
                  <a:lnTo>
                    <a:pt x="638" y="2"/>
                  </a:lnTo>
                  <a:lnTo>
                    <a:pt x="619" y="2"/>
                  </a:lnTo>
                  <a:lnTo>
                    <a:pt x="602" y="2"/>
                  </a:lnTo>
                  <a:lnTo>
                    <a:pt x="583" y="3"/>
                  </a:lnTo>
                  <a:lnTo>
                    <a:pt x="566" y="5"/>
                  </a:lnTo>
                  <a:lnTo>
                    <a:pt x="547" y="7"/>
                  </a:lnTo>
                  <a:lnTo>
                    <a:pt x="530" y="12"/>
                  </a:lnTo>
                  <a:lnTo>
                    <a:pt x="507" y="19"/>
                  </a:lnTo>
                  <a:lnTo>
                    <a:pt x="484" y="26"/>
                  </a:lnTo>
                  <a:lnTo>
                    <a:pt x="465" y="37"/>
                  </a:lnTo>
                  <a:lnTo>
                    <a:pt x="446" y="48"/>
                  </a:lnTo>
                  <a:lnTo>
                    <a:pt x="429" y="61"/>
                  </a:lnTo>
                  <a:lnTo>
                    <a:pt x="412" y="74"/>
                  </a:lnTo>
                  <a:lnTo>
                    <a:pt x="396" y="88"/>
                  </a:lnTo>
                  <a:lnTo>
                    <a:pt x="381" y="101"/>
                  </a:lnTo>
                  <a:lnTo>
                    <a:pt x="360" y="120"/>
                  </a:lnTo>
                  <a:lnTo>
                    <a:pt x="341" y="136"/>
                  </a:lnTo>
                  <a:lnTo>
                    <a:pt x="322" y="149"/>
                  </a:lnTo>
                  <a:lnTo>
                    <a:pt x="303" y="159"/>
                  </a:lnTo>
                  <a:lnTo>
                    <a:pt x="284" y="166"/>
                  </a:lnTo>
                  <a:lnTo>
                    <a:pt x="265" y="169"/>
                  </a:lnTo>
                  <a:lnTo>
                    <a:pt x="242" y="169"/>
                  </a:lnTo>
                  <a:lnTo>
                    <a:pt x="219" y="166"/>
                  </a:lnTo>
                  <a:lnTo>
                    <a:pt x="116" y="160"/>
                  </a:lnTo>
                  <a:lnTo>
                    <a:pt x="136" y="178"/>
                  </a:lnTo>
                  <a:lnTo>
                    <a:pt x="155" y="195"/>
                  </a:lnTo>
                  <a:lnTo>
                    <a:pt x="174" y="213"/>
                  </a:lnTo>
                  <a:lnTo>
                    <a:pt x="195" y="229"/>
                  </a:lnTo>
                  <a:lnTo>
                    <a:pt x="217" y="245"/>
                  </a:lnTo>
                  <a:lnTo>
                    <a:pt x="240" y="261"/>
                  </a:lnTo>
                  <a:lnTo>
                    <a:pt x="263" y="274"/>
                  </a:lnTo>
                  <a:lnTo>
                    <a:pt x="288" y="286"/>
                  </a:lnTo>
                  <a:lnTo>
                    <a:pt x="313" y="296"/>
                  </a:lnTo>
                  <a:lnTo>
                    <a:pt x="339" y="303"/>
                  </a:lnTo>
                  <a:lnTo>
                    <a:pt x="366" y="309"/>
                  </a:lnTo>
                  <a:lnTo>
                    <a:pt x="394" y="310"/>
                  </a:lnTo>
                  <a:lnTo>
                    <a:pt x="423" y="309"/>
                  </a:lnTo>
                  <a:lnTo>
                    <a:pt x="453" y="305"/>
                  </a:lnTo>
                  <a:lnTo>
                    <a:pt x="484" y="296"/>
                  </a:lnTo>
                  <a:lnTo>
                    <a:pt x="516" y="283"/>
                  </a:lnTo>
                  <a:lnTo>
                    <a:pt x="528" y="280"/>
                  </a:lnTo>
                  <a:lnTo>
                    <a:pt x="537" y="277"/>
                  </a:lnTo>
                  <a:lnTo>
                    <a:pt x="547" y="273"/>
                  </a:lnTo>
                  <a:lnTo>
                    <a:pt x="558" y="270"/>
                  </a:lnTo>
                  <a:lnTo>
                    <a:pt x="568" y="265"/>
                  </a:lnTo>
                  <a:lnTo>
                    <a:pt x="577" y="261"/>
                  </a:lnTo>
                  <a:lnTo>
                    <a:pt x="587" y="257"/>
                  </a:lnTo>
                  <a:lnTo>
                    <a:pt x="596" y="251"/>
                  </a:lnTo>
                  <a:lnTo>
                    <a:pt x="583" y="277"/>
                  </a:lnTo>
                  <a:lnTo>
                    <a:pt x="581" y="302"/>
                  </a:lnTo>
                  <a:lnTo>
                    <a:pt x="587" y="324"/>
                  </a:lnTo>
                  <a:lnTo>
                    <a:pt x="594" y="343"/>
                  </a:lnTo>
                  <a:lnTo>
                    <a:pt x="600" y="354"/>
                  </a:lnTo>
                  <a:lnTo>
                    <a:pt x="602" y="360"/>
                  </a:lnTo>
                  <a:lnTo>
                    <a:pt x="602" y="364"/>
                  </a:lnTo>
                  <a:lnTo>
                    <a:pt x="598" y="366"/>
                  </a:lnTo>
                  <a:lnTo>
                    <a:pt x="589" y="373"/>
                  </a:lnTo>
                  <a:lnTo>
                    <a:pt x="568" y="372"/>
                  </a:lnTo>
                  <a:lnTo>
                    <a:pt x="545" y="370"/>
                  </a:lnTo>
                  <a:lnTo>
                    <a:pt x="522" y="370"/>
                  </a:lnTo>
                  <a:lnTo>
                    <a:pt x="501" y="370"/>
                  </a:lnTo>
                  <a:lnTo>
                    <a:pt x="478" y="372"/>
                  </a:lnTo>
                  <a:lnTo>
                    <a:pt x="457" y="373"/>
                  </a:lnTo>
                  <a:lnTo>
                    <a:pt x="434" y="376"/>
                  </a:lnTo>
                  <a:lnTo>
                    <a:pt x="413" y="379"/>
                  </a:lnTo>
                  <a:lnTo>
                    <a:pt x="391" y="383"/>
                  </a:lnTo>
                  <a:lnTo>
                    <a:pt x="370" y="388"/>
                  </a:lnTo>
                  <a:lnTo>
                    <a:pt x="349" y="394"/>
                  </a:lnTo>
                  <a:lnTo>
                    <a:pt x="330" y="401"/>
                  </a:lnTo>
                  <a:lnTo>
                    <a:pt x="309" y="408"/>
                  </a:lnTo>
                  <a:lnTo>
                    <a:pt x="290" y="417"/>
                  </a:lnTo>
                  <a:lnTo>
                    <a:pt x="271" y="427"/>
                  </a:lnTo>
                  <a:lnTo>
                    <a:pt x="252" y="437"/>
                  </a:lnTo>
                  <a:lnTo>
                    <a:pt x="219" y="431"/>
                  </a:lnTo>
                  <a:lnTo>
                    <a:pt x="187" y="429"/>
                  </a:lnTo>
                  <a:lnTo>
                    <a:pt x="156" y="429"/>
                  </a:lnTo>
                  <a:lnTo>
                    <a:pt x="128" y="431"/>
                  </a:lnTo>
                  <a:lnTo>
                    <a:pt x="101" y="437"/>
                  </a:lnTo>
                  <a:lnTo>
                    <a:pt x="77" y="445"/>
                  </a:lnTo>
                  <a:lnTo>
                    <a:pt x="54" y="455"/>
                  </a:lnTo>
                  <a:lnTo>
                    <a:pt x="35" y="468"/>
                  </a:lnTo>
                  <a:lnTo>
                    <a:pt x="29" y="474"/>
                  </a:lnTo>
                  <a:lnTo>
                    <a:pt x="17" y="488"/>
                  </a:lnTo>
                  <a:lnTo>
                    <a:pt x="6" y="504"/>
                  </a:lnTo>
                  <a:lnTo>
                    <a:pt x="0" y="525"/>
                  </a:lnTo>
                  <a:lnTo>
                    <a:pt x="2" y="548"/>
                  </a:lnTo>
                  <a:lnTo>
                    <a:pt x="6" y="564"/>
                  </a:lnTo>
                  <a:lnTo>
                    <a:pt x="16" y="580"/>
                  </a:lnTo>
                  <a:lnTo>
                    <a:pt x="27" y="593"/>
                  </a:lnTo>
                  <a:lnTo>
                    <a:pt x="40" y="606"/>
                  </a:lnTo>
                  <a:lnTo>
                    <a:pt x="56" y="618"/>
                  </a:lnTo>
                  <a:lnTo>
                    <a:pt x="73" y="628"/>
                  </a:lnTo>
                  <a:lnTo>
                    <a:pt x="92" y="635"/>
                  </a:lnTo>
                  <a:lnTo>
                    <a:pt x="111" y="643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6"/>
                  </a:lnTo>
                  <a:lnTo>
                    <a:pt x="113" y="662"/>
                  </a:lnTo>
                  <a:lnTo>
                    <a:pt x="118" y="681"/>
                  </a:lnTo>
                  <a:lnTo>
                    <a:pt x="128" y="701"/>
                  </a:lnTo>
                  <a:lnTo>
                    <a:pt x="145" y="724"/>
                  </a:lnTo>
                  <a:lnTo>
                    <a:pt x="170" y="746"/>
                  </a:lnTo>
                  <a:lnTo>
                    <a:pt x="210" y="768"/>
                  </a:lnTo>
                  <a:lnTo>
                    <a:pt x="263" y="788"/>
                  </a:lnTo>
                  <a:lnTo>
                    <a:pt x="332" y="807"/>
                  </a:lnTo>
                  <a:lnTo>
                    <a:pt x="334" y="807"/>
                  </a:lnTo>
                  <a:lnTo>
                    <a:pt x="334" y="807"/>
                  </a:lnTo>
                  <a:lnTo>
                    <a:pt x="356" y="810"/>
                  </a:lnTo>
                  <a:lnTo>
                    <a:pt x="379" y="810"/>
                  </a:lnTo>
                  <a:lnTo>
                    <a:pt x="400" y="809"/>
                  </a:lnTo>
                  <a:lnTo>
                    <a:pt x="423" y="806"/>
                  </a:lnTo>
                  <a:lnTo>
                    <a:pt x="446" y="802"/>
                  </a:lnTo>
                  <a:lnTo>
                    <a:pt x="469" y="796"/>
                  </a:lnTo>
                  <a:lnTo>
                    <a:pt x="492" y="788"/>
                  </a:lnTo>
                  <a:lnTo>
                    <a:pt x="512" y="781"/>
                  </a:lnTo>
                  <a:lnTo>
                    <a:pt x="564" y="788"/>
                  </a:lnTo>
                  <a:lnTo>
                    <a:pt x="575" y="790"/>
                  </a:lnTo>
                  <a:lnTo>
                    <a:pt x="587" y="791"/>
                  </a:lnTo>
                  <a:lnTo>
                    <a:pt x="600" y="793"/>
                  </a:lnTo>
                  <a:lnTo>
                    <a:pt x="613" y="794"/>
                  </a:lnTo>
                  <a:lnTo>
                    <a:pt x="627" y="794"/>
                  </a:lnTo>
                  <a:lnTo>
                    <a:pt x="642" y="794"/>
                  </a:lnTo>
                  <a:lnTo>
                    <a:pt x="655" y="793"/>
                  </a:lnTo>
                  <a:lnTo>
                    <a:pt x="671" y="791"/>
                  </a:lnTo>
                  <a:lnTo>
                    <a:pt x="665" y="799"/>
                  </a:lnTo>
                  <a:lnTo>
                    <a:pt x="657" y="806"/>
                  </a:lnTo>
                  <a:lnTo>
                    <a:pt x="648" y="813"/>
                  </a:lnTo>
                  <a:lnTo>
                    <a:pt x="638" y="822"/>
                  </a:lnTo>
                  <a:lnTo>
                    <a:pt x="627" y="829"/>
                  </a:lnTo>
                  <a:lnTo>
                    <a:pt x="617" y="836"/>
                  </a:lnTo>
                  <a:lnTo>
                    <a:pt x="606" y="844"/>
                  </a:lnTo>
                  <a:lnTo>
                    <a:pt x="596" y="853"/>
                  </a:lnTo>
                  <a:lnTo>
                    <a:pt x="592" y="855"/>
                  </a:lnTo>
                  <a:lnTo>
                    <a:pt x="591" y="858"/>
                  </a:lnTo>
                  <a:lnTo>
                    <a:pt x="575" y="890"/>
                  </a:lnTo>
                  <a:lnTo>
                    <a:pt x="570" y="925"/>
                  </a:lnTo>
                  <a:lnTo>
                    <a:pt x="572" y="957"/>
                  </a:lnTo>
                  <a:lnTo>
                    <a:pt x="577" y="988"/>
                  </a:lnTo>
                  <a:lnTo>
                    <a:pt x="577" y="988"/>
                  </a:lnTo>
                  <a:lnTo>
                    <a:pt x="568" y="987"/>
                  </a:lnTo>
                  <a:lnTo>
                    <a:pt x="556" y="985"/>
                  </a:lnTo>
                  <a:lnTo>
                    <a:pt x="547" y="984"/>
                  </a:lnTo>
                  <a:lnTo>
                    <a:pt x="535" y="982"/>
                  </a:lnTo>
                  <a:lnTo>
                    <a:pt x="524" y="981"/>
                  </a:lnTo>
                  <a:lnTo>
                    <a:pt x="512" y="981"/>
                  </a:lnTo>
                  <a:lnTo>
                    <a:pt x="501" y="981"/>
                  </a:lnTo>
                  <a:lnTo>
                    <a:pt x="490" y="981"/>
                  </a:lnTo>
                  <a:lnTo>
                    <a:pt x="488" y="981"/>
                  </a:lnTo>
                  <a:lnTo>
                    <a:pt x="488" y="981"/>
                  </a:lnTo>
                  <a:lnTo>
                    <a:pt x="465" y="984"/>
                  </a:lnTo>
                  <a:lnTo>
                    <a:pt x="442" y="989"/>
                  </a:lnTo>
                  <a:lnTo>
                    <a:pt x="421" y="997"/>
                  </a:lnTo>
                  <a:lnTo>
                    <a:pt x="402" y="1007"/>
                  </a:lnTo>
                  <a:lnTo>
                    <a:pt x="383" y="1019"/>
                  </a:lnTo>
                  <a:lnTo>
                    <a:pt x="366" y="1032"/>
                  </a:lnTo>
                  <a:lnTo>
                    <a:pt x="351" y="1048"/>
                  </a:lnTo>
                  <a:lnTo>
                    <a:pt x="339" y="1064"/>
                  </a:lnTo>
                  <a:lnTo>
                    <a:pt x="337" y="1067"/>
                  </a:lnTo>
                  <a:lnTo>
                    <a:pt x="328" y="1105"/>
                  </a:lnTo>
                  <a:lnTo>
                    <a:pt x="332" y="1134"/>
                  </a:lnTo>
                  <a:lnTo>
                    <a:pt x="343" y="1157"/>
                  </a:lnTo>
                  <a:lnTo>
                    <a:pt x="358" y="1175"/>
                  </a:lnTo>
                  <a:lnTo>
                    <a:pt x="379" y="1189"/>
                  </a:lnTo>
                  <a:lnTo>
                    <a:pt x="383" y="1188"/>
                  </a:lnTo>
                  <a:lnTo>
                    <a:pt x="393" y="1183"/>
                  </a:lnTo>
                  <a:lnTo>
                    <a:pt x="402" y="1180"/>
                  </a:lnTo>
                  <a:lnTo>
                    <a:pt x="408" y="1179"/>
                  </a:lnTo>
                  <a:lnTo>
                    <a:pt x="412" y="1180"/>
                  </a:lnTo>
                  <a:lnTo>
                    <a:pt x="415" y="1183"/>
                  </a:lnTo>
                  <a:lnTo>
                    <a:pt x="419" y="1186"/>
                  </a:lnTo>
                  <a:lnTo>
                    <a:pt x="423" y="1189"/>
                  </a:lnTo>
                  <a:lnTo>
                    <a:pt x="429" y="1193"/>
                  </a:lnTo>
                  <a:lnTo>
                    <a:pt x="436" y="1198"/>
                  </a:lnTo>
                  <a:lnTo>
                    <a:pt x="444" y="1202"/>
                  </a:lnTo>
                  <a:lnTo>
                    <a:pt x="452" y="1207"/>
                  </a:lnTo>
                  <a:lnTo>
                    <a:pt x="461" y="1209"/>
                  </a:lnTo>
                  <a:lnTo>
                    <a:pt x="471" y="1212"/>
                  </a:lnTo>
                  <a:lnTo>
                    <a:pt x="482" y="1215"/>
                  </a:lnTo>
                  <a:lnTo>
                    <a:pt x="495" y="1215"/>
                  </a:lnTo>
                  <a:lnTo>
                    <a:pt x="511" y="1214"/>
                  </a:lnTo>
                  <a:lnTo>
                    <a:pt x="522" y="1211"/>
                  </a:lnTo>
                  <a:lnTo>
                    <a:pt x="533" y="1207"/>
                  </a:lnTo>
                  <a:lnTo>
                    <a:pt x="543" y="1201"/>
                  </a:lnTo>
                  <a:lnTo>
                    <a:pt x="551" y="1195"/>
                  </a:lnTo>
                  <a:lnTo>
                    <a:pt x="556" y="1189"/>
                  </a:lnTo>
                  <a:lnTo>
                    <a:pt x="560" y="1183"/>
                  </a:lnTo>
                  <a:lnTo>
                    <a:pt x="564" y="1177"/>
                  </a:lnTo>
                  <a:lnTo>
                    <a:pt x="564" y="1177"/>
                  </a:lnTo>
                  <a:lnTo>
                    <a:pt x="564" y="1176"/>
                  </a:lnTo>
                  <a:lnTo>
                    <a:pt x="564" y="1176"/>
                  </a:lnTo>
                  <a:lnTo>
                    <a:pt x="566" y="1176"/>
                  </a:lnTo>
                  <a:lnTo>
                    <a:pt x="587" y="1173"/>
                  </a:lnTo>
                  <a:lnTo>
                    <a:pt x="608" y="1167"/>
                  </a:lnTo>
                  <a:lnTo>
                    <a:pt x="625" y="1158"/>
                  </a:lnTo>
                  <a:lnTo>
                    <a:pt x="640" y="1150"/>
                  </a:lnTo>
                  <a:lnTo>
                    <a:pt x="655" y="1140"/>
                  </a:lnTo>
                  <a:lnTo>
                    <a:pt x="667" y="1129"/>
                  </a:lnTo>
                  <a:lnTo>
                    <a:pt x="676" y="1121"/>
                  </a:lnTo>
                  <a:lnTo>
                    <a:pt x="684" y="1112"/>
                  </a:lnTo>
                  <a:lnTo>
                    <a:pt x="695" y="1107"/>
                  </a:lnTo>
                  <a:lnTo>
                    <a:pt x="707" y="1106"/>
                  </a:lnTo>
                  <a:lnTo>
                    <a:pt x="716" y="1106"/>
                  </a:lnTo>
                  <a:lnTo>
                    <a:pt x="728" y="1107"/>
                  </a:lnTo>
                  <a:lnTo>
                    <a:pt x="741" y="1112"/>
                  </a:lnTo>
                  <a:lnTo>
                    <a:pt x="754" y="1116"/>
                  </a:lnTo>
                  <a:lnTo>
                    <a:pt x="771" y="1124"/>
                  </a:lnTo>
                  <a:lnTo>
                    <a:pt x="789" y="1132"/>
                  </a:lnTo>
                  <a:lnTo>
                    <a:pt x="796" y="1137"/>
                  </a:lnTo>
                  <a:lnTo>
                    <a:pt x="804" y="1140"/>
                  </a:lnTo>
                  <a:lnTo>
                    <a:pt x="811" y="1144"/>
                  </a:lnTo>
                  <a:lnTo>
                    <a:pt x="819" y="1147"/>
                  </a:lnTo>
                  <a:lnTo>
                    <a:pt x="798" y="1161"/>
                  </a:lnTo>
                  <a:lnTo>
                    <a:pt x="779" y="1177"/>
                  </a:lnTo>
                  <a:lnTo>
                    <a:pt x="762" y="1195"/>
                  </a:lnTo>
                  <a:lnTo>
                    <a:pt x="747" y="1214"/>
                  </a:lnTo>
                  <a:lnTo>
                    <a:pt x="731" y="1234"/>
                  </a:lnTo>
                  <a:lnTo>
                    <a:pt x="720" y="1256"/>
                  </a:lnTo>
                  <a:lnTo>
                    <a:pt x="709" y="1281"/>
                  </a:lnTo>
                  <a:lnTo>
                    <a:pt x="697" y="1306"/>
                  </a:lnTo>
                  <a:lnTo>
                    <a:pt x="697" y="1311"/>
                  </a:lnTo>
                  <a:lnTo>
                    <a:pt x="697" y="1316"/>
                  </a:lnTo>
                  <a:lnTo>
                    <a:pt x="699" y="1332"/>
                  </a:lnTo>
                  <a:lnTo>
                    <a:pt x="705" y="1349"/>
                  </a:lnTo>
                  <a:lnTo>
                    <a:pt x="716" y="1370"/>
                  </a:lnTo>
                  <a:lnTo>
                    <a:pt x="733" y="1389"/>
                  </a:lnTo>
                  <a:lnTo>
                    <a:pt x="735" y="1390"/>
                  </a:lnTo>
                  <a:lnTo>
                    <a:pt x="739" y="1392"/>
                  </a:lnTo>
                  <a:lnTo>
                    <a:pt x="745" y="1395"/>
                  </a:lnTo>
                  <a:lnTo>
                    <a:pt x="750" y="1397"/>
                  </a:lnTo>
                  <a:lnTo>
                    <a:pt x="758" y="1400"/>
                  </a:lnTo>
                  <a:lnTo>
                    <a:pt x="768" y="1402"/>
                  </a:lnTo>
                  <a:lnTo>
                    <a:pt x="779" y="1402"/>
                  </a:lnTo>
                  <a:lnTo>
                    <a:pt x="789" y="1402"/>
                  </a:lnTo>
                  <a:lnTo>
                    <a:pt x="802" y="1399"/>
                  </a:lnTo>
                  <a:lnTo>
                    <a:pt x="813" y="1403"/>
                  </a:lnTo>
                  <a:lnTo>
                    <a:pt x="825" y="1408"/>
                  </a:lnTo>
                  <a:lnTo>
                    <a:pt x="834" y="1409"/>
                  </a:lnTo>
                  <a:lnTo>
                    <a:pt x="846" y="1409"/>
                  </a:lnTo>
                  <a:lnTo>
                    <a:pt x="855" y="1409"/>
                  </a:lnTo>
                  <a:lnTo>
                    <a:pt x="865" y="1408"/>
                  </a:lnTo>
                  <a:lnTo>
                    <a:pt x="874" y="1406"/>
                  </a:lnTo>
                  <a:lnTo>
                    <a:pt x="880" y="1405"/>
                  </a:lnTo>
                  <a:lnTo>
                    <a:pt x="886" y="1403"/>
                  </a:lnTo>
                  <a:lnTo>
                    <a:pt x="891" y="1402"/>
                  </a:lnTo>
                  <a:lnTo>
                    <a:pt x="897" y="1402"/>
                  </a:lnTo>
                  <a:lnTo>
                    <a:pt x="901" y="1402"/>
                  </a:lnTo>
                  <a:lnTo>
                    <a:pt x="916" y="1403"/>
                  </a:lnTo>
                  <a:lnTo>
                    <a:pt x="929" y="1396"/>
                  </a:lnTo>
                  <a:lnTo>
                    <a:pt x="941" y="1387"/>
                  </a:lnTo>
                  <a:lnTo>
                    <a:pt x="950" y="1376"/>
                  </a:lnTo>
                  <a:lnTo>
                    <a:pt x="956" y="1365"/>
                  </a:lnTo>
                  <a:lnTo>
                    <a:pt x="962" y="1357"/>
                  </a:lnTo>
                  <a:lnTo>
                    <a:pt x="962" y="1357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71" y="1354"/>
                  </a:lnTo>
                  <a:lnTo>
                    <a:pt x="981" y="1352"/>
                  </a:lnTo>
                  <a:lnTo>
                    <a:pt x="990" y="1349"/>
                  </a:lnTo>
                  <a:lnTo>
                    <a:pt x="998" y="1346"/>
                  </a:lnTo>
                  <a:lnTo>
                    <a:pt x="1013" y="1335"/>
                  </a:lnTo>
                  <a:lnTo>
                    <a:pt x="1021" y="1320"/>
                  </a:lnTo>
                  <a:lnTo>
                    <a:pt x="1025" y="1306"/>
                  </a:lnTo>
                  <a:lnTo>
                    <a:pt x="1027" y="1293"/>
                  </a:lnTo>
                  <a:lnTo>
                    <a:pt x="1028" y="1288"/>
                  </a:lnTo>
                  <a:lnTo>
                    <a:pt x="1028" y="1285"/>
                  </a:lnTo>
                  <a:lnTo>
                    <a:pt x="1028" y="1281"/>
                  </a:lnTo>
                  <a:lnTo>
                    <a:pt x="1030" y="1278"/>
                  </a:lnTo>
                  <a:lnTo>
                    <a:pt x="1042" y="1276"/>
                  </a:lnTo>
                  <a:lnTo>
                    <a:pt x="1055" y="1276"/>
                  </a:lnTo>
                  <a:lnTo>
                    <a:pt x="1067" y="1278"/>
                  </a:lnTo>
                  <a:lnTo>
                    <a:pt x="1080" y="1281"/>
                  </a:lnTo>
                  <a:lnTo>
                    <a:pt x="1091" y="1285"/>
                  </a:lnTo>
                  <a:lnTo>
                    <a:pt x="1103" y="1290"/>
                  </a:lnTo>
                  <a:lnTo>
                    <a:pt x="1114" y="1294"/>
                  </a:lnTo>
                  <a:lnTo>
                    <a:pt x="1124" y="1298"/>
                  </a:lnTo>
                  <a:lnTo>
                    <a:pt x="1148" y="1313"/>
                  </a:lnTo>
                  <a:lnTo>
                    <a:pt x="1177" y="1329"/>
                  </a:lnTo>
                  <a:lnTo>
                    <a:pt x="1207" y="1348"/>
                  </a:lnTo>
                  <a:lnTo>
                    <a:pt x="1242" y="1368"/>
                  </a:lnTo>
                  <a:lnTo>
                    <a:pt x="1276" y="1389"/>
                  </a:lnTo>
                  <a:lnTo>
                    <a:pt x="1312" y="1409"/>
                  </a:lnTo>
                  <a:lnTo>
                    <a:pt x="1348" y="1429"/>
                  </a:lnTo>
                  <a:lnTo>
                    <a:pt x="1384" y="1450"/>
                  </a:lnTo>
                  <a:lnTo>
                    <a:pt x="1419" y="1470"/>
                  </a:lnTo>
                  <a:lnTo>
                    <a:pt x="1451" y="1488"/>
                  </a:lnTo>
                  <a:lnTo>
                    <a:pt x="1482" y="1505"/>
                  </a:lnTo>
                  <a:lnTo>
                    <a:pt x="1506" y="1520"/>
                  </a:lnTo>
                  <a:lnTo>
                    <a:pt x="1527" y="1531"/>
                  </a:lnTo>
                  <a:lnTo>
                    <a:pt x="1544" y="1542"/>
                  </a:lnTo>
                  <a:lnTo>
                    <a:pt x="1554" y="1548"/>
                  </a:lnTo>
                  <a:lnTo>
                    <a:pt x="1558" y="1549"/>
                  </a:lnTo>
                  <a:lnTo>
                    <a:pt x="1560" y="1527"/>
                  </a:lnTo>
                  <a:lnTo>
                    <a:pt x="1562" y="1476"/>
                  </a:lnTo>
                  <a:lnTo>
                    <a:pt x="1563" y="1425"/>
                  </a:lnTo>
                  <a:lnTo>
                    <a:pt x="1565" y="1397"/>
                  </a:lnTo>
                  <a:lnTo>
                    <a:pt x="1596" y="1365"/>
                  </a:lnTo>
                  <a:lnTo>
                    <a:pt x="1615" y="1327"/>
                  </a:lnTo>
                  <a:lnTo>
                    <a:pt x="1624" y="1285"/>
                  </a:lnTo>
                  <a:lnTo>
                    <a:pt x="1626" y="1240"/>
                  </a:lnTo>
                  <a:lnTo>
                    <a:pt x="1619" y="1193"/>
                  </a:lnTo>
                  <a:lnTo>
                    <a:pt x="1603" y="1150"/>
                  </a:lnTo>
                  <a:lnTo>
                    <a:pt x="1581" y="1107"/>
                  </a:lnTo>
                  <a:lnTo>
                    <a:pt x="1550" y="1071"/>
                  </a:lnTo>
                  <a:lnTo>
                    <a:pt x="1539" y="1059"/>
                  </a:lnTo>
                  <a:lnTo>
                    <a:pt x="1527" y="1048"/>
                  </a:lnTo>
                  <a:lnTo>
                    <a:pt x="1514" y="1036"/>
                  </a:lnTo>
                  <a:lnTo>
                    <a:pt x="1503" y="1026"/>
                  </a:lnTo>
                  <a:lnTo>
                    <a:pt x="1491" y="1016"/>
                  </a:lnTo>
                  <a:lnTo>
                    <a:pt x="1478" y="1004"/>
                  </a:lnTo>
                  <a:lnTo>
                    <a:pt x="1466" y="994"/>
                  </a:lnTo>
                  <a:lnTo>
                    <a:pt x="1455" y="984"/>
                  </a:lnTo>
                  <a:lnTo>
                    <a:pt x="1419" y="953"/>
                  </a:lnTo>
                  <a:lnTo>
                    <a:pt x="1386" y="922"/>
                  </a:lnTo>
                  <a:lnTo>
                    <a:pt x="1356" y="892"/>
                  </a:lnTo>
                  <a:lnTo>
                    <a:pt x="1331" y="861"/>
                  </a:lnTo>
                  <a:lnTo>
                    <a:pt x="1310" y="828"/>
                  </a:lnTo>
                  <a:lnTo>
                    <a:pt x="1297" y="791"/>
                  </a:lnTo>
                  <a:lnTo>
                    <a:pt x="1289" y="752"/>
                  </a:lnTo>
                  <a:lnTo>
                    <a:pt x="1287" y="708"/>
                  </a:lnTo>
                  <a:lnTo>
                    <a:pt x="1287" y="704"/>
                  </a:lnTo>
                  <a:lnTo>
                    <a:pt x="1287" y="669"/>
                  </a:lnTo>
                  <a:lnTo>
                    <a:pt x="1291" y="634"/>
                  </a:lnTo>
                  <a:lnTo>
                    <a:pt x="1301" y="598"/>
                  </a:lnTo>
                  <a:lnTo>
                    <a:pt x="1312" y="560"/>
                  </a:lnTo>
                  <a:lnTo>
                    <a:pt x="1320" y="535"/>
                  </a:lnTo>
                  <a:lnTo>
                    <a:pt x="1327" y="509"/>
                  </a:lnTo>
                  <a:lnTo>
                    <a:pt x="1333" y="484"/>
                  </a:lnTo>
                  <a:lnTo>
                    <a:pt x="1337" y="45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9338" y="2927350"/>
              <a:ext cx="2681288" cy="2262187"/>
            </a:xfrm>
            <a:custGeom>
              <a:avLst/>
              <a:gdLst>
                <a:gd name="T0" fmla="*/ 787 w 1689"/>
                <a:gd name="T1" fmla="*/ 116 h 1425"/>
                <a:gd name="T2" fmla="*/ 794 w 1689"/>
                <a:gd name="T3" fmla="*/ 132 h 1425"/>
                <a:gd name="T4" fmla="*/ 1029 w 1689"/>
                <a:gd name="T5" fmla="*/ 116 h 1425"/>
                <a:gd name="T6" fmla="*/ 1152 w 1689"/>
                <a:gd name="T7" fmla="*/ 144 h 1425"/>
                <a:gd name="T8" fmla="*/ 1314 w 1689"/>
                <a:gd name="T9" fmla="*/ 99 h 1425"/>
                <a:gd name="T10" fmla="*/ 1510 w 1689"/>
                <a:gd name="T11" fmla="*/ 145 h 1425"/>
                <a:gd name="T12" fmla="*/ 1604 w 1689"/>
                <a:gd name="T13" fmla="*/ 360 h 1425"/>
                <a:gd name="T14" fmla="*/ 1664 w 1689"/>
                <a:gd name="T15" fmla="*/ 543 h 1425"/>
                <a:gd name="T16" fmla="*/ 1474 w 1689"/>
                <a:gd name="T17" fmla="*/ 513 h 1425"/>
                <a:gd name="T18" fmla="*/ 1326 w 1689"/>
                <a:gd name="T19" fmla="*/ 396 h 1425"/>
                <a:gd name="T20" fmla="*/ 1286 w 1689"/>
                <a:gd name="T21" fmla="*/ 231 h 1425"/>
                <a:gd name="T22" fmla="*/ 1217 w 1689"/>
                <a:gd name="T23" fmla="*/ 249 h 1425"/>
                <a:gd name="T24" fmla="*/ 1236 w 1689"/>
                <a:gd name="T25" fmla="*/ 526 h 1425"/>
                <a:gd name="T26" fmla="*/ 1337 w 1689"/>
                <a:gd name="T27" fmla="*/ 926 h 1425"/>
                <a:gd name="T28" fmla="*/ 1524 w 1689"/>
                <a:gd name="T29" fmla="*/ 1257 h 1425"/>
                <a:gd name="T30" fmla="*/ 1465 w 1689"/>
                <a:gd name="T31" fmla="*/ 1423 h 1425"/>
                <a:gd name="T32" fmla="*/ 1306 w 1689"/>
                <a:gd name="T33" fmla="*/ 1333 h 1425"/>
                <a:gd name="T34" fmla="*/ 1097 w 1689"/>
                <a:gd name="T35" fmla="*/ 1216 h 1425"/>
                <a:gd name="T36" fmla="*/ 960 w 1689"/>
                <a:gd name="T37" fmla="*/ 1231 h 1425"/>
                <a:gd name="T38" fmla="*/ 893 w 1689"/>
                <a:gd name="T39" fmla="*/ 1305 h 1425"/>
                <a:gd name="T40" fmla="*/ 804 w 1689"/>
                <a:gd name="T41" fmla="*/ 1349 h 1425"/>
                <a:gd name="T42" fmla="*/ 712 w 1689"/>
                <a:gd name="T43" fmla="*/ 1326 h 1425"/>
                <a:gd name="T44" fmla="*/ 751 w 1689"/>
                <a:gd name="T45" fmla="*/ 1186 h 1425"/>
                <a:gd name="T46" fmla="*/ 996 w 1689"/>
                <a:gd name="T47" fmla="*/ 1119 h 1425"/>
                <a:gd name="T48" fmla="*/ 1013 w 1689"/>
                <a:gd name="T49" fmla="*/ 1098 h 1425"/>
                <a:gd name="T50" fmla="*/ 1008 w 1689"/>
                <a:gd name="T51" fmla="*/ 1069 h 1425"/>
                <a:gd name="T52" fmla="*/ 931 w 1689"/>
                <a:gd name="T53" fmla="*/ 1072 h 1425"/>
                <a:gd name="T54" fmla="*/ 737 w 1689"/>
                <a:gd name="T55" fmla="*/ 1062 h 1425"/>
                <a:gd name="T56" fmla="*/ 573 w 1689"/>
                <a:gd name="T57" fmla="*/ 1100 h 1425"/>
                <a:gd name="T58" fmla="*/ 455 w 1689"/>
                <a:gd name="T59" fmla="*/ 1155 h 1425"/>
                <a:gd name="T60" fmla="*/ 349 w 1689"/>
                <a:gd name="T61" fmla="*/ 1123 h 1425"/>
                <a:gd name="T62" fmla="*/ 385 w 1689"/>
                <a:gd name="T63" fmla="*/ 1001 h 1425"/>
                <a:gd name="T64" fmla="*/ 541 w 1689"/>
                <a:gd name="T65" fmla="*/ 988 h 1425"/>
                <a:gd name="T66" fmla="*/ 642 w 1689"/>
                <a:gd name="T67" fmla="*/ 963 h 1425"/>
                <a:gd name="T68" fmla="*/ 732 w 1689"/>
                <a:gd name="T69" fmla="*/ 963 h 1425"/>
                <a:gd name="T70" fmla="*/ 602 w 1689"/>
                <a:gd name="T71" fmla="*/ 947 h 1425"/>
                <a:gd name="T72" fmla="*/ 615 w 1689"/>
                <a:gd name="T73" fmla="*/ 820 h 1425"/>
                <a:gd name="T74" fmla="*/ 718 w 1689"/>
                <a:gd name="T75" fmla="*/ 738 h 1425"/>
                <a:gd name="T76" fmla="*/ 829 w 1689"/>
                <a:gd name="T77" fmla="*/ 632 h 1425"/>
                <a:gd name="T78" fmla="*/ 572 w 1689"/>
                <a:gd name="T79" fmla="*/ 733 h 1425"/>
                <a:gd name="T80" fmla="*/ 606 w 1689"/>
                <a:gd name="T81" fmla="*/ 655 h 1425"/>
                <a:gd name="T82" fmla="*/ 558 w 1689"/>
                <a:gd name="T83" fmla="*/ 673 h 1425"/>
                <a:gd name="T84" fmla="*/ 356 w 1689"/>
                <a:gd name="T85" fmla="*/ 750 h 1425"/>
                <a:gd name="T86" fmla="*/ 111 w 1689"/>
                <a:gd name="T87" fmla="*/ 615 h 1425"/>
                <a:gd name="T88" fmla="*/ 14 w 1689"/>
                <a:gd name="T89" fmla="*/ 537 h 1425"/>
                <a:gd name="T90" fmla="*/ 67 w 1689"/>
                <a:gd name="T91" fmla="*/ 435 h 1425"/>
                <a:gd name="T92" fmla="*/ 278 w 1689"/>
                <a:gd name="T93" fmla="*/ 408 h 1425"/>
                <a:gd name="T94" fmla="*/ 549 w 1689"/>
                <a:gd name="T95" fmla="*/ 371 h 1425"/>
                <a:gd name="T96" fmla="*/ 732 w 1689"/>
                <a:gd name="T97" fmla="*/ 415 h 1425"/>
                <a:gd name="T98" fmla="*/ 600 w 1689"/>
                <a:gd name="T99" fmla="*/ 323 h 1425"/>
                <a:gd name="T100" fmla="*/ 629 w 1689"/>
                <a:gd name="T101" fmla="*/ 140 h 1425"/>
                <a:gd name="T102" fmla="*/ 524 w 1689"/>
                <a:gd name="T103" fmla="*/ 202 h 1425"/>
                <a:gd name="T104" fmla="*/ 235 w 1689"/>
                <a:gd name="T105" fmla="*/ 201 h 1425"/>
                <a:gd name="T106" fmla="*/ 311 w 1689"/>
                <a:gd name="T107" fmla="*/ 138 h 1425"/>
                <a:gd name="T108" fmla="*/ 457 w 1689"/>
                <a:gd name="T109" fmla="*/ 26 h 1425"/>
                <a:gd name="T110" fmla="*/ 631 w 1689"/>
                <a:gd name="T111" fmla="*/ 3 h 1425"/>
                <a:gd name="T112" fmla="*/ 781 w 1689"/>
                <a:gd name="T113" fmla="*/ 6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9" h="1425">
                  <a:moveTo>
                    <a:pt x="813" y="81"/>
                  </a:moveTo>
                  <a:lnTo>
                    <a:pt x="815" y="86"/>
                  </a:lnTo>
                  <a:lnTo>
                    <a:pt x="819" y="90"/>
                  </a:lnTo>
                  <a:lnTo>
                    <a:pt x="823" y="94"/>
                  </a:lnTo>
                  <a:lnTo>
                    <a:pt x="827" y="99"/>
                  </a:lnTo>
                  <a:lnTo>
                    <a:pt x="813" y="105"/>
                  </a:lnTo>
                  <a:lnTo>
                    <a:pt x="800" y="110"/>
                  </a:lnTo>
                  <a:lnTo>
                    <a:pt x="787" y="116"/>
                  </a:lnTo>
                  <a:lnTo>
                    <a:pt x="773" y="124"/>
                  </a:lnTo>
                  <a:lnTo>
                    <a:pt x="762" y="131"/>
                  </a:lnTo>
                  <a:lnTo>
                    <a:pt x="751" y="138"/>
                  </a:lnTo>
                  <a:lnTo>
                    <a:pt x="741" y="147"/>
                  </a:lnTo>
                  <a:lnTo>
                    <a:pt x="732" y="157"/>
                  </a:lnTo>
                  <a:lnTo>
                    <a:pt x="733" y="159"/>
                  </a:lnTo>
                  <a:lnTo>
                    <a:pt x="764" y="144"/>
                  </a:lnTo>
                  <a:lnTo>
                    <a:pt x="794" y="132"/>
                  </a:lnTo>
                  <a:lnTo>
                    <a:pt x="825" y="121"/>
                  </a:lnTo>
                  <a:lnTo>
                    <a:pt x="857" y="110"/>
                  </a:lnTo>
                  <a:lnTo>
                    <a:pt x="891" y="105"/>
                  </a:lnTo>
                  <a:lnTo>
                    <a:pt x="926" y="100"/>
                  </a:lnTo>
                  <a:lnTo>
                    <a:pt x="960" y="100"/>
                  </a:lnTo>
                  <a:lnTo>
                    <a:pt x="996" y="105"/>
                  </a:lnTo>
                  <a:lnTo>
                    <a:pt x="1013" y="110"/>
                  </a:lnTo>
                  <a:lnTo>
                    <a:pt x="1029" y="116"/>
                  </a:lnTo>
                  <a:lnTo>
                    <a:pt x="1046" y="122"/>
                  </a:lnTo>
                  <a:lnTo>
                    <a:pt x="1061" y="129"/>
                  </a:lnTo>
                  <a:lnTo>
                    <a:pt x="1076" y="137"/>
                  </a:lnTo>
                  <a:lnTo>
                    <a:pt x="1091" y="145"/>
                  </a:lnTo>
                  <a:lnTo>
                    <a:pt x="1105" y="154"/>
                  </a:lnTo>
                  <a:lnTo>
                    <a:pt x="1118" y="163"/>
                  </a:lnTo>
                  <a:lnTo>
                    <a:pt x="1135" y="153"/>
                  </a:lnTo>
                  <a:lnTo>
                    <a:pt x="1152" y="144"/>
                  </a:lnTo>
                  <a:lnTo>
                    <a:pt x="1171" y="135"/>
                  </a:lnTo>
                  <a:lnTo>
                    <a:pt x="1190" y="128"/>
                  </a:lnTo>
                  <a:lnTo>
                    <a:pt x="1209" y="121"/>
                  </a:lnTo>
                  <a:lnTo>
                    <a:pt x="1230" y="113"/>
                  </a:lnTo>
                  <a:lnTo>
                    <a:pt x="1251" y="109"/>
                  </a:lnTo>
                  <a:lnTo>
                    <a:pt x="1272" y="105"/>
                  </a:lnTo>
                  <a:lnTo>
                    <a:pt x="1293" y="100"/>
                  </a:lnTo>
                  <a:lnTo>
                    <a:pt x="1314" y="99"/>
                  </a:lnTo>
                  <a:lnTo>
                    <a:pt x="1335" y="97"/>
                  </a:lnTo>
                  <a:lnTo>
                    <a:pt x="1356" y="99"/>
                  </a:lnTo>
                  <a:lnTo>
                    <a:pt x="1377" y="100"/>
                  </a:lnTo>
                  <a:lnTo>
                    <a:pt x="1400" y="103"/>
                  </a:lnTo>
                  <a:lnTo>
                    <a:pt x="1421" y="108"/>
                  </a:lnTo>
                  <a:lnTo>
                    <a:pt x="1442" y="113"/>
                  </a:lnTo>
                  <a:lnTo>
                    <a:pt x="1478" y="128"/>
                  </a:lnTo>
                  <a:lnTo>
                    <a:pt x="1510" y="145"/>
                  </a:lnTo>
                  <a:lnTo>
                    <a:pt x="1539" y="167"/>
                  </a:lnTo>
                  <a:lnTo>
                    <a:pt x="1565" y="191"/>
                  </a:lnTo>
                  <a:lnTo>
                    <a:pt x="1584" y="217"/>
                  </a:lnTo>
                  <a:lnTo>
                    <a:pt x="1602" y="246"/>
                  </a:lnTo>
                  <a:lnTo>
                    <a:pt x="1611" y="275"/>
                  </a:lnTo>
                  <a:lnTo>
                    <a:pt x="1613" y="306"/>
                  </a:lnTo>
                  <a:lnTo>
                    <a:pt x="1611" y="332"/>
                  </a:lnTo>
                  <a:lnTo>
                    <a:pt x="1604" y="360"/>
                  </a:lnTo>
                  <a:lnTo>
                    <a:pt x="1598" y="387"/>
                  </a:lnTo>
                  <a:lnTo>
                    <a:pt x="1592" y="415"/>
                  </a:lnTo>
                  <a:lnTo>
                    <a:pt x="1592" y="443"/>
                  </a:lnTo>
                  <a:lnTo>
                    <a:pt x="1598" y="469"/>
                  </a:lnTo>
                  <a:lnTo>
                    <a:pt x="1615" y="492"/>
                  </a:lnTo>
                  <a:lnTo>
                    <a:pt x="1643" y="513"/>
                  </a:lnTo>
                  <a:lnTo>
                    <a:pt x="1689" y="545"/>
                  </a:lnTo>
                  <a:lnTo>
                    <a:pt x="1664" y="543"/>
                  </a:lnTo>
                  <a:lnTo>
                    <a:pt x="1640" y="543"/>
                  </a:lnTo>
                  <a:lnTo>
                    <a:pt x="1615" y="540"/>
                  </a:lnTo>
                  <a:lnTo>
                    <a:pt x="1590" y="539"/>
                  </a:lnTo>
                  <a:lnTo>
                    <a:pt x="1565" y="534"/>
                  </a:lnTo>
                  <a:lnTo>
                    <a:pt x="1543" y="532"/>
                  </a:lnTo>
                  <a:lnTo>
                    <a:pt x="1520" y="526"/>
                  </a:lnTo>
                  <a:lnTo>
                    <a:pt x="1497" y="520"/>
                  </a:lnTo>
                  <a:lnTo>
                    <a:pt x="1474" y="513"/>
                  </a:lnTo>
                  <a:lnTo>
                    <a:pt x="1453" y="505"/>
                  </a:lnTo>
                  <a:lnTo>
                    <a:pt x="1432" y="497"/>
                  </a:lnTo>
                  <a:lnTo>
                    <a:pt x="1413" y="486"/>
                  </a:lnTo>
                  <a:lnTo>
                    <a:pt x="1394" y="475"/>
                  </a:lnTo>
                  <a:lnTo>
                    <a:pt x="1377" y="462"/>
                  </a:lnTo>
                  <a:lnTo>
                    <a:pt x="1360" y="447"/>
                  </a:lnTo>
                  <a:lnTo>
                    <a:pt x="1345" y="431"/>
                  </a:lnTo>
                  <a:lnTo>
                    <a:pt x="1326" y="396"/>
                  </a:lnTo>
                  <a:lnTo>
                    <a:pt x="1320" y="358"/>
                  </a:lnTo>
                  <a:lnTo>
                    <a:pt x="1322" y="319"/>
                  </a:lnTo>
                  <a:lnTo>
                    <a:pt x="1327" y="279"/>
                  </a:lnTo>
                  <a:lnTo>
                    <a:pt x="1326" y="266"/>
                  </a:lnTo>
                  <a:lnTo>
                    <a:pt x="1320" y="252"/>
                  </a:lnTo>
                  <a:lnTo>
                    <a:pt x="1310" y="240"/>
                  </a:lnTo>
                  <a:lnTo>
                    <a:pt x="1295" y="233"/>
                  </a:lnTo>
                  <a:lnTo>
                    <a:pt x="1286" y="231"/>
                  </a:lnTo>
                  <a:lnTo>
                    <a:pt x="1278" y="231"/>
                  </a:lnTo>
                  <a:lnTo>
                    <a:pt x="1268" y="231"/>
                  </a:lnTo>
                  <a:lnTo>
                    <a:pt x="1259" y="231"/>
                  </a:lnTo>
                  <a:lnTo>
                    <a:pt x="1251" y="233"/>
                  </a:lnTo>
                  <a:lnTo>
                    <a:pt x="1244" y="234"/>
                  </a:lnTo>
                  <a:lnTo>
                    <a:pt x="1236" y="237"/>
                  </a:lnTo>
                  <a:lnTo>
                    <a:pt x="1228" y="242"/>
                  </a:lnTo>
                  <a:lnTo>
                    <a:pt x="1217" y="249"/>
                  </a:lnTo>
                  <a:lnTo>
                    <a:pt x="1215" y="259"/>
                  </a:lnTo>
                  <a:lnTo>
                    <a:pt x="1215" y="272"/>
                  </a:lnTo>
                  <a:lnTo>
                    <a:pt x="1217" y="282"/>
                  </a:lnTo>
                  <a:lnTo>
                    <a:pt x="1249" y="330"/>
                  </a:lnTo>
                  <a:lnTo>
                    <a:pt x="1263" y="379"/>
                  </a:lnTo>
                  <a:lnTo>
                    <a:pt x="1261" y="427"/>
                  </a:lnTo>
                  <a:lnTo>
                    <a:pt x="1251" y="476"/>
                  </a:lnTo>
                  <a:lnTo>
                    <a:pt x="1236" y="526"/>
                  </a:lnTo>
                  <a:lnTo>
                    <a:pt x="1221" y="575"/>
                  </a:lnTo>
                  <a:lnTo>
                    <a:pt x="1211" y="626"/>
                  </a:lnTo>
                  <a:lnTo>
                    <a:pt x="1211" y="676"/>
                  </a:lnTo>
                  <a:lnTo>
                    <a:pt x="1215" y="738"/>
                  </a:lnTo>
                  <a:lnTo>
                    <a:pt x="1230" y="792"/>
                  </a:lnTo>
                  <a:lnTo>
                    <a:pt x="1259" y="840"/>
                  </a:lnTo>
                  <a:lnTo>
                    <a:pt x="1295" y="886"/>
                  </a:lnTo>
                  <a:lnTo>
                    <a:pt x="1337" y="926"/>
                  </a:lnTo>
                  <a:lnTo>
                    <a:pt x="1385" y="969"/>
                  </a:lnTo>
                  <a:lnTo>
                    <a:pt x="1432" y="1011"/>
                  </a:lnTo>
                  <a:lnTo>
                    <a:pt x="1482" y="1058"/>
                  </a:lnTo>
                  <a:lnTo>
                    <a:pt x="1506" y="1091"/>
                  </a:lnTo>
                  <a:lnTo>
                    <a:pt x="1524" y="1130"/>
                  </a:lnTo>
                  <a:lnTo>
                    <a:pt x="1531" y="1173"/>
                  </a:lnTo>
                  <a:lnTo>
                    <a:pt x="1531" y="1216"/>
                  </a:lnTo>
                  <a:lnTo>
                    <a:pt x="1524" y="1257"/>
                  </a:lnTo>
                  <a:lnTo>
                    <a:pt x="1512" y="1295"/>
                  </a:lnTo>
                  <a:lnTo>
                    <a:pt x="1495" y="1327"/>
                  </a:lnTo>
                  <a:lnTo>
                    <a:pt x="1474" y="1349"/>
                  </a:lnTo>
                  <a:lnTo>
                    <a:pt x="1470" y="1371"/>
                  </a:lnTo>
                  <a:lnTo>
                    <a:pt x="1470" y="1388"/>
                  </a:lnTo>
                  <a:lnTo>
                    <a:pt x="1468" y="1404"/>
                  </a:lnTo>
                  <a:lnTo>
                    <a:pt x="1466" y="1425"/>
                  </a:lnTo>
                  <a:lnTo>
                    <a:pt x="1465" y="1423"/>
                  </a:lnTo>
                  <a:lnTo>
                    <a:pt x="1457" y="1419"/>
                  </a:lnTo>
                  <a:lnTo>
                    <a:pt x="1444" y="1412"/>
                  </a:lnTo>
                  <a:lnTo>
                    <a:pt x="1428" y="1403"/>
                  </a:lnTo>
                  <a:lnTo>
                    <a:pt x="1407" y="1391"/>
                  </a:lnTo>
                  <a:lnTo>
                    <a:pt x="1386" y="1380"/>
                  </a:lnTo>
                  <a:lnTo>
                    <a:pt x="1360" y="1365"/>
                  </a:lnTo>
                  <a:lnTo>
                    <a:pt x="1333" y="1349"/>
                  </a:lnTo>
                  <a:lnTo>
                    <a:pt x="1306" y="1333"/>
                  </a:lnTo>
                  <a:lnTo>
                    <a:pt x="1276" y="1317"/>
                  </a:lnTo>
                  <a:lnTo>
                    <a:pt x="1247" y="1301"/>
                  </a:lnTo>
                  <a:lnTo>
                    <a:pt x="1219" y="1283"/>
                  </a:lnTo>
                  <a:lnTo>
                    <a:pt x="1190" y="1267"/>
                  </a:lnTo>
                  <a:lnTo>
                    <a:pt x="1162" y="1251"/>
                  </a:lnTo>
                  <a:lnTo>
                    <a:pt x="1137" y="1235"/>
                  </a:lnTo>
                  <a:lnTo>
                    <a:pt x="1114" y="1222"/>
                  </a:lnTo>
                  <a:lnTo>
                    <a:pt x="1097" y="1216"/>
                  </a:lnTo>
                  <a:lnTo>
                    <a:pt x="1080" y="1212"/>
                  </a:lnTo>
                  <a:lnTo>
                    <a:pt x="1061" y="1211"/>
                  </a:lnTo>
                  <a:lnTo>
                    <a:pt x="1042" y="1211"/>
                  </a:lnTo>
                  <a:lnTo>
                    <a:pt x="1023" y="1212"/>
                  </a:lnTo>
                  <a:lnTo>
                    <a:pt x="1004" y="1213"/>
                  </a:lnTo>
                  <a:lnTo>
                    <a:pt x="987" y="1218"/>
                  </a:lnTo>
                  <a:lnTo>
                    <a:pt x="970" y="1222"/>
                  </a:lnTo>
                  <a:lnTo>
                    <a:pt x="960" y="1231"/>
                  </a:lnTo>
                  <a:lnTo>
                    <a:pt x="954" y="1243"/>
                  </a:lnTo>
                  <a:lnTo>
                    <a:pt x="952" y="1256"/>
                  </a:lnTo>
                  <a:lnTo>
                    <a:pt x="950" y="1269"/>
                  </a:lnTo>
                  <a:lnTo>
                    <a:pt x="947" y="1280"/>
                  </a:lnTo>
                  <a:lnTo>
                    <a:pt x="939" y="1291"/>
                  </a:lnTo>
                  <a:lnTo>
                    <a:pt x="926" y="1295"/>
                  </a:lnTo>
                  <a:lnTo>
                    <a:pt x="903" y="1294"/>
                  </a:lnTo>
                  <a:lnTo>
                    <a:pt x="893" y="1305"/>
                  </a:lnTo>
                  <a:lnTo>
                    <a:pt x="886" y="1318"/>
                  </a:lnTo>
                  <a:lnTo>
                    <a:pt x="880" y="1331"/>
                  </a:lnTo>
                  <a:lnTo>
                    <a:pt x="869" y="1342"/>
                  </a:lnTo>
                  <a:lnTo>
                    <a:pt x="855" y="1342"/>
                  </a:lnTo>
                  <a:lnTo>
                    <a:pt x="842" y="1343"/>
                  </a:lnTo>
                  <a:lnTo>
                    <a:pt x="829" y="1346"/>
                  </a:lnTo>
                  <a:lnTo>
                    <a:pt x="815" y="1349"/>
                  </a:lnTo>
                  <a:lnTo>
                    <a:pt x="804" y="1349"/>
                  </a:lnTo>
                  <a:lnTo>
                    <a:pt x="792" y="1347"/>
                  </a:lnTo>
                  <a:lnTo>
                    <a:pt x="783" y="1342"/>
                  </a:lnTo>
                  <a:lnTo>
                    <a:pt x="773" y="1331"/>
                  </a:lnTo>
                  <a:lnTo>
                    <a:pt x="762" y="1337"/>
                  </a:lnTo>
                  <a:lnTo>
                    <a:pt x="749" y="1342"/>
                  </a:lnTo>
                  <a:lnTo>
                    <a:pt x="735" y="1343"/>
                  </a:lnTo>
                  <a:lnTo>
                    <a:pt x="724" y="1337"/>
                  </a:lnTo>
                  <a:lnTo>
                    <a:pt x="712" y="1326"/>
                  </a:lnTo>
                  <a:lnTo>
                    <a:pt x="705" y="1313"/>
                  </a:lnTo>
                  <a:lnTo>
                    <a:pt x="699" y="1298"/>
                  </a:lnTo>
                  <a:lnTo>
                    <a:pt x="697" y="1282"/>
                  </a:lnTo>
                  <a:lnTo>
                    <a:pt x="705" y="1262"/>
                  </a:lnTo>
                  <a:lnTo>
                    <a:pt x="714" y="1243"/>
                  </a:lnTo>
                  <a:lnTo>
                    <a:pt x="726" y="1224"/>
                  </a:lnTo>
                  <a:lnTo>
                    <a:pt x="737" y="1205"/>
                  </a:lnTo>
                  <a:lnTo>
                    <a:pt x="751" y="1186"/>
                  </a:lnTo>
                  <a:lnTo>
                    <a:pt x="768" y="1168"/>
                  </a:lnTo>
                  <a:lnTo>
                    <a:pt x="785" y="1152"/>
                  </a:lnTo>
                  <a:lnTo>
                    <a:pt x="806" y="1138"/>
                  </a:lnTo>
                  <a:lnTo>
                    <a:pt x="840" y="1126"/>
                  </a:lnTo>
                  <a:lnTo>
                    <a:pt x="876" y="1120"/>
                  </a:lnTo>
                  <a:lnTo>
                    <a:pt x="916" y="1116"/>
                  </a:lnTo>
                  <a:lnTo>
                    <a:pt x="956" y="1116"/>
                  </a:lnTo>
                  <a:lnTo>
                    <a:pt x="996" y="1119"/>
                  </a:lnTo>
                  <a:lnTo>
                    <a:pt x="1036" y="1125"/>
                  </a:lnTo>
                  <a:lnTo>
                    <a:pt x="1072" y="1133"/>
                  </a:lnTo>
                  <a:lnTo>
                    <a:pt x="1105" y="1144"/>
                  </a:lnTo>
                  <a:lnTo>
                    <a:pt x="1091" y="1129"/>
                  </a:lnTo>
                  <a:lnTo>
                    <a:pt x="1074" y="1119"/>
                  </a:lnTo>
                  <a:lnTo>
                    <a:pt x="1055" y="1110"/>
                  </a:lnTo>
                  <a:lnTo>
                    <a:pt x="1034" y="1103"/>
                  </a:lnTo>
                  <a:lnTo>
                    <a:pt x="1013" y="1098"/>
                  </a:lnTo>
                  <a:lnTo>
                    <a:pt x="990" y="1095"/>
                  </a:lnTo>
                  <a:lnTo>
                    <a:pt x="966" y="1094"/>
                  </a:lnTo>
                  <a:lnTo>
                    <a:pt x="943" y="1094"/>
                  </a:lnTo>
                  <a:lnTo>
                    <a:pt x="954" y="1087"/>
                  </a:lnTo>
                  <a:lnTo>
                    <a:pt x="968" y="1081"/>
                  </a:lnTo>
                  <a:lnTo>
                    <a:pt x="981" y="1075"/>
                  </a:lnTo>
                  <a:lnTo>
                    <a:pt x="994" y="1072"/>
                  </a:lnTo>
                  <a:lnTo>
                    <a:pt x="1008" y="1069"/>
                  </a:lnTo>
                  <a:lnTo>
                    <a:pt x="1023" y="1066"/>
                  </a:lnTo>
                  <a:lnTo>
                    <a:pt x="1036" y="1063"/>
                  </a:lnTo>
                  <a:lnTo>
                    <a:pt x="1049" y="1060"/>
                  </a:lnTo>
                  <a:lnTo>
                    <a:pt x="1025" y="1058"/>
                  </a:lnTo>
                  <a:lnTo>
                    <a:pt x="1000" y="1056"/>
                  </a:lnTo>
                  <a:lnTo>
                    <a:pt x="977" y="1059"/>
                  </a:lnTo>
                  <a:lnTo>
                    <a:pt x="954" y="1065"/>
                  </a:lnTo>
                  <a:lnTo>
                    <a:pt x="931" y="1072"/>
                  </a:lnTo>
                  <a:lnTo>
                    <a:pt x="910" y="1082"/>
                  </a:lnTo>
                  <a:lnTo>
                    <a:pt x="891" y="1093"/>
                  </a:lnTo>
                  <a:lnTo>
                    <a:pt x="872" y="1104"/>
                  </a:lnTo>
                  <a:lnTo>
                    <a:pt x="851" y="1107"/>
                  </a:lnTo>
                  <a:lnTo>
                    <a:pt x="823" y="1100"/>
                  </a:lnTo>
                  <a:lnTo>
                    <a:pt x="794" y="1088"/>
                  </a:lnTo>
                  <a:lnTo>
                    <a:pt x="766" y="1074"/>
                  </a:lnTo>
                  <a:lnTo>
                    <a:pt x="737" y="1062"/>
                  </a:lnTo>
                  <a:lnTo>
                    <a:pt x="709" y="1052"/>
                  </a:lnTo>
                  <a:lnTo>
                    <a:pt x="680" y="1046"/>
                  </a:lnTo>
                  <a:lnTo>
                    <a:pt x="650" y="1049"/>
                  </a:lnTo>
                  <a:lnTo>
                    <a:pt x="619" y="1060"/>
                  </a:lnTo>
                  <a:lnTo>
                    <a:pt x="610" y="1071"/>
                  </a:lnTo>
                  <a:lnTo>
                    <a:pt x="598" y="1081"/>
                  </a:lnTo>
                  <a:lnTo>
                    <a:pt x="587" y="1091"/>
                  </a:lnTo>
                  <a:lnTo>
                    <a:pt x="573" y="1100"/>
                  </a:lnTo>
                  <a:lnTo>
                    <a:pt x="558" y="1107"/>
                  </a:lnTo>
                  <a:lnTo>
                    <a:pt x="543" y="1113"/>
                  </a:lnTo>
                  <a:lnTo>
                    <a:pt x="526" y="1114"/>
                  </a:lnTo>
                  <a:lnTo>
                    <a:pt x="509" y="1114"/>
                  </a:lnTo>
                  <a:lnTo>
                    <a:pt x="497" y="1126"/>
                  </a:lnTo>
                  <a:lnTo>
                    <a:pt x="488" y="1141"/>
                  </a:lnTo>
                  <a:lnTo>
                    <a:pt x="474" y="1151"/>
                  </a:lnTo>
                  <a:lnTo>
                    <a:pt x="455" y="1155"/>
                  </a:lnTo>
                  <a:lnTo>
                    <a:pt x="440" y="1154"/>
                  </a:lnTo>
                  <a:lnTo>
                    <a:pt x="427" y="1148"/>
                  </a:lnTo>
                  <a:lnTo>
                    <a:pt x="415" y="1141"/>
                  </a:lnTo>
                  <a:lnTo>
                    <a:pt x="406" y="1132"/>
                  </a:lnTo>
                  <a:lnTo>
                    <a:pt x="395" y="1126"/>
                  </a:lnTo>
                  <a:lnTo>
                    <a:pt x="381" y="1120"/>
                  </a:lnTo>
                  <a:lnTo>
                    <a:pt x="366" y="1119"/>
                  </a:lnTo>
                  <a:lnTo>
                    <a:pt x="349" y="1123"/>
                  </a:lnTo>
                  <a:lnTo>
                    <a:pt x="334" y="1106"/>
                  </a:lnTo>
                  <a:lnTo>
                    <a:pt x="328" y="1085"/>
                  </a:lnTo>
                  <a:lnTo>
                    <a:pt x="330" y="1065"/>
                  </a:lnTo>
                  <a:lnTo>
                    <a:pt x="336" y="1044"/>
                  </a:lnTo>
                  <a:lnTo>
                    <a:pt x="345" y="1033"/>
                  </a:lnTo>
                  <a:lnTo>
                    <a:pt x="356" y="1021"/>
                  </a:lnTo>
                  <a:lnTo>
                    <a:pt x="370" y="1009"/>
                  </a:lnTo>
                  <a:lnTo>
                    <a:pt x="385" y="1001"/>
                  </a:lnTo>
                  <a:lnTo>
                    <a:pt x="400" y="992"/>
                  </a:lnTo>
                  <a:lnTo>
                    <a:pt x="417" y="986"/>
                  </a:lnTo>
                  <a:lnTo>
                    <a:pt x="435" y="982"/>
                  </a:lnTo>
                  <a:lnTo>
                    <a:pt x="454" y="979"/>
                  </a:lnTo>
                  <a:lnTo>
                    <a:pt x="476" y="979"/>
                  </a:lnTo>
                  <a:lnTo>
                    <a:pt x="499" y="980"/>
                  </a:lnTo>
                  <a:lnTo>
                    <a:pt x="520" y="983"/>
                  </a:lnTo>
                  <a:lnTo>
                    <a:pt x="541" y="988"/>
                  </a:lnTo>
                  <a:lnTo>
                    <a:pt x="562" y="993"/>
                  </a:lnTo>
                  <a:lnTo>
                    <a:pt x="583" y="999"/>
                  </a:lnTo>
                  <a:lnTo>
                    <a:pt x="602" y="1004"/>
                  </a:lnTo>
                  <a:lnTo>
                    <a:pt x="621" y="1009"/>
                  </a:lnTo>
                  <a:lnTo>
                    <a:pt x="575" y="976"/>
                  </a:lnTo>
                  <a:lnTo>
                    <a:pt x="596" y="969"/>
                  </a:lnTo>
                  <a:lnTo>
                    <a:pt x="619" y="964"/>
                  </a:lnTo>
                  <a:lnTo>
                    <a:pt x="642" y="963"/>
                  </a:lnTo>
                  <a:lnTo>
                    <a:pt x="665" y="963"/>
                  </a:lnTo>
                  <a:lnTo>
                    <a:pt x="690" y="966"/>
                  </a:lnTo>
                  <a:lnTo>
                    <a:pt x="712" y="970"/>
                  </a:lnTo>
                  <a:lnTo>
                    <a:pt x="733" y="977"/>
                  </a:lnTo>
                  <a:lnTo>
                    <a:pt x="754" y="986"/>
                  </a:lnTo>
                  <a:lnTo>
                    <a:pt x="756" y="983"/>
                  </a:lnTo>
                  <a:lnTo>
                    <a:pt x="745" y="972"/>
                  </a:lnTo>
                  <a:lnTo>
                    <a:pt x="732" y="963"/>
                  </a:lnTo>
                  <a:lnTo>
                    <a:pt x="716" y="956"/>
                  </a:lnTo>
                  <a:lnTo>
                    <a:pt x="699" y="950"/>
                  </a:lnTo>
                  <a:lnTo>
                    <a:pt x="682" y="947"/>
                  </a:lnTo>
                  <a:lnTo>
                    <a:pt x="663" y="944"/>
                  </a:lnTo>
                  <a:lnTo>
                    <a:pt x="644" y="944"/>
                  </a:lnTo>
                  <a:lnTo>
                    <a:pt x="625" y="944"/>
                  </a:lnTo>
                  <a:lnTo>
                    <a:pt x="613" y="945"/>
                  </a:lnTo>
                  <a:lnTo>
                    <a:pt x="602" y="947"/>
                  </a:lnTo>
                  <a:lnTo>
                    <a:pt x="589" y="948"/>
                  </a:lnTo>
                  <a:lnTo>
                    <a:pt x="577" y="951"/>
                  </a:lnTo>
                  <a:lnTo>
                    <a:pt x="572" y="925"/>
                  </a:lnTo>
                  <a:lnTo>
                    <a:pt x="570" y="896"/>
                  </a:lnTo>
                  <a:lnTo>
                    <a:pt x="575" y="867"/>
                  </a:lnTo>
                  <a:lnTo>
                    <a:pt x="587" y="842"/>
                  </a:lnTo>
                  <a:lnTo>
                    <a:pt x="600" y="830"/>
                  </a:lnTo>
                  <a:lnTo>
                    <a:pt x="615" y="820"/>
                  </a:lnTo>
                  <a:lnTo>
                    <a:pt x="631" y="808"/>
                  </a:lnTo>
                  <a:lnTo>
                    <a:pt x="644" y="797"/>
                  </a:lnTo>
                  <a:lnTo>
                    <a:pt x="657" y="785"/>
                  </a:lnTo>
                  <a:lnTo>
                    <a:pt x="667" y="772"/>
                  </a:lnTo>
                  <a:lnTo>
                    <a:pt x="674" y="759"/>
                  </a:lnTo>
                  <a:lnTo>
                    <a:pt x="678" y="744"/>
                  </a:lnTo>
                  <a:lnTo>
                    <a:pt x="699" y="743"/>
                  </a:lnTo>
                  <a:lnTo>
                    <a:pt x="718" y="738"/>
                  </a:lnTo>
                  <a:lnTo>
                    <a:pt x="737" y="731"/>
                  </a:lnTo>
                  <a:lnTo>
                    <a:pt x="754" y="722"/>
                  </a:lnTo>
                  <a:lnTo>
                    <a:pt x="770" y="714"/>
                  </a:lnTo>
                  <a:lnTo>
                    <a:pt x="785" y="702"/>
                  </a:lnTo>
                  <a:lnTo>
                    <a:pt x="796" y="689"/>
                  </a:lnTo>
                  <a:lnTo>
                    <a:pt x="808" y="676"/>
                  </a:lnTo>
                  <a:lnTo>
                    <a:pt x="819" y="655"/>
                  </a:lnTo>
                  <a:lnTo>
                    <a:pt x="829" y="632"/>
                  </a:lnTo>
                  <a:lnTo>
                    <a:pt x="831" y="609"/>
                  </a:lnTo>
                  <a:lnTo>
                    <a:pt x="827" y="585"/>
                  </a:lnTo>
                  <a:lnTo>
                    <a:pt x="800" y="644"/>
                  </a:lnTo>
                  <a:lnTo>
                    <a:pt x="760" y="685"/>
                  </a:lnTo>
                  <a:lnTo>
                    <a:pt x="711" y="711"/>
                  </a:lnTo>
                  <a:lnTo>
                    <a:pt x="661" y="725"/>
                  </a:lnTo>
                  <a:lnTo>
                    <a:pt x="613" y="733"/>
                  </a:lnTo>
                  <a:lnTo>
                    <a:pt x="572" y="733"/>
                  </a:lnTo>
                  <a:lnTo>
                    <a:pt x="545" y="731"/>
                  </a:lnTo>
                  <a:lnTo>
                    <a:pt x="534" y="730"/>
                  </a:lnTo>
                  <a:lnTo>
                    <a:pt x="549" y="718"/>
                  </a:lnTo>
                  <a:lnTo>
                    <a:pt x="562" y="706"/>
                  </a:lnTo>
                  <a:lnTo>
                    <a:pt x="575" y="695"/>
                  </a:lnTo>
                  <a:lnTo>
                    <a:pt x="587" y="682"/>
                  </a:lnTo>
                  <a:lnTo>
                    <a:pt x="596" y="669"/>
                  </a:lnTo>
                  <a:lnTo>
                    <a:pt x="606" y="655"/>
                  </a:lnTo>
                  <a:lnTo>
                    <a:pt x="615" y="642"/>
                  </a:lnTo>
                  <a:lnTo>
                    <a:pt x="625" y="629"/>
                  </a:lnTo>
                  <a:lnTo>
                    <a:pt x="623" y="631"/>
                  </a:lnTo>
                  <a:lnTo>
                    <a:pt x="617" y="635"/>
                  </a:lnTo>
                  <a:lnTo>
                    <a:pt x="606" y="642"/>
                  </a:lnTo>
                  <a:lnTo>
                    <a:pt x="594" y="651"/>
                  </a:lnTo>
                  <a:lnTo>
                    <a:pt x="577" y="661"/>
                  </a:lnTo>
                  <a:lnTo>
                    <a:pt x="558" y="673"/>
                  </a:lnTo>
                  <a:lnTo>
                    <a:pt x="537" y="686"/>
                  </a:lnTo>
                  <a:lnTo>
                    <a:pt x="514" y="698"/>
                  </a:lnTo>
                  <a:lnTo>
                    <a:pt x="490" y="709"/>
                  </a:lnTo>
                  <a:lnTo>
                    <a:pt x="465" y="721"/>
                  </a:lnTo>
                  <a:lnTo>
                    <a:pt x="438" y="731"/>
                  </a:lnTo>
                  <a:lnTo>
                    <a:pt x="412" y="740"/>
                  </a:lnTo>
                  <a:lnTo>
                    <a:pt x="383" y="746"/>
                  </a:lnTo>
                  <a:lnTo>
                    <a:pt x="356" y="750"/>
                  </a:lnTo>
                  <a:lnTo>
                    <a:pt x="330" y="752"/>
                  </a:lnTo>
                  <a:lnTo>
                    <a:pt x="305" y="749"/>
                  </a:lnTo>
                  <a:lnTo>
                    <a:pt x="229" y="727"/>
                  </a:lnTo>
                  <a:lnTo>
                    <a:pt x="176" y="703"/>
                  </a:lnTo>
                  <a:lnTo>
                    <a:pt x="141" y="680"/>
                  </a:lnTo>
                  <a:lnTo>
                    <a:pt x="122" y="655"/>
                  </a:lnTo>
                  <a:lnTo>
                    <a:pt x="115" y="634"/>
                  </a:lnTo>
                  <a:lnTo>
                    <a:pt x="111" y="615"/>
                  </a:lnTo>
                  <a:lnTo>
                    <a:pt x="109" y="599"/>
                  </a:lnTo>
                  <a:lnTo>
                    <a:pt x="103" y="588"/>
                  </a:lnTo>
                  <a:lnTo>
                    <a:pt x="86" y="584"/>
                  </a:lnTo>
                  <a:lnTo>
                    <a:pt x="69" y="578"/>
                  </a:lnTo>
                  <a:lnTo>
                    <a:pt x="52" y="569"/>
                  </a:lnTo>
                  <a:lnTo>
                    <a:pt x="37" y="561"/>
                  </a:lnTo>
                  <a:lnTo>
                    <a:pt x="23" y="550"/>
                  </a:lnTo>
                  <a:lnTo>
                    <a:pt x="14" y="537"/>
                  </a:lnTo>
                  <a:lnTo>
                    <a:pt x="6" y="524"/>
                  </a:lnTo>
                  <a:lnTo>
                    <a:pt x="2" y="511"/>
                  </a:lnTo>
                  <a:lnTo>
                    <a:pt x="0" y="495"/>
                  </a:lnTo>
                  <a:lnTo>
                    <a:pt x="4" y="482"/>
                  </a:lnTo>
                  <a:lnTo>
                    <a:pt x="14" y="469"/>
                  </a:lnTo>
                  <a:lnTo>
                    <a:pt x="23" y="457"/>
                  </a:lnTo>
                  <a:lnTo>
                    <a:pt x="44" y="444"/>
                  </a:lnTo>
                  <a:lnTo>
                    <a:pt x="67" y="435"/>
                  </a:lnTo>
                  <a:lnTo>
                    <a:pt x="92" y="430"/>
                  </a:lnTo>
                  <a:lnTo>
                    <a:pt x="118" y="427"/>
                  </a:lnTo>
                  <a:lnTo>
                    <a:pt x="145" y="427"/>
                  </a:lnTo>
                  <a:lnTo>
                    <a:pt x="172" y="428"/>
                  </a:lnTo>
                  <a:lnTo>
                    <a:pt x="198" y="432"/>
                  </a:lnTo>
                  <a:lnTo>
                    <a:pt x="223" y="438"/>
                  </a:lnTo>
                  <a:lnTo>
                    <a:pt x="250" y="421"/>
                  </a:lnTo>
                  <a:lnTo>
                    <a:pt x="278" y="408"/>
                  </a:lnTo>
                  <a:lnTo>
                    <a:pt x="311" y="395"/>
                  </a:lnTo>
                  <a:lnTo>
                    <a:pt x="341" y="386"/>
                  </a:lnTo>
                  <a:lnTo>
                    <a:pt x="375" y="379"/>
                  </a:lnTo>
                  <a:lnTo>
                    <a:pt x="410" y="373"/>
                  </a:lnTo>
                  <a:lnTo>
                    <a:pt x="444" y="370"/>
                  </a:lnTo>
                  <a:lnTo>
                    <a:pt x="478" y="368"/>
                  </a:lnTo>
                  <a:lnTo>
                    <a:pt x="514" y="368"/>
                  </a:lnTo>
                  <a:lnTo>
                    <a:pt x="549" y="371"/>
                  </a:lnTo>
                  <a:lnTo>
                    <a:pt x="583" y="376"/>
                  </a:lnTo>
                  <a:lnTo>
                    <a:pt x="617" y="383"/>
                  </a:lnTo>
                  <a:lnTo>
                    <a:pt x="650" y="390"/>
                  </a:lnTo>
                  <a:lnTo>
                    <a:pt x="682" y="400"/>
                  </a:lnTo>
                  <a:lnTo>
                    <a:pt x="712" y="411"/>
                  </a:lnTo>
                  <a:lnTo>
                    <a:pt x="741" y="424"/>
                  </a:lnTo>
                  <a:lnTo>
                    <a:pt x="739" y="421"/>
                  </a:lnTo>
                  <a:lnTo>
                    <a:pt x="732" y="415"/>
                  </a:lnTo>
                  <a:lnTo>
                    <a:pt x="720" y="405"/>
                  </a:lnTo>
                  <a:lnTo>
                    <a:pt x="703" y="393"/>
                  </a:lnTo>
                  <a:lnTo>
                    <a:pt x="680" y="381"/>
                  </a:lnTo>
                  <a:lnTo>
                    <a:pt x="653" y="371"/>
                  </a:lnTo>
                  <a:lnTo>
                    <a:pt x="623" y="363"/>
                  </a:lnTo>
                  <a:lnTo>
                    <a:pt x="587" y="357"/>
                  </a:lnTo>
                  <a:lnTo>
                    <a:pt x="600" y="341"/>
                  </a:lnTo>
                  <a:lnTo>
                    <a:pt x="600" y="323"/>
                  </a:lnTo>
                  <a:lnTo>
                    <a:pt x="594" y="304"/>
                  </a:lnTo>
                  <a:lnTo>
                    <a:pt x="585" y="284"/>
                  </a:lnTo>
                  <a:lnTo>
                    <a:pt x="581" y="263"/>
                  </a:lnTo>
                  <a:lnTo>
                    <a:pt x="587" y="240"/>
                  </a:lnTo>
                  <a:lnTo>
                    <a:pt x="608" y="215"/>
                  </a:lnTo>
                  <a:lnTo>
                    <a:pt x="652" y="189"/>
                  </a:lnTo>
                  <a:lnTo>
                    <a:pt x="629" y="166"/>
                  </a:lnTo>
                  <a:lnTo>
                    <a:pt x="629" y="140"/>
                  </a:lnTo>
                  <a:lnTo>
                    <a:pt x="636" y="110"/>
                  </a:lnTo>
                  <a:lnTo>
                    <a:pt x="636" y="81"/>
                  </a:lnTo>
                  <a:lnTo>
                    <a:pt x="627" y="103"/>
                  </a:lnTo>
                  <a:lnTo>
                    <a:pt x="612" y="126"/>
                  </a:lnTo>
                  <a:lnTo>
                    <a:pt x="594" y="148"/>
                  </a:lnTo>
                  <a:lnTo>
                    <a:pt x="573" y="167"/>
                  </a:lnTo>
                  <a:lnTo>
                    <a:pt x="549" y="186"/>
                  </a:lnTo>
                  <a:lnTo>
                    <a:pt x="524" y="202"/>
                  </a:lnTo>
                  <a:lnTo>
                    <a:pt x="495" y="215"/>
                  </a:lnTo>
                  <a:lnTo>
                    <a:pt x="465" y="224"/>
                  </a:lnTo>
                  <a:lnTo>
                    <a:pt x="425" y="231"/>
                  </a:lnTo>
                  <a:lnTo>
                    <a:pt x="385" y="234"/>
                  </a:lnTo>
                  <a:lnTo>
                    <a:pt x="345" y="233"/>
                  </a:lnTo>
                  <a:lnTo>
                    <a:pt x="307" y="226"/>
                  </a:lnTo>
                  <a:lnTo>
                    <a:pt x="269" y="215"/>
                  </a:lnTo>
                  <a:lnTo>
                    <a:pt x="235" y="201"/>
                  </a:lnTo>
                  <a:lnTo>
                    <a:pt x="200" y="183"/>
                  </a:lnTo>
                  <a:lnTo>
                    <a:pt x="170" y="163"/>
                  </a:lnTo>
                  <a:lnTo>
                    <a:pt x="198" y="167"/>
                  </a:lnTo>
                  <a:lnTo>
                    <a:pt x="225" y="167"/>
                  </a:lnTo>
                  <a:lnTo>
                    <a:pt x="248" y="164"/>
                  </a:lnTo>
                  <a:lnTo>
                    <a:pt x="271" y="159"/>
                  </a:lnTo>
                  <a:lnTo>
                    <a:pt x="290" y="148"/>
                  </a:lnTo>
                  <a:lnTo>
                    <a:pt x="311" y="138"/>
                  </a:lnTo>
                  <a:lnTo>
                    <a:pt x="328" y="125"/>
                  </a:lnTo>
                  <a:lnTo>
                    <a:pt x="347" y="110"/>
                  </a:lnTo>
                  <a:lnTo>
                    <a:pt x="364" y="96"/>
                  </a:lnTo>
                  <a:lnTo>
                    <a:pt x="381" y="80"/>
                  </a:lnTo>
                  <a:lnTo>
                    <a:pt x="400" y="65"/>
                  </a:lnTo>
                  <a:lnTo>
                    <a:pt x="417" y="51"/>
                  </a:lnTo>
                  <a:lnTo>
                    <a:pt x="436" y="38"/>
                  </a:lnTo>
                  <a:lnTo>
                    <a:pt x="457" y="26"/>
                  </a:lnTo>
                  <a:lnTo>
                    <a:pt x="480" y="16"/>
                  </a:lnTo>
                  <a:lnTo>
                    <a:pt x="503" y="8"/>
                  </a:lnTo>
                  <a:lnTo>
                    <a:pt x="524" y="4"/>
                  </a:lnTo>
                  <a:lnTo>
                    <a:pt x="547" y="1"/>
                  </a:lnTo>
                  <a:lnTo>
                    <a:pt x="568" y="0"/>
                  </a:lnTo>
                  <a:lnTo>
                    <a:pt x="589" y="0"/>
                  </a:lnTo>
                  <a:lnTo>
                    <a:pt x="610" y="1"/>
                  </a:lnTo>
                  <a:lnTo>
                    <a:pt x="631" y="3"/>
                  </a:lnTo>
                  <a:lnTo>
                    <a:pt x="650" y="7"/>
                  </a:lnTo>
                  <a:lnTo>
                    <a:pt x="671" y="11"/>
                  </a:lnTo>
                  <a:lnTo>
                    <a:pt x="690" y="19"/>
                  </a:lnTo>
                  <a:lnTo>
                    <a:pt x="709" y="25"/>
                  </a:lnTo>
                  <a:lnTo>
                    <a:pt x="728" y="33"/>
                  </a:lnTo>
                  <a:lnTo>
                    <a:pt x="745" y="41"/>
                  </a:lnTo>
                  <a:lnTo>
                    <a:pt x="762" y="51"/>
                  </a:lnTo>
                  <a:lnTo>
                    <a:pt x="781" y="61"/>
                  </a:lnTo>
                  <a:lnTo>
                    <a:pt x="796" y="71"/>
                  </a:lnTo>
                  <a:lnTo>
                    <a:pt x="81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7501" y="3024188"/>
              <a:ext cx="377825" cy="168275"/>
            </a:xfrm>
            <a:custGeom>
              <a:avLst/>
              <a:gdLst>
                <a:gd name="T0" fmla="*/ 238 w 238"/>
                <a:gd name="T1" fmla="*/ 6 h 106"/>
                <a:gd name="T2" fmla="*/ 204 w 238"/>
                <a:gd name="T3" fmla="*/ 12 h 106"/>
                <a:gd name="T4" fmla="*/ 175 w 238"/>
                <a:gd name="T5" fmla="*/ 25 h 106"/>
                <a:gd name="T6" fmla="*/ 149 w 238"/>
                <a:gd name="T7" fmla="*/ 44 h 106"/>
                <a:gd name="T8" fmla="*/ 124 w 238"/>
                <a:gd name="T9" fmla="*/ 64 h 106"/>
                <a:gd name="T10" fmla="*/ 99 w 238"/>
                <a:gd name="T11" fmla="*/ 84 h 106"/>
                <a:gd name="T12" fmla="*/ 71 w 238"/>
                <a:gd name="T13" fmla="*/ 99 h 106"/>
                <a:gd name="T14" fmla="*/ 38 w 238"/>
                <a:gd name="T15" fmla="*/ 106 h 106"/>
                <a:gd name="T16" fmla="*/ 0 w 238"/>
                <a:gd name="T17" fmla="*/ 102 h 106"/>
                <a:gd name="T18" fmla="*/ 33 w 238"/>
                <a:gd name="T19" fmla="*/ 92 h 106"/>
                <a:gd name="T20" fmla="*/ 59 w 238"/>
                <a:gd name="T21" fmla="*/ 74 h 106"/>
                <a:gd name="T22" fmla="*/ 86 w 238"/>
                <a:gd name="T23" fmla="*/ 55 h 106"/>
                <a:gd name="T24" fmla="*/ 113 w 238"/>
                <a:gd name="T25" fmla="*/ 35 h 106"/>
                <a:gd name="T26" fmla="*/ 139 w 238"/>
                <a:gd name="T27" fmla="*/ 17 h 106"/>
                <a:gd name="T28" fmla="*/ 168 w 238"/>
                <a:gd name="T29" fmla="*/ 4 h 106"/>
                <a:gd name="T30" fmla="*/ 200 w 238"/>
                <a:gd name="T31" fmla="*/ 0 h 106"/>
                <a:gd name="T32" fmla="*/ 238 w 238"/>
                <a:gd name="T33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06">
                  <a:moveTo>
                    <a:pt x="238" y="6"/>
                  </a:moveTo>
                  <a:lnTo>
                    <a:pt x="204" y="12"/>
                  </a:lnTo>
                  <a:lnTo>
                    <a:pt x="175" y="25"/>
                  </a:lnTo>
                  <a:lnTo>
                    <a:pt x="149" y="44"/>
                  </a:lnTo>
                  <a:lnTo>
                    <a:pt x="124" y="64"/>
                  </a:lnTo>
                  <a:lnTo>
                    <a:pt x="99" y="84"/>
                  </a:lnTo>
                  <a:lnTo>
                    <a:pt x="71" y="99"/>
                  </a:lnTo>
                  <a:lnTo>
                    <a:pt x="38" y="106"/>
                  </a:lnTo>
                  <a:lnTo>
                    <a:pt x="0" y="102"/>
                  </a:lnTo>
                  <a:lnTo>
                    <a:pt x="33" y="92"/>
                  </a:lnTo>
                  <a:lnTo>
                    <a:pt x="59" y="74"/>
                  </a:lnTo>
                  <a:lnTo>
                    <a:pt x="86" y="55"/>
                  </a:lnTo>
                  <a:lnTo>
                    <a:pt x="113" y="35"/>
                  </a:lnTo>
                  <a:lnTo>
                    <a:pt x="139" y="17"/>
                  </a:lnTo>
                  <a:lnTo>
                    <a:pt x="168" y="4"/>
                  </a:lnTo>
                  <a:lnTo>
                    <a:pt x="200" y="0"/>
                  </a:lnTo>
                  <a:lnTo>
                    <a:pt x="238" y="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54676" y="3206750"/>
              <a:ext cx="250825" cy="436562"/>
            </a:xfrm>
            <a:custGeom>
              <a:avLst/>
              <a:gdLst>
                <a:gd name="T0" fmla="*/ 127 w 158"/>
                <a:gd name="T1" fmla="*/ 66 h 275"/>
                <a:gd name="T2" fmla="*/ 133 w 158"/>
                <a:gd name="T3" fmla="*/ 92 h 275"/>
                <a:gd name="T4" fmla="*/ 133 w 158"/>
                <a:gd name="T5" fmla="*/ 120 h 275"/>
                <a:gd name="T6" fmla="*/ 129 w 158"/>
                <a:gd name="T7" fmla="*/ 146 h 275"/>
                <a:gd name="T8" fmla="*/ 125 w 158"/>
                <a:gd name="T9" fmla="*/ 173 h 275"/>
                <a:gd name="T10" fmla="*/ 125 w 158"/>
                <a:gd name="T11" fmla="*/ 201 h 275"/>
                <a:gd name="T12" fmla="*/ 127 w 158"/>
                <a:gd name="T13" fmla="*/ 227 h 275"/>
                <a:gd name="T14" fmla="*/ 139 w 158"/>
                <a:gd name="T15" fmla="*/ 252 h 275"/>
                <a:gd name="T16" fmla="*/ 158 w 158"/>
                <a:gd name="T17" fmla="*/ 275 h 275"/>
                <a:gd name="T18" fmla="*/ 120 w 158"/>
                <a:gd name="T19" fmla="*/ 248 h 275"/>
                <a:gd name="T20" fmla="*/ 99 w 158"/>
                <a:gd name="T21" fmla="*/ 213 h 275"/>
                <a:gd name="T22" fmla="*/ 91 w 158"/>
                <a:gd name="T23" fmla="*/ 173 h 275"/>
                <a:gd name="T24" fmla="*/ 89 w 158"/>
                <a:gd name="T25" fmla="*/ 131 h 275"/>
                <a:gd name="T26" fmla="*/ 85 w 158"/>
                <a:gd name="T27" fmla="*/ 92 h 275"/>
                <a:gd name="T28" fmla="*/ 74 w 158"/>
                <a:gd name="T29" fmla="*/ 54 h 275"/>
                <a:gd name="T30" fmla="*/ 47 w 158"/>
                <a:gd name="T31" fmla="*/ 23 h 275"/>
                <a:gd name="T32" fmla="*/ 0 w 158"/>
                <a:gd name="T33" fmla="*/ 0 h 275"/>
                <a:gd name="T34" fmla="*/ 19 w 158"/>
                <a:gd name="T35" fmla="*/ 4 h 275"/>
                <a:gd name="T36" fmla="*/ 36 w 158"/>
                <a:gd name="T37" fmla="*/ 10 h 275"/>
                <a:gd name="T38" fmla="*/ 55 w 158"/>
                <a:gd name="T39" fmla="*/ 16 h 275"/>
                <a:gd name="T40" fmla="*/ 72 w 158"/>
                <a:gd name="T41" fmla="*/ 22 h 275"/>
                <a:gd name="T42" fmla="*/ 89 w 158"/>
                <a:gd name="T43" fmla="*/ 29 h 275"/>
                <a:gd name="T44" fmla="*/ 104 w 158"/>
                <a:gd name="T45" fmla="*/ 39 h 275"/>
                <a:gd name="T46" fmla="*/ 118 w 158"/>
                <a:gd name="T47" fmla="*/ 51 h 275"/>
                <a:gd name="T48" fmla="*/ 127 w 158"/>
                <a:gd name="T49" fmla="*/ 6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75">
                  <a:moveTo>
                    <a:pt x="127" y="66"/>
                  </a:moveTo>
                  <a:lnTo>
                    <a:pt x="133" y="92"/>
                  </a:lnTo>
                  <a:lnTo>
                    <a:pt x="133" y="120"/>
                  </a:lnTo>
                  <a:lnTo>
                    <a:pt x="129" y="146"/>
                  </a:lnTo>
                  <a:lnTo>
                    <a:pt x="125" y="173"/>
                  </a:lnTo>
                  <a:lnTo>
                    <a:pt x="125" y="201"/>
                  </a:lnTo>
                  <a:lnTo>
                    <a:pt x="127" y="227"/>
                  </a:lnTo>
                  <a:lnTo>
                    <a:pt x="139" y="252"/>
                  </a:lnTo>
                  <a:lnTo>
                    <a:pt x="158" y="275"/>
                  </a:lnTo>
                  <a:lnTo>
                    <a:pt x="120" y="248"/>
                  </a:lnTo>
                  <a:lnTo>
                    <a:pt x="99" y="213"/>
                  </a:lnTo>
                  <a:lnTo>
                    <a:pt x="91" y="173"/>
                  </a:lnTo>
                  <a:lnTo>
                    <a:pt x="89" y="131"/>
                  </a:lnTo>
                  <a:lnTo>
                    <a:pt x="85" y="92"/>
                  </a:lnTo>
                  <a:lnTo>
                    <a:pt x="74" y="54"/>
                  </a:lnTo>
                  <a:lnTo>
                    <a:pt x="47" y="23"/>
                  </a:lnTo>
                  <a:lnTo>
                    <a:pt x="0" y="0"/>
                  </a:lnTo>
                  <a:lnTo>
                    <a:pt x="19" y="4"/>
                  </a:lnTo>
                  <a:lnTo>
                    <a:pt x="36" y="10"/>
                  </a:lnTo>
                  <a:lnTo>
                    <a:pt x="55" y="16"/>
                  </a:lnTo>
                  <a:lnTo>
                    <a:pt x="72" y="22"/>
                  </a:lnTo>
                  <a:lnTo>
                    <a:pt x="89" y="29"/>
                  </a:lnTo>
                  <a:lnTo>
                    <a:pt x="104" y="39"/>
                  </a:lnTo>
                  <a:lnTo>
                    <a:pt x="118" y="51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980113" y="3363913"/>
              <a:ext cx="76200" cy="147637"/>
            </a:xfrm>
            <a:custGeom>
              <a:avLst/>
              <a:gdLst>
                <a:gd name="T0" fmla="*/ 44 w 48"/>
                <a:gd name="T1" fmla="*/ 55 h 93"/>
                <a:gd name="T2" fmla="*/ 0 w 48"/>
                <a:gd name="T3" fmla="*/ 93 h 93"/>
                <a:gd name="T4" fmla="*/ 8 w 48"/>
                <a:gd name="T5" fmla="*/ 77 h 93"/>
                <a:gd name="T6" fmla="*/ 14 w 48"/>
                <a:gd name="T7" fmla="*/ 60 h 93"/>
                <a:gd name="T8" fmla="*/ 18 w 48"/>
                <a:gd name="T9" fmla="*/ 42 h 93"/>
                <a:gd name="T10" fmla="*/ 16 w 48"/>
                <a:gd name="T11" fmla="*/ 23 h 93"/>
                <a:gd name="T12" fmla="*/ 0 w 48"/>
                <a:gd name="T13" fmla="*/ 0 h 93"/>
                <a:gd name="T14" fmla="*/ 8 w 48"/>
                <a:gd name="T15" fmla="*/ 6 h 93"/>
                <a:gd name="T16" fmla="*/ 18 w 48"/>
                <a:gd name="T17" fmla="*/ 12 h 93"/>
                <a:gd name="T18" fmla="*/ 27 w 48"/>
                <a:gd name="T19" fmla="*/ 18 h 93"/>
                <a:gd name="T20" fmla="*/ 37 w 48"/>
                <a:gd name="T21" fmla="*/ 23 h 93"/>
                <a:gd name="T22" fmla="*/ 42 w 48"/>
                <a:gd name="T23" fmla="*/ 29 h 93"/>
                <a:gd name="T24" fmla="*/ 46 w 48"/>
                <a:gd name="T25" fmla="*/ 37 h 93"/>
                <a:gd name="T26" fmla="*/ 48 w 48"/>
                <a:gd name="T27" fmla="*/ 45 h 93"/>
                <a:gd name="T28" fmla="*/ 44 w 48"/>
                <a:gd name="T2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3">
                  <a:moveTo>
                    <a:pt x="44" y="55"/>
                  </a:moveTo>
                  <a:lnTo>
                    <a:pt x="0" y="93"/>
                  </a:lnTo>
                  <a:lnTo>
                    <a:pt x="8" y="77"/>
                  </a:lnTo>
                  <a:lnTo>
                    <a:pt x="14" y="60"/>
                  </a:lnTo>
                  <a:lnTo>
                    <a:pt x="18" y="42"/>
                  </a:lnTo>
                  <a:lnTo>
                    <a:pt x="16" y="2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7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6" y="37"/>
                  </a:lnTo>
                  <a:lnTo>
                    <a:pt x="48" y="45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10188" y="3443288"/>
              <a:ext cx="163513" cy="608012"/>
            </a:xfrm>
            <a:custGeom>
              <a:avLst/>
              <a:gdLst>
                <a:gd name="T0" fmla="*/ 74 w 103"/>
                <a:gd name="T1" fmla="*/ 205 h 383"/>
                <a:gd name="T2" fmla="*/ 59 w 103"/>
                <a:gd name="T3" fmla="*/ 224 h 383"/>
                <a:gd name="T4" fmla="*/ 44 w 103"/>
                <a:gd name="T5" fmla="*/ 246 h 383"/>
                <a:gd name="T6" fmla="*/ 30 w 103"/>
                <a:gd name="T7" fmla="*/ 266 h 383"/>
                <a:gd name="T8" fmla="*/ 21 w 103"/>
                <a:gd name="T9" fmla="*/ 290 h 383"/>
                <a:gd name="T10" fmla="*/ 13 w 103"/>
                <a:gd name="T11" fmla="*/ 311 h 383"/>
                <a:gd name="T12" fmla="*/ 11 w 103"/>
                <a:gd name="T13" fmla="*/ 335 h 383"/>
                <a:gd name="T14" fmla="*/ 15 w 103"/>
                <a:gd name="T15" fmla="*/ 360 h 383"/>
                <a:gd name="T16" fmla="*/ 24 w 103"/>
                <a:gd name="T17" fmla="*/ 383 h 383"/>
                <a:gd name="T18" fmla="*/ 2 w 103"/>
                <a:gd name="T19" fmla="*/ 333 h 383"/>
                <a:gd name="T20" fmla="*/ 0 w 103"/>
                <a:gd name="T21" fmla="*/ 285 h 383"/>
                <a:gd name="T22" fmla="*/ 13 w 103"/>
                <a:gd name="T23" fmla="*/ 240 h 383"/>
                <a:gd name="T24" fmla="*/ 34 w 103"/>
                <a:gd name="T25" fmla="*/ 193 h 383"/>
                <a:gd name="T26" fmla="*/ 57 w 103"/>
                <a:gd name="T27" fmla="*/ 148 h 383"/>
                <a:gd name="T28" fmla="*/ 76 w 103"/>
                <a:gd name="T29" fmla="*/ 102 h 383"/>
                <a:gd name="T30" fmla="*/ 80 w 103"/>
                <a:gd name="T31" fmla="*/ 52 h 383"/>
                <a:gd name="T32" fmla="*/ 66 w 103"/>
                <a:gd name="T33" fmla="*/ 0 h 383"/>
                <a:gd name="T34" fmla="*/ 76 w 103"/>
                <a:gd name="T35" fmla="*/ 24 h 383"/>
                <a:gd name="T36" fmla="*/ 85 w 103"/>
                <a:gd name="T37" fmla="*/ 51 h 383"/>
                <a:gd name="T38" fmla="*/ 93 w 103"/>
                <a:gd name="T39" fmla="*/ 77 h 383"/>
                <a:gd name="T40" fmla="*/ 99 w 103"/>
                <a:gd name="T41" fmla="*/ 103 h 383"/>
                <a:gd name="T42" fmla="*/ 103 w 103"/>
                <a:gd name="T43" fmla="*/ 129 h 383"/>
                <a:gd name="T44" fmla="*/ 99 w 103"/>
                <a:gd name="T45" fmla="*/ 156 h 383"/>
                <a:gd name="T46" fmla="*/ 91 w 103"/>
                <a:gd name="T47" fmla="*/ 180 h 383"/>
                <a:gd name="T48" fmla="*/ 74 w 103"/>
                <a:gd name="T49" fmla="*/ 2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383">
                  <a:moveTo>
                    <a:pt x="74" y="205"/>
                  </a:moveTo>
                  <a:lnTo>
                    <a:pt x="59" y="224"/>
                  </a:lnTo>
                  <a:lnTo>
                    <a:pt x="44" y="246"/>
                  </a:lnTo>
                  <a:lnTo>
                    <a:pt x="30" y="266"/>
                  </a:lnTo>
                  <a:lnTo>
                    <a:pt x="21" y="290"/>
                  </a:lnTo>
                  <a:lnTo>
                    <a:pt x="13" y="311"/>
                  </a:lnTo>
                  <a:lnTo>
                    <a:pt x="11" y="335"/>
                  </a:lnTo>
                  <a:lnTo>
                    <a:pt x="15" y="360"/>
                  </a:lnTo>
                  <a:lnTo>
                    <a:pt x="24" y="383"/>
                  </a:lnTo>
                  <a:lnTo>
                    <a:pt x="2" y="333"/>
                  </a:lnTo>
                  <a:lnTo>
                    <a:pt x="0" y="285"/>
                  </a:lnTo>
                  <a:lnTo>
                    <a:pt x="13" y="240"/>
                  </a:lnTo>
                  <a:lnTo>
                    <a:pt x="34" y="193"/>
                  </a:lnTo>
                  <a:lnTo>
                    <a:pt x="57" y="148"/>
                  </a:lnTo>
                  <a:lnTo>
                    <a:pt x="76" y="102"/>
                  </a:lnTo>
                  <a:lnTo>
                    <a:pt x="80" y="52"/>
                  </a:lnTo>
                  <a:lnTo>
                    <a:pt x="66" y="0"/>
                  </a:lnTo>
                  <a:lnTo>
                    <a:pt x="76" y="24"/>
                  </a:lnTo>
                  <a:lnTo>
                    <a:pt x="85" y="51"/>
                  </a:lnTo>
                  <a:lnTo>
                    <a:pt x="93" y="77"/>
                  </a:lnTo>
                  <a:lnTo>
                    <a:pt x="99" y="103"/>
                  </a:lnTo>
                  <a:lnTo>
                    <a:pt x="103" y="129"/>
                  </a:lnTo>
                  <a:lnTo>
                    <a:pt x="99" y="156"/>
                  </a:lnTo>
                  <a:lnTo>
                    <a:pt x="91" y="180"/>
                  </a:lnTo>
                  <a:lnTo>
                    <a:pt x="74" y="20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9351" y="3648075"/>
              <a:ext cx="230188" cy="144462"/>
            </a:xfrm>
            <a:custGeom>
              <a:avLst/>
              <a:gdLst>
                <a:gd name="T0" fmla="*/ 128 w 145"/>
                <a:gd name="T1" fmla="*/ 15 h 91"/>
                <a:gd name="T2" fmla="*/ 132 w 145"/>
                <a:gd name="T3" fmla="*/ 21 h 91"/>
                <a:gd name="T4" fmla="*/ 137 w 145"/>
                <a:gd name="T5" fmla="*/ 27 h 91"/>
                <a:gd name="T6" fmla="*/ 141 w 145"/>
                <a:gd name="T7" fmla="*/ 32 h 91"/>
                <a:gd name="T8" fmla="*/ 145 w 145"/>
                <a:gd name="T9" fmla="*/ 40 h 91"/>
                <a:gd name="T10" fmla="*/ 134 w 145"/>
                <a:gd name="T11" fmla="*/ 40 h 91"/>
                <a:gd name="T12" fmla="*/ 122 w 145"/>
                <a:gd name="T13" fmla="*/ 38 h 91"/>
                <a:gd name="T14" fmla="*/ 109 w 145"/>
                <a:gd name="T15" fmla="*/ 37 h 91"/>
                <a:gd name="T16" fmla="*/ 97 w 145"/>
                <a:gd name="T17" fmla="*/ 35 h 91"/>
                <a:gd name="T18" fmla="*/ 86 w 145"/>
                <a:gd name="T19" fmla="*/ 35 h 91"/>
                <a:gd name="T20" fmla="*/ 75 w 145"/>
                <a:gd name="T21" fmla="*/ 38 h 91"/>
                <a:gd name="T22" fmla="*/ 65 w 145"/>
                <a:gd name="T23" fmla="*/ 43 h 91"/>
                <a:gd name="T24" fmla="*/ 57 w 145"/>
                <a:gd name="T25" fmla="*/ 50 h 91"/>
                <a:gd name="T26" fmla="*/ 57 w 145"/>
                <a:gd name="T27" fmla="*/ 59 h 91"/>
                <a:gd name="T28" fmla="*/ 63 w 145"/>
                <a:gd name="T29" fmla="*/ 64 h 91"/>
                <a:gd name="T30" fmla="*/ 75 w 145"/>
                <a:gd name="T31" fmla="*/ 69 h 91"/>
                <a:gd name="T32" fmla="*/ 84 w 145"/>
                <a:gd name="T33" fmla="*/ 72 h 91"/>
                <a:gd name="T34" fmla="*/ 124 w 145"/>
                <a:gd name="T35" fmla="*/ 72 h 91"/>
                <a:gd name="T36" fmla="*/ 118 w 145"/>
                <a:gd name="T37" fmla="*/ 76 h 91"/>
                <a:gd name="T38" fmla="*/ 113 w 145"/>
                <a:gd name="T39" fmla="*/ 80 h 91"/>
                <a:gd name="T40" fmla="*/ 105 w 145"/>
                <a:gd name="T41" fmla="*/ 83 h 91"/>
                <a:gd name="T42" fmla="*/ 99 w 145"/>
                <a:gd name="T43" fmla="*/ 86 h 91"/>
                <a:gd name="T44" fmla="*/ 92 w 145"/>
                <a:gd name="T45" fmla="*/ 88 h 91"/>
                <a:gd name="T46" fmla="*/ 84 w 145"/>
                <a:gd name="T47" fmla="*/ 89 h 91"/>
                <a:gd name="T48" fmla="*/ 75 w 145"/>
                <a:gd name="T49" fmla="*/ 91 h 91"/>
                <a:gd name="T50" fmla="*/ 67 w 145"/>
                <a:gd name="T51" fmla="*/ 91 h 91"/>
                <a:gd name="T52" fmla="*/ 57 w 145"/>
                <a:gd name="T53" fmla="*/ 89 h 91"/>
                <a:gd name="T54" fmla="*/ 48 w 145"/>
                <a:gd name="T55" fmla="*/ 88 h 91"/>
                <a:gd name="T56" fmla="*/ 38 w 145"/>
                <a:gd name="T57" fmla="*/ 86 h 91"/>
                <a:gd name="T58" fmla="*/ 31 w 145"/>
                <a:gd name="T59" fmla="*/ 83 h 91"/>
                <a:gd name="T60" fmla="*/ 21 w 145"/>
                <a:gd name="T61" fmla="*/ 79 h 91"/>
                <a:gd name="T62" fmla="*/ 14 w 145"/>
                <a:gd name="T63" fmla="*/ 75 h 91"/>
                <a:gd name="T64" fmla="*/ 8 w 145"/>
                <a:gd name="T65" fmla="*/ 69 h 91"/>
                <a:gd name="T66" fmla="*/ 2 w 145"/>
                <a:gd name="T67" fmla="*/ 63 h 91"/>
                <a:gd name="T68" fmla="*/ 0 w 145"/>
                <a:gd name="T69" fmla="*/ 51 h 91"/>
                <a:gd name="T70" fmla="*/ 2 w 145"/>
                <a:gd name="T71" fmla="*/ 40 h 91"/>
                <a:gd name="T72" fmla="*/ 8 w 145"/>
                <a:gd name="T73" fmla="*/ 29 h 91"/>
                <a:gd name="T74" fmla="*/ 15 w 145"/>
                <a:gd name="T75" fmla="*/ 19 h 91"/>
                <a:gd name="T76" fmla="*/ 27 w 145"/>
                <a:gd name="T77" fmla="*/ 11 h 91"/>
                <a:gd name="T78" fmla="*/ 40 w 145"/>
                <a:gd name="T79" fmla="*/ 5 h 91"/>
                <a:gd name="T80" fmla="*/ 55 w 145"/>
                <a:gd name="T81" fmla="*/ 2 h 91"/>
                <a:gd name="T82" fmla="*/ 71 w 145"/>
                <a:gd name="T83" fmla="*/ 0 h 91"/>
                <a:gd name="T84" fmla="*/ 86 w 145"/>
                <a:gd name="T85" fmla="*/ 0 h 91"/>
                <a:gd name="T86" fmla="*/ 101 w 145"/>
                <a:gd name="T87" fmla="*/ 3 h 91"/>
                <a:gd name="T88" fmla="*/ 114 w 145"/>
                <a:gd name="T89" fmla="*/ 9 h 91"/>
                <a:gd name="T90" fmla="*/ 128 w 145"/>
                <a:gd name="T9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91">
                  <a:moveTo>
                    <a:pt x="128" y="15"/>
                  </a:moveTo>
                  <a:lnTo>
                    <a:pt x="132" y="21"/>
                  </a:lnTo>
                  <a:lnTo>
                    <a:pt x="137" y="27"/>
                  </a:lnTo>
                  <a:lnTo>
                    <a:pt x="141" y="32"/>
                  </a:lnTo>
                  <a:lnTo>
                    <a:pt x="145" y="40"/>
                  </a:lnTo>
                  <a:lnTo>
                    <a:pt x="134" y="40"/>
                  </a:lnTo>
                  <a:lnTo>
                    <a:pt x="122" y="38"/>
                  </a:lnTo>
                  <a:lnTo>
                    <a:pt x="109" y="37"/>
                  </a:lnTo>
                  <a:lnTo>
                    <a:pt x="97" y="35"/>
                  </a:lnTo>
                  <a:lnTo>
                    <a:pt x="86" y="35"/>
                  </a:lnTo>
                  <a:lnTo>
                    <a:pt x="75" y="38"/>
                  </a:lnTo>
                  <a:lnTo>
                    <a:pt x="65" y="43"/>
                  </a:lnTo>
                  <a:lnTo>
                    <a:pt x="57" y="50"/>
                  </a:lnTo>
                  <a:lnTo>
                    <a:pt x="57" y="59"/>
                  </a:lnTo>
                  <a:lnTo>
                    <a:pt x="63" y="64"/>
                  </a:lnTo>
                  <a:lnTo>
                    <a:pt x="75" y="69"/>
                  </a:lnTo>
                  <a:lnTo>
                    <a:pt x="84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3" y="80"/>
                  </a:lnTo>
                  <a:lnTo>
                    <a:pt x="105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4" y="89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7" y="89"/>
                  </a:lnTo>
                  <a:lnTo>
                    <a:pt x="48" y="88"/>
                  </a:lnTo>
                  <a:lnTo>
                    <a:pt x="38" y="86"/>
                  </a:lnTo>
                  <a:lnTo>
                    <a:pt x="31" y="83"/>
                  </a:lnTo>
                  <a:lnTo>
                    <a:pt x="21" y="79"/>
                  </a:lnTo>
                  <a:lnTo>
                    <a:pt x="14" y="75"/>
                  </a:lnTo>
                  <a:lnTo>
                    <a:pt x="8" y="69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5" y="19"/>
                  </a:lnTo>
                  <a:lnTo>
                    <a:pt x="27" y="11"/>
                  </a:lnTo>
                  <a:lnTo>
                    <a:pt x="40" y="5"/>
                  </a:lnTo>
                  <a:lnTo>
                    <a:pt x="55" y="2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3"/>
                  </a:lnTo>
                  <a:lnTo>
                    <a:pt x="114" y="9"/>
                  </a:lnTo>
                  <a:lnTo>
                    <a:pt x="128" y="1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73526" y="3702050"/>
              <a:ext cx="46038" cy="26987"/>
            </a:xfrm>
            <a:custGeom>
              <a:avLst/>
              <a:gdLst>
                <a:gd name="T0" fmla="*/ 29 w 29"/>
                <a:gd name="T1" fmla="*/ 7 h 17"/>
                <a:gd name="T2" fmla="*/ 29 w 29"/>
                <a:gd name="T3" fmla="*/ 16 h 17"/>
                <a:gd name="T4" fmla="*/ 21 w 29"/>
                <a:gd name="T5" fmla="*/ 17 h 17"/>
                <a:gd name="T6" fmla="*/ 13 w 29"/>
                <a:gd name="T7" fmla="*/ 17 h 17"/>
                <a:gd name="T8" fmla="*/ 6 w 29"/>
                <a:gd name="T9" fmla="*/ 16 h 17"/>
                <a:gd name="T10" fmla="*/ 0 w 29"/>
                <a:gd name="T11" fmla="*/ 11 h 17"/>
                <a:gd name="T12" fmla="*/ 4 w 29"/>
                <a:gd name="T13" fmla="*/ 4 h 17"/>
                <a:gd name="T14" fmla="*/ 11 w 29"/>
                <a:gd name="T15" fmla="*/ 0 h 17"/>
                <a:gd name="T16" fmla="*/ 21 w 29"/>
                <a:gd name="T17" fmla="*/ 1 h 17"/>
                <a:gd name="T18" fmla="*/ 29 w 29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29" y="7"/>
                  </a:moveTo>
                  <a:lnTo>
                    <a:pt x="29" y="16"/>
                  </a:lnTo>
                  <a:lnTo>
                    <a:pt x="21" y="17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1" y="1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06888" y="3711575"/>
              <a:ext cx="50800" cy="31750"/>
            </a:xfrm>
            <a:custGeom>
              <a:avLst/>
              <a:gdLst>
                <a:gd name="T0" fmla="*/ 32 w 32"/>
                <a:gd name="T1" fmla="*/ 11 h 20"/>
                <a:gd name="T2" fmla="*/ 26 w 32"/>
                <a:gd name="T3" fmla="*/ 17 h 20"/>
                <a:gd name="T4" fmla="*/ 19 w 32"/>
                <a:gd name="T5" fmla="*/ 20 h 20"/>
                <a:gd name="T6" fmla="*/ 9 w 32"/>
                <a:gd name="T7" fmla="*/ 20 h 20"/>
                <a:gd name="T8" fmla="*/ 2 w 32"/>
                <a:gd name="T9" fmla="*/ 20 h 20"/>
                <a:gd name="T10" fmla="*/ 0 w 32"/>
                <a:gd name="T11" fmla="*/ 14 h 20"/>
                <a:gd name="T12" fmla="*/ 0 w 32"/>
                <a:gd name="T13" fmla="*/ 10 h 20"/>
                <a:gd name="T14" fmla="*/ 5 w 32"/>
                <a:gd name="T15" fmla="*/ 4 h 20"/>
                <a:gd name="T16" fmla="*/ 9 w 32"/>
                <a:gd name="T17" fmla="*/ 0 h 20"/>
                <a:gd name="T18" fmla="*/ 15 w 32"/>
                <a:gd name="T19" fmla="*/ 1 h 20"/>
                <a:gd name="T20" fmla="*/ 22 w 32"/>
                <a:gd name="T21" fmla="*/ 3 h 20"/>
                <a:gd name="T22" fmla="*/ 28 w 32"/>
                <a:gd name="T23" fmla="*/ 7 h 20"/>
                <a:gd name="T24" fmla="*/ 32 w 32"/>
                <a:gd name="T2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32" y="11"/>
                  </a:moveTo>
                  <a:lnTo>
                    <a:pt x="26" y="17"/>
                  </a:lnTo>
                  <a:lnTo>
                    <a:pt x="19" y="20"/>
                  </a:lnTo>
                  <a:lnTo>
                    <a:pt x="9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73538" y="3754438"/>
              <a:ext cx="47625" cy="42862"/>
            </a:xfrm>
            <a:custGeom>
              <a:avLst/>
              <a:gdLst>
                <a:gd name="T0" fmla="*/ 30 w 30"/>
                <a:gd name="T1" fmla="*/ 9 h 27"/>
                <a:gd name="T2" fmla="*/ 30 w 30"/>
                <a:gd name="T3" fmla="*/ 15 h 27"/>
                <a:gd name="T4" fmla="*/ 27 w 30"/>
                <a:gd name="T5" fmla="*/ 19 h 27"/>
                <a:gd name="T6" fmla="*/ 21 w 30"/>
                <a:gd name="T7" fmla="*/ 24 h 27"/>
                <a:gd name="T8" fmla="*/ 13 w 30"/>
                <a:gd name="T9" fmla="*/ 25 h 27"/>
                <a:gd name="T10" fmla="*/ 9 w 30"/>
                <a:gd name="T11" fmla="*/ 27 h 27"/>
                <a:gd name="T12" fmla="*/ 6 w 30"/>
                <a:gd name="T13" fmla="*/ 25 h 27"/>
                <a:gd name="T14" fmla="*/ 2 w 30"/>
                <a:gd name="T15" fmla="*/ 24 h 27"/>
                <a:gd name="T16" fmla="*/ 0 w 30"/>
                <a:gd name="T17" fmla="*/ 21 h 27"/>
                <a:gd name="T18" fmla="*/ 6 w 30"/>
                <a:gd name="T19" fmla="*/ 0 h 27"/>
                <a:gd name="T20" fmla="*/ 11 w 30"/>
                <a:gd name="T21" fmla="*/ 2 h 27"/>
                <a:gd name="T22" fmla="*/ 19 w 30"/>
                <a:gd name="T23" fmla="*/ 3 h 27"/>
                <a:gd name="T24" fmla="*/ 25 w 30"/>
                <a:gd name="T25" fmla="*/ 6 h 27"/>
                <a:gd name="T26" fmla="*/ 30 w 30"/>
                <a:gd name="T2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30" y="9"/>
                  </a:moveTo>
                  <a:lnTo>
                    <a:pt x="30" y="15"/>
                  </a:lnTo>
                  <a:lnTo>
                    <a:pt x="27" y="19"/>
                  </a:lnTo>
                  <a:lnTo>
                    <a:pt x="21" y="24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81488" y="3817938"/>
              <a:ext cx="39688" cy="41275"/>
            </a:xfrm>
            <a:custGeom>
              <a:avLst/>
              <a:gdLst>
                <a:gd name="T0" fmla="*/ 25 w 25"/>
                <a:gd name="T1" fmla="*/ 10 h 26"/>
                <a:gd name="T2" fmla="*/ 25 w 25"/>
                <a:gd name="T3" fmla="*/ 14 h 26"/>
                <a:gd name="T4" fmla="*/ 23 w 25"/>
                <a:gd name="T5" fmla="*/ 19 h 26"/>
                <a:gd name="T6" fmla="*/ 21 w 25"/>
                <a:gd name="T7" fmla="*/ 23 h 26"/>
                <a:gd name="T8" fmla="*/ 18 w 25"/>
                <a:gd name="T9" fmla="*/ 26 h 26"/>
                <a:gd name="T10" fmla="*/ 10 w 25"/>
                <a:gd name="T11" fmla="*/ 24 h 26"/>
                <a:gd name="T12" fmla="*/ 6 w 25"/>
                <a:gd name="T13" fmla="*/ 22 h 26"/>
                <a:gd name="T14" fmla="*/ 4 w 25"/>
                <a:gd name="T15" fmla="*/ 17 h 26"/>
                <a:gd name="T16" fmla="*/ 0 w 25"/>
                <a:gd name="T17" fmla="*/ 13 h 26"/>
                <a:gd name="T18" fmla="*/ 4 w 25"/>
                <a:gd name="T19" fmla="*/ 0 h 26"/>
                <a:gd name="T20" fmla="*/ 12 w 25"/>
                <a:gd name="T21" fmla="*/ 1 h 26"/>
                <a:gd name="T22" fmla="*/ 18 w 25"/>
                <a:gd name="T23" fmla="*/ 3 h 26"/>
                <a:gd name="T24" fmla="*/ 21 w 25"/>
                <a:gd name="T25" fmla="*/ 6 h 26"/>
                <a:gd name="T26" fmla="*/ 25 w 25"/>
                <a:gd name="T2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6">
                  <a:moveTo>
                    <a:pt x="25" y="10"/>
                  </a:moveTo>
                  <a:lnTo>
                    <a:pt x="25" y="14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59238" y="3838575"/>
              <a:ext cx="34925" cy="26987"/>
            </a:xfrm>
            <a:custGeom>
              <a:avLst/>
              <a:gdLst>
                <a:gd name="T0" fmla="*/ 22 w 22"/>
                <a:gd name="T1" fmla="*/ 9 h 17"/>
                <a:gd name="T2" fmla="*/ 22 w 22"/>
                <a:gd name="T3" fmla="*/ 11 h 17"/>
                <a:gd name="T4" fmla="*/ 20 w 22"/>
                <a:gd name="T5" fmla="*/ 13 h 17"/>
                <a:gd name="T6" fmla="*/ 17 w 22"/>
                <a:gd name="T7" fmla="*/ 16 h 17"/>
                <a:gd name="T8" fmla="*/ 13 w 22"/>
                <a:gd name="T9" fmla="*/ 17 h 17"/>
                <a:gd name="T10" fmla="*/ 9 w 22"/>
                <a:gd name="T11" fmla="*/ 17 h 17"/>
                <a:gd name="T12" fmla="*/ 5 w 22"/>
                <a:gd name="T13" fmla="*/ 16 h 17"/>
                <a:gd name="T14" fmla="*/ 1 w 22"/>
                <a:gd name="T15" fmla="*/ 16 h 17"/>
                <a:gd name="T16" fmla="*/ 0 w 22"/>
                <a:gd name="T17" fmla="*/ 13 h 17"/>
                <a:gd name="T18" fmla="*/ 3 w 22"/>
                <a:gd name="T19" fmla="*/ 0 h 17"/>
                <a:gd name="T20" fmla="*/ 9 w 22"/>
                <a:gd name="T21" fmla="*/ 1 h 17"/>
                <a:gd name="T22" fmla="*/ 15 w 22"/>
                <a:gd name="T23" fmla="*/ 3 h 17"/>
                <a:gd name="T24" fmla="*/ 19 w 22"/>
                <a:gd name="T25" fmla="*/ 6 h 17"/>
                <a:gd name="T26" fmla="*/ 22 w 22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7">
                  <a:moveTo>
                    <a:pt x="22" y="9"/>
                  </a:moveTo>
                  <a:lnTo>
                    <a:pt x="22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70363" y="3889375"/>
              <a:ext cx="53975" cy="46037"/>
            </a:xfrm>
            <a:custGeom>
              <a:avLst/>
              <a:gdLst>
                <a:gd name="T0" fmla="*/ 34 w 34"/>
                <a:gd name="T1" fmla="*/ 17 h 29"/>
                <a:gd name="T2" fmla="*/ 34 w 34"/>
                <a:gd name="T3" fmla="*/ 20 h 29"/>
                <a:gd name="T4" fmla="*/ 32 w 34"/>
                <a:gd name="T5" fmla="*/ 23 h 29"/>
                <a:gd name="T6" fmla="*/ 27 w 34"/>
                <a:gd name="T7" fmla="*/ 26 h 29"/>
                <a:gd name="T8" fmla="*/ 23 w 34"/>
                <a:gd name="T9" fmla="*/ 29 h 29"/>
                <a:gd name="T10" fmla="*/ 2 w 34"/>
                <a:gd name="T11" fmla="*/ 26 h 29"/>
                <a:gd name="T12" fmla="*/ 0 w 34"/>
                <a:gd name="T13" fmla="*/ 19 h 29"/>
                <a:gd name="T14" fmla="*/ 0 w 34"/>
                <a:gd name="T15" fmla="*/ 12 h 29"/>
                <a:gd name="T16" fmla="*/ 4 w 34"/>
                <a:gd name="T17" fmla="*/ 6 h 29"/>
                <a:gd name="T18" fmla="*/ 9 w 34"/>
                <a:gd name="T19" fmla="*/ 0 h 29"/>
                <a:gd name="T20" fmla="*/ 17 w 34"/>
                <a:gd name="T21" fmla="*/ 3 h 29"/>
                <a:gd name="T22" fmla="*/ 25 w 34"/>
                <a:gd name="T23" fmla="*/ 6 h 29"/>
                <a:gd name="T24" fmla="*/ 30 w 34"/>
                <a:gd name="T25" fmla="*/ 12 h 29"/>
                <a:gd name="T26" fmla="*/ 34 w 34"/>
                <a:gd name="T2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9">
                  <a:moveTo>
                    <a:pt x="34" y="17"/>
                  </a:moveTo>
                  <a:lnTo>
                    <a:pt x="34" y="20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6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30" y="12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10026" y="3919538"/>
              <a:ext cx="49213" cy="39687"/>
            </a:xfrm>
            <a:custGeom>
              <a:avLst/>
              <a:gdLst>
                <a:gd name="T0" fmla="*/ 31 w 31"/>
                <a:gd name="T1" fmla="*/ 11 h 25"/>
                <a:gd name="T2" fmla="*/ 31 w 31"/>
                <a:gd name="T3" fmla="*/ 16 h 25"/>
                <a:gd name="T4" fmla="*/ 27 w 31"/>
                <a:gd name="T5" fmla="*/ 20 h 25"/>
                <a:gd name="T6" fmla="*/ 23 w 31"/>
                <a:gd name="T7" fmla="*/ 23 h 25"/>
                <a:gd name="T8" fmla="*/ 17 w 31"/>
                <a:gd name="T9" fmla="*/ 25 h 25"/>
                <a:gd name="T10" fmla="*/ 11 w 31"/>
                <a:gd name="T11" fmla="*/ 25 h 25"/>
                <a:gd name="T12" fmla="*/ 6 w 31"/>
                <a:gd name="T13" fmla="*/ 22 h 25"/>
                <a:gd name="T14" fmla="*/ 0 w 31"/>
                <a:gd name="T15" fmla="*/ 20 h 25"/>
                <a:gd name="T16" fmla="*/ 0 w 31"/>
                <a:gd name="T17" fmla="*/ 16 h 25"/>
                <a:gd name="T18" fmla="*/ 10 w 31"/>
                <a:gd name="T19" fmla="*/ 0 h 25"/>
                <a:gd name="T20" fmla="*/ 13 w 31"/>
                <a:gd name="T21" fmla="*/ 3 h 25"/>
                <a:gd name="T22" fmla="*/ 19 w 31"/>
                <a:gd name="T23" fmla="*/ 6 h 25"/>
                <a:gd name="T24" fmla="*/ 25 w 31"/>
                <a:gd name="T25" fmla="*/ 7 h 25"/>
                <a:gd name="T26" fmla="*/ 31 w 31"/>
                <a:gd name="T2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31" y="11"/>
                  </a:moveTo>
                  <a:lnTo>
                    <a:pt x="31" y="16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25" y="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52901" y="3976688"/>
              <a:ext cx="38100" cy="39687"/>
            </a:xfrm>
            <a:custGeom>
              <a:avLst/>
              <a:gdLst>
                <a:gd name="T0" fmla="*/ 24 w 24"/>
                <a:gd name="T1" fmla="*/ 19 h 25"/>
                <a:gd name="T2" fmla="*/ 19 w 24"/>
                <a:gd name="T3" fmla="*/ 22 h 25"/>
                <a:gd name="T4" fmla="*/ 13 w 24"/>
                <a:gd name="T5" fmla="*/ 24 h 25"/>
                <a:gd name="T6" fmla="*/ 7 w 24"/>
                <a:gd name="T7" fmla="*/ 25 h 25"/>
                <a:gd name="T8" fmla="*/ 1 w 24"/>
                <a:gd name="T9" fmla="*/ 24 h 25"/>
                <a:gd name="T10" fmla="*/ 0 w 24"/>
                <a:gd name="T11" fmla="*/ 18 h 25"/>
                <a:gd name="T12" fmla="*/ 0 w 24"/>
                <a:gd name="T13" fmla="*/ 10 h 25"/>
                <a:gd name="T14" fmla="*/ 3 w 24"/>
                <a:gd name="T15" fmla="*/ 5 h 25"/>
                <a:gd name="T16" fmla="*/ 9 w 24"/>
                <a:gd name="T17" fmla="*/ 0 h 25"/>
                <a:gd name="T18" fmla="*/ 17 w 24"/>
                <a:gd name="T19" fmla="*/ 3 h 25"/>
                <a:gd name="T20" fmla="*/ 22 w 24"/>
                <a:gd name="T21" fmla="*/ 8 h 25"/>
                <a:gd name="T22" fmla="*/ 24 w 24"/>
                <a:gd name="T23" fmla="*/ 13 h 25"/>
                <a:gd name="T24" fmla="*/ 24 w 24"/>
                <a:gd name="T2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9"/>
                  </a:moveTo>
                  <a:lnTo>
                    <a:pt x="19" y="22"/>
                  </a:lnTo>
                  <a:lnTo>
                    <a:pt x="13" y="24"/>
                  </a:lnTo>
                  <a:lnTo>
                    <a:pt x="7" y="25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89488" y="4021138"/>
              <a:ext cx="366713" cy="157162"/>
            </a:xfrm>
            <a:custGeom>
              <a:avLst/>
              <a:gdLst>
                <a:gd name="T0" fmla="*/ 149 w 231"/>
                <a:gd name="T1" fmla="*/ 90 h 99"/>
                <a:gd name="T2" fmla="*/ 132 w 231"/>
                <a:gd name="T3" fmla="*/ 95 h 99"/>
                <a:gd name="T4" fmla="*/ 113 w 231"/>
                <a:gd name="T5" fmla="*/ 98 h 99"/>
                <a:gd name="T6" fmla="*/ 95 w 231"/>
                <a:gd name="T7" fmla="*/ 99 h 99"/>
                <a:gd name="T8" fmla="*/ 75 w 231"/>
                <a:gd name="T9" fmla="*/ 99 h 99"/>
                <a:gd name="T10" fmla="*/ 55 w 231"/>
                <a:gd name="T11" fmla="*/ 99 h 99"/>
                <a:gd name="T12" fmla="*/ 36 w 231"/>
                <a:gd name="T13" fmla="*/ 96 h 99"/>
                <a:gd name="T14" fmla="*/ 17 w 231"/>
                <a:gd name="T15" fmla="*/ 93 h 99"/>
                <a:gd name="T16" fmla="*/ 0 w 231"/>
                <a:gd name="T17" fmla="*/ 90 h 99"/>
                <a:gd name="T18" fmla="*/ 31 w 231"/>
                <a:gd name="T19" fmla="*/ 87 h 99"/>
                <a:gd name="T20" fmla="*/ 57 w 231"/>
                <a:gd name="T21" fmla="*/ 86 h 99"/>
                <a:gd name="T22" fmla="*/ 84 w 231"/>
                <a:gd name="T23" fmla="*/ 84 h 99"/>
                <a:gd name="T24" fmla="*/ 111 w 231"/>
                <a:gd name="T25" fmla="*/ 80 h 99"/>
                <a:gd name="T26" fmla="*/ 137 w 231"/>
                <a:gd name="T27" fmla="*/ 71 h 99"/>
                <a:gd name="T28" fmla="*/ 166 w 231"/>
                <a:gd name="T29" fmla="*/ 57 h 99"/>
                <a:gd name="T30" fmla="*/ 196 w 231"/>
                <a:gd name="T31" fmla="*/ 33 h 99"/>
                <a:gd name="T32" fmla="*/ 231 w 231"/>
                <a:gd name="T33" fmla="*/ 0 h 99"/>
                <a:gd name="T34" fmla="*/ 229 w 231"/>
                <a:gd name="T35" fmla="*/ 14 h 99"/>
                <a:gd name="T36" fmla="*/ 223 w 231"/>
                <a:gd name="T37" fmla="*/ 28 h 99"/>
                <a:gd name="T38" fmla="*/ 215 w 231"/>
                <a:gd name="T39" fmla="*/ 41 h 99"/>
                <a:gd name="T40" fmla="*/ 204 w 231"/>
                <a:gd name="T41" fmla="*/ 51 h 99"/>
                <a:gd name="T42" fmla="*/ 193 w 231"/>
                <a:gd name="T43" fmla="*/ 63 h 99"/>
                <a:gd name="T44" fmla="*/ 179 w 231"/>
                <a:gd name="T45" fmla="*/ 71 h 99"/>
                <a:gd name="T46" fmla="*/ 164 w 231"/>
                <a:gd name="T47" fmla="*/ 82 h 99"/>
                <a:gd name="T48" fmla="*/ 149 w 231"/>
                <a:gd name="T4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99">
                  <a:moveTo>
                    <a:pt x="149" y="90"/>
                  </a:moveTo>
                  <a:lnTo>
                    <a:pt x="132" y="95"/>
                  </a:lnTo>
                  <a:lnTo>
                    <a:pt x="113" y="98"/>
                  </a:lnTo>
                  <a:lnTo>
                    <a:pt x="95" y="99"/>
                  </a:lnTo>
                  <a:lnTo>
                    <a:pt x="75" y="99"/>
                  </a:lnTo>
                  <a:lnTo>
                    <a:pt x="55" y="99"/>
                  </a:lnTo>
                  <a:lnTo>
                    <a:pt x="36" y="96"/>
                  </a:lnTo>
                  <a:lnTo>
                    <a:pt x="17" y="93"/>
                  </a:lnTo>
                  <a:lnTo>
                    <a:pt x="0" y="90"/>
                  </a:lnTo>
                  <a:lnTo>
                    <a:pt x="31" y="87"/>
                  </a:lnTo>
                  <a:lnTo>
                    <a:pt x="57" y="86"/>
                  </a:lnTo>
                  <a:lnTo>
                    <a:pt x="84" y="84"/>
                  </a:lnTo>
                  <a:lnTo>
                    <a:pt x="111" y="80"/>
                  </a:lnTo>
                  <a:lnTo>
                    <a:pt x="137" y="71"/>
                  </a:lnTo>
                  <a:lnTo>
                    <a:pt x="166" y="57"/>
                  </a:lnTo>
                  <a:lnTo>
                    <a:pt x="196" y="33"/>
                  </a:lnTo>
                  <a:lnTo>
                    <a:pt x="231" y="0"/>
                  </a:lnTo>
                  <a:lnTo>
                    <a:pt x="229" y="14"/>
                  </a:lnTo>
                  <a:lnTo>
                    <a:pt x="223" y="28"/>
                  </a:lnTo>
                  <a:lnTo>
                    <a:pt x="215" y="41"/>
                  </a:lnTo>
                  <a:lnTo>
                    <a:pt x="204" y="51"/>
                  </a:lnTo>
                  <a:lnTo>
                    <a:pt x="193" y="63"/>
                  </a:lnTo>
                  <a:lnTo>
                    <a:pt x="179" y="71"/>
                  </a:lnTo>
                  <a:lnTo>
                    <a:pt x="164" y="82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37151" y="4432300"/>
              <a:ext cx="601663" cy="200025"/>
            </a:xfrm>
            <a:custGeom>
              <a:avLst/>
              <a:gdLst>
                <a:gd name="T0" fmla="*/ 330 w 379"/>
                <a:gd name="T1" fmla="*/ 64 h 126"/>
                <a:gd name="T2" fmla="*/ 379 w 379"/>
                <a:gd name="T3" fmla="*/ 126 h 126"/>
                <a:gd name="T4" fmla="*/ 364 w 379"/>
                <a:gd name="T5" fmla="*/ 114 h 126"/>
                <a:gd name="T6" fmla="*/ 349 w 379"/>
                <a:gd name="T7" fmla="*/ 101 h 126"/>
                <a:gd name="T8" fmla="*/ 331 w 379"/>
                <a:gd name="T9" fmla="*/ 86 h 126"/>
                <a:gd name="T10" fmla="*/ 314 w 379"/>
                <a:gd name="T11" fmla="*/ 73 h 126"/>
                <a:gd name="T12" fmla="*/ 295 w 379"/>
                <a:gd name="T13" fmla="*/ 60 h 126"/>
                <a:gd name="T14" fmla="*/ 276 w 379"/>
                <a:gd name="T15" fmla="*/ 48 h 126"/>
                <a:gd name="T16" fmla="*/ 255 w 379"/>
                <a:gd name="T17" fmla="*/ 40 h 126"/>
                <a:gd name="T18" fmla="*/ 232 w 379"/>
                <a:gd name="T19" fmla="*/ 34 h 126"/>
                <a:gd name="T20" fmla="*/ 204 w 379"/>
                <a:gd name="T21" fmla="*/ 28 h 126"/>
                <a:gd name="T22" fmla="*/ 175 w 379"/>
                <a:gd name="T23" fmla="*/ 25 h 126"/>
                <a:gd name="T24" fmla="*/ 145 w 379"/>
                <a:gd name="T25" fmla="*/ 24 h 126"/>
                <a:gd name="T26" fmla="*/ 116 w 379"/>
                <a:gd name="T27" fmla="*/ 25 h 126"/>
                <a:gd name="T28" fmla="*/ 86 w 379"/>
                <a:gd name="T29" fmla="*/ 26 h 126"/>
                <a:gd name="T30" fmla="*/ 55 w 379"/>
                <a:gd name="T31" fmla="*/ 31 h 126"/>
                <a:gd name="T32" fmla="*/ 27 w 379"/>
                <a:gd name="T33" fmla="*/ 35 h 126"/>
                <a:gd name="T34" fmla="*/ 0 w 379"/>
                <a:gd name="T35" fmla="*/ 41 h 126"/>
                <a:gd name="T36" fmla="*/ 17 w 379"/>
                <a:gd name="T37" fmla="*/ 31 h 126"/>
                <a:gd name="T38" fmla="*/ 34 w 379"/>
                <a:gd name="T39" fmla="*/ 22 h 126"/>
                <a:gd name="T40" fmla="*/ 55 w 379"/>
                <a:gd name="T41" fmla="*/ 15 h 126"/>
                <a:gd name="T42" fmla="*/ 76 w 379"/>
                <a:gd name="T43" fmla="*/ 9 h 126"/>
                <a:gd name="T44" fmla="*/ 97 w 379"/>
                <a:gd name="T45" fmla="*/ 5 h 126"/>
                <a:gd name="T46" fmla="*/ 120 w 379"/>
                <a:gd name="T47" fmla="*/ 2 h 126"/>
                <a:gd name="T48" fmla="*/ 143 w 379"/>
                <a:gd name="T49" fmla="*/ 0 h 126"/>
                <a:gd name="T50" fmla="*/ 168 w 379"/>
                <a:gd name="T51" fmla="*/ 0 h 126"/>
                <a:gd name="T52" fmla="*/ 191 w 379"/>
                <a:gd name="T53" fmla="*/ 3 h 126"/>
                <a:gd name="T54" fmla="*/ 213 w 379"/>
                <a:gd name="T55" fmla="*/ 6 h 126"/>
                <a:gd name="T56" fmla="*/ 236 w 379"/>
                <a:gd name="T57" fmla="*/ 12 h 126"/>
                <a:gd name="T58" fmla="*/ 257 w 379"/>
                <a:gd name="T59" fmla="*/ 18 h 126"/>
                <a:gd name="T60" fmla="*/ 278 w 379"/>
                <a:gd name="T61" fmla="*/ 26 h 126"/>
                <a:gd name="T62" fmla="*/ 297 w 379"/>
                <a:gd name="T63" fmla="*/ 38 h 126"/>
                <a:gd name="T64" fmla="*/ 314 w 379"/>
                <a:gd name="T65" fmla="*/ 50 h 126"/>
                <a:gd name="T66" fmla="*/ 330 w 379"/>
                <a:gd name="T67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9" h="126">
                  <a:moveTo>
                    <a:pt x="330" y="64"/>
                  </a:moveTo>
                  <a:lnTo>
                    <a:pt x="379" y="126"/>
                  </a:lnTo>
                  <a:lnTo>
                    <a:pt x="364" y="114"/>
                  </a:lnTo>
                  <a:lnTo>
                    <a:pt x="349" y="101"/>
                  </a:lnTo>
                  <a:lnTo>
                    <a:pt x="331" y="86"/>
                  </a:lnTo>
                  <a:lnTo>
                    <a:pt x="314" y="73"/>
                  </a:lnTo>
                  <a:lnTo>
                    <a:pt x="295" y="60"/>
                  </a:lnTo>
                  <a:lnTo>
                    <a:pt x="276" y="48"/>
                  </a:lnTo>
                  <a:lnTo>
                    <a:pt x="255" y="40"/>
                  </a:lnTo>
                  <a:lnTo>
                    <a:pt x="232" y="34"/>
                  </a:lnTo>
                  <a:lnTo>
                    <a:pt x="204" y="28"/>
                  </a:lnTo>
                  <a:lnTo>
                    <a:pt x="175" y="25"/>
                  </a:lnTo>
                  <a:lnTo>
                    <a:pt x="145" y="24"/>
                  </a:lnTo>
                  <a:lnTo>
                    <a:pt x="116" y="25"/>
                  </a:lnTo>
                  <a:lnTo>
                    <a:pt x="86" y="26"/>
                  </a:lnTo>
                  <a:lnTo>
                    <a:pt x="55" y="31"/>
                  </a:lnTo>
                  <a:lnTo>
                    <a:pt x="27" y="35"/>
                  </a:lnTo>
                  <a:lnTo>
                    <a:pt x="0" y="41"/>
                  </a:lnTo>
                  <a:lnTo>
                    <a:pt x="17" y="31"/>
                  </a:lnTo>
                  <a:lnTo>
                    <a:pt x="34" y="22"/>
                  </a:lnTo>
                  <a:lnTo>
                    <a:pt x="55" y="15"/>
                  </a:lnTo>
                  <a:lnTo>
                    <a:pt x="76" y="9"/>
                  </a:lnTo>
                  <a:lnTo>
                    <a:pt x="97" y="5"/>
                  </a:lnTo>
                  <a:lnTo>
                    <a:pt x="120" y="2"/>
                  </a:lnTo>
                  <a:lnTo>
                    <a:pt x="143" y="0"/>
                  </a:lnTo>
                  <a:lnTo>
                    <a:pt x="168" y="0"/>
                  </a:lnTo>
                  <a:lnTo>
                    <a:pt x="191" y="3"/>
                  </a:lnTo>
                  <a:lnTo>
                    <a:pt x="213" y="6"/>
                  </a:lnTo>
                  <a:lnTo>
                    <a:pt x="236" y="12"/>
                  </a:lnTo>
                  <a:lnTo>
                    <a:pt x="257" y="18"/>
                  </a:lnTo>
                  <a:lnTo>
                    <a:pt x="278" y="26"/>
                  </a:lnTo>
                  <a:lnTo>
                    <a:pt x="297" y="38"/>
                  </a:lnTo>
                  <a:lnTo>
                    <a:pt x="314" y="50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14976" y="4779963"/>
              <a:ext cx="300038" cy="147637"/>
            </a:xfrm>
            <a:custGeom>
              <a:avLst/>
              <a:gdLst>
                <a:gd name="T0" fmla="*/ 181 w 189"/>
                <a:gd name="T1" fmla="*/ 57 h 93"/>
                <a:gd name="T2" fmla="*/ 168 w 189"/>
                <a:gd name="T3" fmla="*/ 68 h 93"/>
                <a:gd name="T4" fmla="*/ 153 w 189"/>
                <a:gd name="T5" fmla="*/ 77 h 93"/>
                <a:gd name="T6" fmla="*/ 135 w 189"/>
                <a:gd name="T7" fmla="*/ 83 h 93"/>
                <a:gd name="T8" fmla="*/ 118 w 189"/>
                <a:gd name="T9" fmla="*/ 89 h 93"/>
                <a:gd name="T10" fmla="*/ 99 w 189"/>
                <a:gd name="T11" fmla="*/ 92 h 93"/>
                <a:gd name="T12" fmla="*/ 80 w 189"/>
                <a:gd name="T13" fmla="*/ 93 h 93"/>
                <a:gd name="T14" fmla="*/ 59 w 189"/>
                <a:gd name="T15" fmla="*/ 92 h 93"/>
                <a:gd name="T16" fmla="*/ 40 w 189"/>
                <a:gd name="T17" fmla="*/ 89 h 93"/>
                <a:gd name="T18" fmla="*/ 0 w 189"/>
                <a:gd name="T19" fmla="*/ 71 h 93"/>
                <a:gd name="T20" fmla="*/ 23 w 189"/>
                <a:gd name="T21" fmla="*/ 73 h 93"/>
                <a:gd name="T22" fmla="*/ 46 w 189"/>
                <a:gd name="T23" fmla="*/ 73 h 93"/>
                <a:gd name="T24" fmla="*/ 69 w 189"/>
                <a:gd name="T25" fmla="*/ 71 h 93"/>
                <a:gd name="T26" fmla="*/ 90 w 189"/>
                <a:gd name="T27" fmla="*/ 68 h 93"/>
                <a:gd name="T28" fmla="*/ 111 w 189"/>
                <a:gd name="T29" fmla="*/ 64 h 93"/>
                <a:gd name="T30" fmla="*/ 130 w 189"/>
                <a:gd name="T31" fmla="*/ 58 h 93"/>
                <a:gd name="T32" fmla="*/ 147 w 189"/>
                <a:gd name="T33" fmla="*/ 49 h 93"/>
                <a:gd name="T34" fmla="*/ 164 w 189"/>
                <a:gd name="T35" fmla="*/ 39 h 93"/>
                <a:gd name="T36" fmla="*/ 172 w 189"/>
                <a:gd name="T37" fmla="*/ 30 h 93"/>
                <a:gd name="T38" fmla="*/ 177 w 189"/>
                <a:gd name="T39" fmla="*/ 20 h 93"/>
                <a:gd name="T40" fmla="*/ 181 w 189"/>
                <a:gd name="T41" fmla="*/ 10 h 93"/>
                <a:gd name="T42" fmla="*/ 183 w 189"/>
                <a:gd name="T43" fmla="*/ 0 h 93"/>
                <a:gd name="T44" fmla="*/ 187 w 189"/>
                <a:gd name="T45" fmla="*/ 14 h 93"/>
                <a:gd name="T46" fmla="*/ 189 w 189"/>
                <a:gd name="T47" fmla="*/ 29 h 93"/>
                <a:gd name="T48" fmla="*/ 187 w 189"/>
                <a:gd name="T49" fmla="*/ 44 h 93"/>
                <a:gd name="T50" fmla="*/ 181 w 189"/>
                <a:gd name="T51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93">
                  <a:moveTo>
                    <a:pt x="181" y="57"/>
                  </a:moveTo>
                  <a:lnTo>
                    <a:pt x="168" y="68"/>
                  </a:lnTo>
                  <a:lnTo>
                    <a:pt x="153" y="77"/>
                  </a:lnTo>
                  <a:lnTo>
                    <a:pt x="135" y="83"/>
                  </a:lnTo>
                  <a:lnTo>
                    <a:pt x="118" y="89"/>
                  </a:lnTo>
                  <a:lnTo>
                    <a:pt x="99" y="92"/>
                  </a:lnTo>
                  <a:lnTo>
                    <a:pt x="80" y="93"/>
                  </a:lnTo>
                  <a:lnTo>
                    <a:pt x="59" y="92"/>
                  </a:lnTo>
                  <a:lnTo>
                    <a:pt x="40" y="89"/>
                  </a:lnTo>
                  <a:lnTo>
                    <a:pt x="0" y="71"/>
                  </a:lnTo>
                  <a:lnTo>
                    <a:pt x="23" y="73"/>
                  </a:lnTo>
                  <a:lnTo>
                    <a:pt x="46" y="73"/>
                  </a:lnTo>
                  <a:lnTo>
                    <a:pt x="69" y="71"/>
                  </a:lnTo>
                  <a:lnTo>
                    <a:pt x="90" y="68"/>
                  </a:lnTo>
                  <a:lnTo>
                    <a:pt x="111" y="64"/>
                  </a:lnTo>
                  <a:lnTo>
                    <a:pt x="130" y="58"/>
                  </a:lnTo>
                  <a:lnTo>
                    <a:pt x="147" y="49"/>
                  </a:lnTo>
                  <a:lnTo>
                    <a:pt x="164" y="39"/>
                  </a:lnTo>
                  <a:lnTo>
                    <a:pt x="172" y="30"/>
                  </a:lnTo>
                  <a:lnTo>
                    <a:pt x="177" y="20"/>
                  </a:lnTo>
                  <a:lnTo>
                    <a:pt x="181" y="10"/>
                  </a:lnTo>
                  <a:lnTo>
                    <a:pt x="183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7" y="44"/>
                  </a:lnTo>
                  <a:lnTo>
                    <a:pt x="181" y="5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8" name="Freeform 31"/>
            <p:cNvSpPr>
              <a:spLocks/>
            </p:cNvSpPr>
            <p:nvPr/>
          </p:nvSpPr>
          <p:spPr bwMode="auto">
            <a:xfrm>
              <a:off x="4772026" y="4946650"/>
              <a:ext cx="36513" cy="68262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9" name="Freeform 32"/>
            <p:cNvSpPr>
              <a:spLocks/>
            </p:cNvSpPr>
            <p:nvPr/>
          </p:nvSpPr>
          <p:spPr bwMode="auto">
            <a:xfrm>
              <a:off x="4868863" y="4956175"/>
              <a:ext cx="36513" cy="68262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1" name="Freeform 33"/>
            <p:cNvSpPr>
              <a:spLocks/>
            </p:cNvSpPr>
            <p:nvPr/>
          </p:nvSpPr>
          <p:spPr bwMode="auto">
            <a:xfrm>
              <a:off x="4956176" y="4903788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2" name="Freeform 34"/>
            <p:cNvSpPr>
              <a:spLocks/>
            </p:cNvSpPr>
            <p:nvPr/>
          </p:nvSpPr>
          <p:spPr bwMode="auto">
            <a:xfrm>
              <a:off x="4321176" y="4629150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3" name="Freeform 35"/>
            <p:cNvSpPr>
              <a:spLocks/>
            </p:cNvSpPr>
            <p:nvPr/>
          </p:nvSpPr>
          <p:spPr bwMode="auto">
            <a:xfrm>
              <a:off x="4233863" y="4633913"/>
              <a:ext cx="33338" cy="69850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4" name="Freeform 36"/>
            <p:cNvSpPr>
              <a:spLocks/>
            </p:cNvSpPr>
            <p:nvPr/>
          </p:nvSpPr>
          <p:spPr bwMode="auto">
            <a:xfrm>
              <a:off x="4160838" y="4624388"/>
              <a:ext cx="33338" cy="50800"/>
            </a:xfrm>
            <a:custGeom>
              <a:avLst/>
              <a:gdLst>
                <a:gd name="T0" fmla="*/ 19 w 21"/>
                <a:gd name="T1" fmla="*/ 24 h 32"/>
                <a:gd name="T2" fmla="*/ 15 w 21"/>
                <a:gd name="T3" fmla="*/ 19 h 32"/>
                <a:gd name="T4" fmla="*/ 14 w 21"/>
                <a:gd name="T5" fmla="*/ 15 h 32"/>
                <a:gd name="T6" fmla="*/ 14 w 21"/>
                <a:gd name="T7" fmla="*/ 10 h 32"/>
                <a:gd name="T8" fmla="*/ 14 w 21"/>
                <a:gd name="T9" fmla="*/ 6 h 32"/>
                <a:gd name="T10" fmla="*/ 14 w 21"/>
                <a:gd name="T11" fmla="*/ 5 h 32"/>
                <a:gd name="T12" fmla="*/ 12 w 21"/>
                <a:gd name="T13" fmla="*/ 2 h 32"/>
                <a:gd name="T14" fmla="*/ 10 w 21"/>
                <a:gd name="T15" fmla="*/ 0 h 32"/>
                <a:gd name="T16" fmla="*/ 8 w 21"/>
                <a:gd name="T17" fmla="*/ 0 h 32"/>
                <a:gd name="T18" fmla="*/ 6 w 21"/>
                <a:gd name="T19" fmla="*/ 0 h 32"/>
                <a:gd name="T20" fmla="*/ 2 w 21"/>
                <a:gd name="T21" fmla="*/ 2 h 32"/>
                <a:gd name="T22" fmla="*/ 0 w 21"/>
                <a:gd name="T23" fmla="*/ 5 h 32"/>
                <a:gd name="T24" fmla="*/ 0 w 21"/>
                <a:gd name="T25" fmla="*/ 6 h 32"/>
                <a:gd name="T26" fmla="*/ 0 w 21"/>
                <a:gd name="T27" fmla="*/ 13 h 32"/>
                <a:gd name="T28" fmla="*/ 0 w 21"/>
                <a:gd name="T29" fmla="*/ 19 h 32"/>
                <a:gd name="T30" fmla="*/ 4 w 21"/>
                <a:gd name="T31" fmla="*/ 25 h 32"/>
                <a:gd name="T32" fmla="*/ 10 w 21"/>
                <a:gd name="T33" fmla="*/ 31 h 32"/>
                <a:gd name="T34" fmla="*/ 12 w 21"/>
                <a:gd name="T35" fmla="*/ 32 h 32"/>
                <a:gd name="T36" fmla="*/ 14 w 21"/>
                <a:gd name="T37" fmla="*/ 32 h 32"/>
                <a:gd name="T38" fmla="*/ 17 w 21"/>
                <a:gd name="T39" fmla="*/ 32 h 32"/>
                <a:gd name="T40" fmla="*/ 19 w 21"/>
                <a:gd name="T41" fmla="*/ 31 h 32"/>
                <a:gd name="T42" fmla="*/ 21 w 21"/>
                <a:gd name="T43" fmla="*/ 29 h 32"/>
                <a:gd name="T44" fmla="*/ 21 w 21"/>
                <a:gd name="T45" fmla="*/ 26 h 32"/>
                <a:gd name="T46" fmla="*/ 21 w 21"/>
                <a:gd name="T47" fmla="*/ 25 h 32"/>
                <a:gd name="T48" fmla="*/ 19 w 21"/>
                <a:gd name="T49" fmla="*/ 24 h 32"/>
                <a:gd name="T50" fmla="*/ 19 w 21"/>
                <a:gd name="T5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lnTo>
                    <a:pt x="15" y="19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5" name="Freeform 37"/>
            <p:cNvSpPr>
              <a:spLocks/>
            </p:cNvSpPr>
            <p:nvPr/>
          </p:nvSpPr>
          <p:spPr bwMode="auto">
            <a:xfrm>
              <a:off x="2828926" y="4397375"/>
              <a:ext cx="1893888" cy="1189037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6" name="Freeform 38"/>
            <p:cNvSpPr>
              <a:spLocks/>
            </p:cNvSpPr>
            <p:nvPr/>
          </p:nvSpPr>
          <p:spPr bwMode="auto">
            <a:xfrm>
              <a:off x="2886076" y="4445000"/>
              <a:ext cx="1755775" cy="1085850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7" name="Freeform 39"/>
            <p:cNvSpPr>
              <a:spLocks/>
            </p:cNvSpPr>
            <p:nvPr/>
          </p:nvSpPr>
          <p:spPr bwMode="auto">
            <a:xfrm>
              <a:off x="519113" y="2832100"/>
              <a:ext cx="2628900" cy="2238375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8" name="Freeform 40"/>
            <p:cNvSpPr>
              <a:spLocks/>
            </p:cNvSpPr>
            <p:nvPr/>
          </p:nvSpPr>
          <p:spPr bwMode="auto">
            <a:xfrm>
              <a:off x="625476" y="2906713"/>
              <a:ext cx="2301875" cy="1646237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9" name="Freeform 41"/>
            <p:cNvSpPr>
              <a:spLocks/>
            </p:cNvSpPr>
            <p:nvPr/>
          </p:nvSpPr>
          <p:spPr bwMode="auto">
            <a:xfrm>
              <a:off x="1304926" y="3119438"/>
              <a:ext cx="1393825" cy="111442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0" name="Freeform 42"/>
            <p:cNvSpPr>
              <a:spLocks/>
            </p:cNvSpPr>
            <p:nvPr/>
          </p:nvSpPr>
          <p:spPr bwMode="auto">
            <a:xfrm>
              <a:off x="1190626" y="3925888"/>
              <a:ext cx="1873250" cy="1082675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1" name="Freeform 43"/>
            <p:cNvSpPr>
              <a:spLocks/>
            </p:cNvSpPr>
            <p:nvPr/>
          </p:nvSpPr>
          <p:spPr bwMode="auto">
            <a:xfrm>
              <a:off x="1822451" y="4713288"/>
              <a:ext cx="138113" cy="88900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2" name="Freeform 44"/>
            <p:cNvSpPr>
              <a:spLocks/>
            </p:cNvSpPr>
            <p:nvPr/>
          </p:nvSpPr>
          <p:spPr bwMode="auto">
            <a:xfrm>
              <a:off x="2087563" y="4546600"/>
              <a:ext cx="139700" cy="88900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3" name="Freeform 45"/>
            <p:cNvSpPr>
              <a:spLocks/>
            </p:cNvSpPr>
            <p:nvPr/>
          </p:nvSpPr>
          <p:spPr bwMode="auto">
            <a:xfrm>
              <a:off x="2451101" y="4092575"/>
              <a:ext cx="392113" cy="307975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4" name="Freeform 46"/>
            <p:cNvSpPr>
              <a:spLocks/>
            </p:cNvSpPr>
            <p:nvPr/>
          </p:nvSpPr>
          <p:spPr bwMode="auto">
            <a:xfrm>
              <a:off x="939801" y="3443288"/>
              <a:ext cx="455613" cy="895350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5" name="Freeform 47"/>
            <p:cNvSpPr>
              <a:spLocks/>
            </p:cNvSpPr>
            <p:nvPr/>
          </p:nvSpPr>
          <p:spPr bwMode="auto">
            <a:xfrm>
              <a:off x="836613" y="3930650"/>
              <a:ext cx="217488" cy="42386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6" name="Freeform 48"/>
            <p:cNvSpPr>
              <a:spLocks/>
            </p:cNvSpPr>
            <p:nvPr/>
          </p:nvSpPr>
          <p:spPr bwMode="auto">
            <a:xfrm>
              <a:off x="3587751" y="5173663"/>
              <a:ext cx="168275" cy="61912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7" name="Freeform 49"/>
            <p:cNvSpPr>
              <a:spLocks/>
            </p:cNvSpPr>
            <p:nvPr/>
          </p:nvSpPr>
          <p:spPr bwMode="auto">
            <a:xfrm>
              <a:off x="3508376" y="5083175"/>
              <a:ext cx="163513" cy="60325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8" name="Freeform 50"/>
            <p:cNvSpPr>
              <a:spLocks/>
            </p:cNvSpPr>
            <p:nvPr/>
          </p:nvSpPr>
          <p:spPr bwMode="auto">
            <a:xfrm>
              <a:off x="3430588" y="4992688"/>
              <a:ext cx="157163" cy="55562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9" name="Freeform 51"/>
            <p:cNvSpPr>
              <a:spLocks/>
            </p:cNvSpPr>
            <p:nvPr/>
          </p:nvSpPr>
          <p:spPr bwMode="auto">
            <a:xfrm>
              <a:off x="3354388" y="4902200"/>
              <a:ext cx="147638" cy="53975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0" name="Freeform 52"/>
            <p:cNvSpPr>
              <a:spLocks/>
            </p:cNvSpPr>
            <p:nvPr/>
          </p:nvSpPr>
          <p:spPr bwMode="auto">
            <a:xfrm>
              <a:off x="3275013" y="4810125"/>
              <a:ext cx="142875" cy="523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1" name="Freeform 53"/>
            <p:cNvSpPr>
              <a:spLocks/>
            </p:cNvSpPr>
            <p:nvPr/>
          </p:nvSpPr>
          <p:spPr bwMode="auto">
            <a:xfrm>
              <a:off x="3197226" y="4719638"/>
              <a:ext cx="136525" cy="50800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2" name="Freeform 54"/>
            <p:cNvSpPr>
              <a:spLocks/>
            </p:cNvSpPr>
            <p:nvPr/>
          </p:nvSpPr>
          <p:spPr bwMode="auto">
            <a:xfrm>
              <a:off x="3117851" y="4629150"/>
              <a:ext cx="130175" cy="49212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3" name="Freeform 55"/>
            <p:cNvSpPr>
              <a:spLocks/>
            </p:cNvSpPr>
            <p:nvPr/>
          </p:nvSpPr>
          <p:spPr bwMode="auto">
            <a:xfrm>
              <a:off x="3040063" y="4538663"/>
              <a:ext cx="123825" cy="4603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4" name="Freeform 56"/>
            <p:cNvSpPr>
              <a:spLocks/>
            </p:cNvSpPr>
            <p:nvPr/>
          </p:nvSpPr>
          <p:spPr bwMode="auto">
            <a:xfrm>
              <a:off x="3906838" y="5119688"/>
              <a:ext cx="176213" cy="60325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5" name="Freeform 57"/>
            <p:cNvSpPr>
              <a:spLocks/>
            </p:cNvSpPr>
            <p:nvPr/>
          </p:nvSpPr>
          <p:spPr bwMode="auto">
            <a:xfrm>
              <a:off x="3813176" y="5033963"/>
              <a:ext cx="169863" cy="5873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6" name="Freeform 58"/>
            <p:cNvSpPr>
              <a:spLocks/>
            </p:cNvSpPr>
            <p:nvPr/>
          </p:nvSpPr>
          <p:spPr bwMode="auto">
            <a:xfrm>
              <a:off x="3719513" y="4948238"/>
              <a:ext cx="163513" cy="55562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7" name="Freeform 59"/>
            <p:cNvSpPr>
              <a:spLocks/>
            </p:cNvSpPr>
            <p:nvPr/>
          </p:nvSpPr>
          <p:spPr bwMode="auto">
            <a:xfrm>
              <a:off x="3625851" y="4862513"/>
              <a:ext cx="157163" cy="53975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8" name="Freeform 60"/>
            <p:cNvSpPr>
              <a:spLocks/>
            </p:cNvSpPr>
            <p:nvPr/>
          </p:nvSpPr>
          <p:spPr bwMode="auto">
            <a:xfrm>
              <a:off x="3532188" y="4775200"/>
              <a:ext cx="149225" cy="523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9" name="Freeform 61"/>
            <p:cNvSpPr>
              <a:spLocks/>
            </p:cNvSpPr>
            <p:nvPr/>
          </p:nvSpPr>
          <p:spPr bwMode="auto">
            <a:xfrm>
              <a:off x="3438526" y="4689475"/>
              <a:ext cx="142875" cy="50800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0" name="Freeform 62"/>
            <p:cNvSpPr>
              <a:spLocks/>
            </p:cNvSpPr>
            <p:nvPr/>
          </p:nvSpPr>
          <p:spPr bwMode="auto">
            <a:xfrm>
              <a:off x="3344863" y="4603750"/>
              <a:ext cx="136525" cy="49212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1" name="Freeform 63"/>
            <p:cNvSpPr>
              <a:spLocks/>
            </p:cNvSpPr>
            <p:nvPr/>
          </p:nvSpPr>
          <p:spPr bwMode="auto">
            <a:xfrm>
              <a:off x="3251201" y="4518025"/>
              <a:ext cx="130175" cy="4603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2" name="Freeform 64"/>
            <p:cNvSpPr>
              <a:spLocks/>
            </p:cNvSpPr>
            <p:nvPr/>
          </p:nvSpPr>
          <p:spPr bwMode="auto">
            <a:xfrm>
              <a:off x="4191001" y="5073650"/>
              <a:ext cx="184150" cy="57150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3" name="Freeform 65"/>
            <p:cNvSpPr>
              <a:spLocks/>
            </p:cNvSpPr>
            <p:nvPr/>
          </p:nvSpPr>
          <p:spPr bwMode="auto">
            <a:xfrm>
              <a:off x="4086226" y="4989513"/>
              <a:ext cx="174625" cy="55562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4" name="Freeform 66"/>
            <p:cNvSpPr>
              <a:spLocks/>
            </p:cNvSpPr>
            <p:nvPr/>
          </p:nvSpPr>
          <p:spPr bwMode="auto">
            <a:xfrm>
              <a:off x="3976688" y="4908550"/>
              <a:ext cx="169863" cy="53975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5" name="Freeform 67"/>
            <p:cNvSpPr>
              <a:spLocks/>
            </p:cNvSpPr>
            <p:nvPr/>
          </p:nvSpPr>
          <p:spPr bwMode="auto">
            <a:xfrm>
              <a:off x="3868738" y="4827588"/>
              <a:ext cx="161925" cy="50800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6" name="Freeform 68"/>
            <p:cNvSpPr>
              <a:spLocks/>
            </p:cNvSpPr>
            <p:nvPr/>
          </p:nvSpPr>
          <p:spPr bwMode="auto">
            <a:xfrm>
              <a:off x="3762376" y="4745038"/>
              <a:ext cx="153988" cy="50800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7" name="Freeform 69"/>
            <p:cNvSpPr>
              <a:spLocks/>
            </p:cNvSpPr>
            <p:nvPr/>
          </p:nvSpPr>
          <p:spPr bwMode="auto">
            <a:xfrm>
              <a:off x="3652838" y="4664075"/>
              <a:ext cx="152400" cy="4603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8" name="Freeform 70"/>
            <p:cNvSpPr>
              <a:spLocks/>
            </p:cNvSpPr>
            <p:nvPr/>
          </p:nvSpPr>
          <p:spPr bwMode="auto">
            <a:xfrm>
              <a:off x="3548063" y="4581525"/>
              <a:ext cx="141288" cy="4603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9" name="Freeform 71"/>
            <p:cNvSpPr>
              <a:spLocks/>
            </p:cNvSpPr>
            <p:nvPr/>
          </p:nvSpPr>
          <p:spPr bwMode="auto">
            <a:xfrm>
              <a:off x="3438526" y="4500563"/>
              <a:ext cx="136525" cy="42862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0" name="Freeform 72"/>
            <p:cNvSpPr>
              <a:spLocks/>
            </p:cNvSpPr>
            <p:nvPr/>
          </p:nvSpPr>
          <p:spPr bwMode="auto">
            <a:xfrm>
              <a:off x="1528763" y="3343275"/>
              <a:ext cx="1000125" cy="571500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1" name="Freeform 73"/>
            <p:cNvSpPr>
              <a:spLocks/>
            </p:cNvSpPr>
            <p:nvPr/>
          </p:nvSpPr>
          <p:spPr bwMode="auto">
            <a:xfrm>
              <a:off x="1598613" y="3382963"/>
              <a:ext cx="879475" cy="485775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2" name="Freeform 74"/>
            <p:cNvSpPr>
              <a:spLocks/>
            </p:cNvSpPr>
            <p:nvPr/>
          </p:nvSpPr>
          <p:spPr bwMode="auto">
            <a:xfrm>
              <a:off x="1552576" y="3478213"/>
              <a:ext cx="169863" cy="5873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3" name="Freeform 75"/>
            <p:cNvSpPr>
              <a:spLocks/>
            </p:cNvSpPr>
            <p:nvPr/>
          </p:nvSpPr>
          <p:spPr bwMode="auto">
            <a:xfrm>
              <a:off x="1816101" y="3354388"/>
              <a:ext cx="114300" cy="120650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4" name="Freeform 76"/>
            <p:cNvSpPr>
              <a:spLocks/>
            </p:cNvSpPr>
            <p:nvPr/>
          </p:nvSpPr>
          <p:spPr bwMode="auto">
            <a:xfrm>
              <a:off x="2057401" y="3294063"/>
              <a:ext cx="60325" cy="13017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5" name="Freeform 97"/>
            <p:cNvSpPr>
              <a:spLocks/>
            </p:cNvSpPr>
            <p:nvPr/>
          </p:nvSpPr>
          <p:spPr bwMode="auto">
            <a:xfrm>
              <a:off x="1655763" y="4908550"/>
              <a:ext cx="1658938" cy="3778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6" name="Freeform 98"/>
            <p:cNvSpPr>
              <a:spLocks/>
            </p:cNvSpPr>
            <p:nvPr/>
          </p:nvSpPr>
          <p:spPr bwMode="auto">
            <a:xfrm>
              <a:off x="4814888" y="3417888"/>
              <a:ext cx="341313" cy="234950"/>
            </a:xfrm>
            <a:custGeom>
              <a:avLst/>
              <a:gdLst>
                <a:gd name="T0" fmla="*/ 106 w 215"/>
                <a:gd name="T1" fmla="*/ 148 h 148"/>
                <a:gd name="T2" fmla="*/ 129 w 215"/>
                <a:gd name="T3" fmla="*/ 147 h 148"/>
                <a:gd name="T4" fmla="*/ 148 w 215"/>
                <a:gd name="T5" fmla="*/ 142 h 148"/>
                <a:gd name="T6" fmla="*/ 167 w 215"/>
                <a:gd name="T7" fmla="*/ 135 h 148"/>
                <a:gd name="T8" fmla="*/ 184 w 215"/>
                <a:gd name="T9" fmla="*/ 126 h 148"/>
                <a:gd name="T10" fmla="*/ 196 w 215"/>
                <a:gd name="T11" fmla="*/ 115 h 148"/>
                <a:gd name="T12" fmla="*/ 207 w 215"/>
                <a:gd name="T13" fmla="*/ 103 h 148"/>
                <a:gd name="T14" fmla="*/ 213 w 215"/>
                <a:gd name="T15" fmla="*/ 89 h 148"/>
                <a:gd name="T16" fmla="*/ 215 w 215"/>
                <a:gd name="T17" fmla="*/ 74 h 148"/>
                <a:gd name="T18" fmla="*/ 213 w 215"/>
                <a:gd name="T19" fmla="*/ 59 h 148"/>
                <a:gd name="T20" fmla="*/ 207 w 215"/>
                <a:gd name="T21" fmla="*/ 45 h 148"/>
                <a:gd name="T22" fmla="*/ 196 w 215"/>
                <a:gd name="T23" fmla="*/ 33 h 148"/>
                <a:gd name="T24" fmla="*/ 184 w 215"/>
                <a:gd name="T25" fmla="*/ 21 h 148"/>
                <a:gd name="T26" fmla="*/ 167 w 215"/>
                <a:gd name="T27" fmla="*/ 13 h 148"/>
                <a:gd name="T28" fmla="*/ 148 w 215"/>
                <a:gd name="T29" fmla="*/ 5 h 148"/>
                <a:gd name="T30" fmla="*/ 129 w 215"/>
                <a:gd name="T31" fmla="*/ 1 h 148"/>
                <a:gd name="T32" fmla="*/ 106 w 215"/>
                <a:gd name="T33" fmla="*/ 0 h 148"/>
                <a:gd name="T34" fmla="*/ 85 w 215"/>
                <a:gd name="T35" fmla="*/ 1 h 148"/>
                <a:gd name="T36" fmla="*/ 64 w 215"/>
                <a:gd name="T37" fmla="*/ 5 h 148"/>
                <a:gd name="T38" fmla="*/ 47 w 215"/>
                <a:gd name="T39" fmla="*/ 13 h 148"/>
                <a:gd name="T40" fmla="*/ 30 w 215"/>
                <a:gd name="T41" fmla="*/ 21 h 148"/>
                <a:gd name="T42" fmla="*/ 19 w 215"/>
                <a:gd name="T43" fmla="*/ 33 h 148"/>
                <a:gd name="T44" fmla="*/ 7 w 215"/>
                <a:gd name="T45" fmla="*/ 45 h 148"/>
                <a:gd name="T46" fmla="*/ 1 w 215"/>
                <a:gd name="T47" fmla="*/ 59 h 148"/>
                <a:gd name="T48" fmla="*/ 0 w 215"/>
                <a:gd name="T49" fmla="*/ 74 h 148"/>
                <a:gd name="T50" fmla="*/ 1 w 215"/>
                <a:gd name="T51" fmla="*/ 89 h 148"/>
                <a:gd name="T52" fmla="*/ 7 w 215"/>
                <a:gd name="T53" fmla="*/ 103 h 148"/>
                <a:gd name="T54" fmla="*/ 19 w 215"/>
                <a:gd name="T55" fmla="*/ 115 h 148"/>
                <a:gd name="T56" fmla="*/ 30 w 215"/>
                <a:gd name="T57" fmla="*/ 126 h 148"/>
                <a:gd name="T58" fmla="*/ 47 w 215"/>
                <a:gd name="T59" fmla="*/ 135 h 148"/>
                <a:gd name="T60" fmla="*/ 64 w 215"/>
                <a:gd name="T61" fmla="*/ 142 h 148"/>
                <a:gd name="T62" fmla="*/ 85 w 215"/>
                <a:gd name="T63" fmla="*/ 147 h 148"/>
                <a:gd name="T64" fmla="*/ 106 w 215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148">
                  <a:moveTo>
                    <a:pt x="106" y="148"/>
                  </a:moveTo>
                  <a:lnTo>
                    <a:pt x="129" y="147"/>
                  </a:lnTo>
                  <a:lnTo>
                    <a:pt x="148" y="142"/>
                  </a:lnTo>
                  <a:lnTo>
                    <a:pt x="167" y="135"/>
                  </a:lnTo>
                  <a:lnTo>
                    <a:pt x="184" y="126"/>
                  </a:lnTo>
                  <a:lnTo>
                    <a:pt x="196" y="115"/>
                  </a:lnTo>
                  <a:lnTo>
                    <a:pt x="207" y="103"/>
                  </a:lnTo>
                  <a:lnTo>
                    <a:pt x="213" y="89"/>
                  </a:lnTo>
                  <a:lnTo>
                    <a:pt x="215" y="74"/>
                  </a:lnTo>
                  <a:lnTo>
                    <a:pt x="213" y="59"/>
                  </a:lnTo>
                  <a:lnTo>
                    <a:pt x="207" y="45"/>
                  </a:lnTo>
                  <a:lnTo>
                    <a:pt x="196" y="33"/>
                  </a:lnTo>
                  <a:lnTo>
                    <a:pt x="184" y="21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4" y="5"/>
                  </a:lnTo>
                  <a:lnTo>
                    <a:pt x="47" y="13"/>
                  </a:lnTo>
                  <a:lnTo>
                    <a:pt x="30" y="21"/>
                  </a:lnTo>
                  <a:lnTo>
                    <a:pt x="19" y="33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1" y="89"/>
                  </a:lnTo>
                  <a:lnTo>
                    <a:pt x="7" y="103"/>
                  </a:lnTo>
                  <a:lnTo>
                    <a:pt x="19" y="115"/>
                  </a:lnTo>
                  <a:lnTo>
                    <a:pt x="30" y="126"/>
                  </a:lnTo>
                  <a:lnTo>
                    <a:pt x="47" y="135"/>
                  </a:lnTo>
                  <a:lnTo>
                    <a:pt x="64" y="142"/>
                  </a:lnTo>
                  <a:lnTo>
                    <a:pt x="85" y="147"/>
                  </a:lnTo>
                  <a:lnTo>
                    <a:pt x="106" y="1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7" name="Freeform 99"/>
            <p:cNvSpPr>
              <a:spLocks/>
            </p:cNvSpPr>
            <p:nvPr/>
          </p:nvSpPr>
          <p:spPr bwMode="auto">
            <a:xfrm>
              <a:off x="4879976" y="3498850"/>
              <a:ext cx="122238" cy="92075"/>
            </a:xfrm>
            <a:custGeom>
              <a:avLst/>
              <a:gdLst>
                <a:gd name="T0" fmla="*/ 38 w 77"/>
                <a:gd name="T1" fmla="*/ 58 h 58"/>
                <a:gd name="T2" fmla="*/ 54 w 77"/>
                <a:gd name="T3" fmla="*/ 55 h 58"/>
                <a:gd name="T4" fmla="*/ 65 w 77"/>
                <a:gd name="T5" fmla="*/ 49 h 58"/>
                <a:gd name="T6" fmla="*/ 73 w 77"/>
                <a:gd name="T7" fmla="*/ 40 h 58"/>
                <a:gd name="T8" fmla="*/ 77 w 77"/>
                <a:gd name="T9" fmla="*/ 29 h 58"/>
                <a:gd name="T10" fmla="*/ 73 w 77"/>
                <a:gd name="T11" fmla="*/ 17 h 58"/>
                <a:gd name="T12" fmla="*/ 65 w 77"/>
                <a:gd name="T13" fmla="*/ 8 h 58"/>
                <a:gd name="T14" fmla="*/ 54 w 77"/>
                <a:gd name="T15" fmla="*/ 3 h 58"/>
                <a:gd name="T16" fmla="*/ 38 w 77"/>
                <a:gd name="T17" fmla="*/ 0 h 58"/>
                <a:gd name="T18" fmla="*/ 23 w 77"/>
                <a:gd name="T19" fmla="*/ 3 h 58"/>
                <a:gd name="T20" fmla="*/ 12 w 77"/>
                <a:gd name="T21" fmla="*/ 8 h 58"/>
                <a:gd name="T22" fmla="*/ 4 w 77"/>
                <a:gd name="T23" fmla="*/ 17 h 58"/>
                <a:gd name="T24" fmla="*/ 0 w 77"/>
                <a:gd name="T25" fmla="*/ 29 h 58"/>
                <a:gd name="T26" fmla="*/ 4 w 77"/>
                <a:gd name="T27" fmla="*/ 40 h 58"/>
                <a:gd name="T28" fmla="*/ 12 w 77"/>
                <a:gd name="T29" fmla="*/ 49 h 58"/>
                <a:gd name="T30" fmla="*/ 23 w 77"/>
                <a:gd name="T31" fmla="*/ 55 h 58"/>
                <a:gd name="T32" fmla="*/ 38 w 7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58">
                  <a:moveTo>
                    <a:pt x="38" y="58"/>
                  </a:moveTo>
                  <a:lnTo>
                    <a:pt x="54" y="55"/>
                  </a:lnTo>
                  <a:lnTo>
                    <a:pt x="65" y="49"/>
                  </a:lnTo>
                  <a:lnTo>
                    <a:pt x="73" y="40"/>
                  </a:lnTo>
                  <a:lnTo>
                    <a:pt x="77" y="29"/>
                  </a:lnTo>
                  <a:lnTo>
                    <a:pt x="73" y="17"/>
                  </a:lnTo>
                  <a:lnTo>
                    <a:pt x="65" y="8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49"/>
                  </a:lnTo>
                  <a:lnTo>
                    <a:pt x="23" y="55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8" name="Freeform 100"/>
            <p:cNvSpPr>
              <a:spLocks/>
            </p:cNvSpPr>
            <p:nvPr/>
          </p:nvSpPr>
          <p:spPr bwMode="auto">
            <a:xfrm>
              <a:off x="4811713" y="3298825"/>
              <a:ext cx="395288" cy="150812"/>
            </a:xfrm>
            <a:custGeom>
              <a:avLst/>
              <a:gdLst>
                <a:gd name="T0" fmla="*/ 0 w 249"/>
                <a:gd name="T1" fmla="*/ 60 h 95"/>
                <a:gd name="T2" fmla="*/ 7 w 249"/>
                <a:gd name="T3" fmla="*/ 54 h 95"/>
                <a:gd name="T4" fmla="*/ 28 w 249"/>
                <a:gd name="T5" fmla="*/ 38 h 95"/>
                <a:gd name="T6" fmla="*/ 59 w 249"/>
                <a:gd name="T7" fmla="*/ 21 h 95"/>
                <a:gd name="T8" fmla="*/ 97 w 249"/>
                <a:gd name="T9" fmla="*/ 6 h 95"/>
                <a:gd name="T10" fmla="*/ 139 w 249"/>
                <a:gd name="T11" fmla="*/ 0 h 95"/>
                <a:gd name="T12" fmla="*/ 180 w 249"/>
                <a:gd name="T13" fmla="*/ 9 h 95"/>
                <a:gd name="T14" fmla="*/ 217 w 249"/>
                <a:gd name="T15" fmla="*/ 40 h 95"/>
                <a:gd name="T16" fmla="*/ 249 w 249"/>
                <a:gd name="T17" fmla="*/ 95 h 95"/>
                <a:gd name="T18" fmla="*/ 245 w 249"/>
                <a:gd name="T19" fmla="*/ 89 h 95"/>
                <a:gd name="T20" fmla="*/ 236 w 249"/>
                <a:gd name="T21" fmla="*/ 76 h 95"/>
                <a:gd name="T22" fmla="*/ 220 w 249"/>
                <a:gd name="T23" fmla="*/ 59 h 95"/>
                <a:gd name="T24" fmla="*/ 196 w 249"/>
                <a:gd name="T25" fmla="*/ 41 h 95"/>
                <a:gd name="T26" fmla="*/ 161 w 249"/>
                <a:gd name="T27" fmla="*/ 29 h 95"/>
                <a:gd name="T28" fmla="*/ 118 w 249"/>
                <a:gd name="T29" fmla="*/ 25 h 95"/>
                <a:gd name="T30" fmla="*/ 64 w 249"/>
                <a:gd name="T31" fmla="*/ 34 h 95"/>
                <a:gd name="T32" fmla="*/ 0 w 249"/>
                <a:gd name="T3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95">
                  <a:moveTo>
                    <a:pt x="0" y="60"/>
                  </a:moveTo>
                  <a:lnTo>
                    <a:pt x="7" y="54"/>
                  </a:lnTo>
                  <a:lnTo>
                    <a:pt x="28" y="38"/>
                  </a:lnTo>
                  <a:lnTo>
                    <a:pt x="59" y="21"/>
                  </a:lnTo>
                  <a:lnTo>
                    <a:pt x="97" y="6"/>
                  </a:lnTo>
                  <a:lnTo>
                    <a:pt x="139" y="0"/>
                  </a:lnTo>
                  <a:lnTo>
                    <a:pt x="180" y="9"/>
                  </a:lnTo>
                  <a:lnTo>
                    <a:pt x="217" y="40"/>
                  </a:lnTo>
                  <a:lnTo>
                    <a:pt x="249" y="95"/>
                  </a:lnTo>
                  <a:lnTo>
                    <a:pt x="245" y="89"/>
                  </a:lnTo>
                  <a:lnTo>
                    <a:pt x="236" y="76"/>
                  </a:lnTo>
                  <a:lnTo>
                    <a:pt x="220" y="59"/>
                  </a:lnTo>
                  <a:lnTo>
                    <a:pt x="196" y="41"/>
                  </a:lnTo>
                  <a:lnTo>
                    <a:pt x="161" y="29"/>
                  </a:lnTo>
                  <a:lnTo>
                    <a:pt x="118" y="25"/>
                  </a:lnTo>
                  <a:lnTo>
                    <a:pt x="64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227400" name="Textfeld 227399"/>
          <p:cNvSpPr txBox="1"/>
          <p:nvPr/>
        </p:nvSpPr>
        <p:spPr>
          <a:xfrm>
            <a:off x="657056" y="335034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User</a:t>
            </a:r>
          </a:p>
        </p:txBody>
      </p:sp>
      <p:pic>
        <p:nvPicPr>
          <p:cNvPr id="227429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75" y="1415192"/>
            <a:ext cx="1314802" cy="17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feld 105"/>
          <p:cNvSpPr txBox="1"/>
          <p:nvPr/>
        </p:nvSpPr>
        <p:spPr>
          <a:xfrm>
            <a:off x="7830106" y="340714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Server</a:t>
            </a:r>
          </a:p>
        </p:txBody>
      </p:sp>
      <p:cxnSp>
        <p:nvCxnSpPr>
          <p:cNvPr id="227403" name="Gerade Verbindung mit Pfeil 227402"/>
          <p:cNvCxnSpPr/>
          <p:nvPr/>
        </p:nvCxnSpPr>
        <p:spPr bwMode="auto">
          <a:xfrm flipH="1" flipV="1">
            <a:off x="3091992" y="4511554"/>
            <a:ext cx="3977628" cy="624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Gerade Verbindung mit Pfeil 179"/>
          <p:cNvCxnSpPr/>
          <p:nvPr/>
        </p:nvCxnSpPr>
        <p:spPr bwMode="auto">
          <a:xfrm flipV="1">
            <a:off x="6138854" y="6365641"/>
            <a:ext cx="2495144" cy="624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1" name="Textfeld 180"/>
          <p:cNvSpPr txBox="1"/>
          <p:nvPr/>
        </p:nvSpPr>
        <p:spPr>
          <a:xfrm>
            <a:off x="6011552" y="6470690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2.3 response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c’ , secret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cxnSp>
        <p:nvCxnSpPr>
          <p:cNvPr id="245" name="Gerade Verbindung mit Pfeil 244"/>
          <p:cNvCxnSpPr/>
          <p:nvPr/>
        </p:nvCxnSpPr>
        <p:spPr bwMode="auto">
          <a:xfrm flipH="1" flipV="1">
            <a:off x="5041647" y="5315891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6" name="Textfeld 245"/>
          <p:cNvSpPr txBox="1"/>
          <p:nvPr/>
        </p:nvSpPr>
        <p:spPr>
          <a:xfrm>
            <a:off x="4773111" y="5340987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2.2 random challenge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c’</a:t>
            </a:r>
          </a:p>
        </p:txBody>
      </p:sp>
      <p:cxnSp>
        <p:nvCxnSpPr>
          <p:cNvPr id="247" name="Gerade Verbindung mit Pfeil 246"/>
          <p:cNvCxnSpPr/>
          <p:nvPr/>
        </p:nvCxnSpPr>
        <p:spPr bwMode="auto">
          <a:xfrm flipV="1">
            <a:off x="1076860" y="6390591"/>
            <a:ext cx="4754753" cy="624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8" name="Textfeld 247"/>
          <p:cNvSpPr txBox="1"/>
          <p:nvPr/>
        </p:nvSpPr>
        <p:spPr>
          <a:xfrm>
            <a:off x="1633325" y="6472249"/>
            <a:ext cx="277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1.3 response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c’ , secret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grpSp>
        <p:nvGrpSpPr>
          <p:cNvPr id="227375" name="Gruppieren 227374"/>
          <p:cNvGrpSpPr/>
          <p:nvPr/>
        </p:nvGrpSpPr>
        <p:grpSpPr>
          <a:xfrm>
            <a:off x="3718120" y="2443096"/>
            <a:ext cx="2272586" cy="1119187"/>
            <a:chOff x="1427377" y="4818349"/>
            <a:chExt cx="2272586" cy="1119187"/>
          </a:xfrm>
        </p:grpSpPr>
        <p:sp>
          <p:nvSpPr>
            <p:cNvPr id="168" name="Freeform 6"/>
            <p:cNvSpPr>
              <a:spLocks/>
            </p:cNvSpPr>
            <p:nvPr/>
          </p:nvSpPr>
          <p:spPr bwMode="auto">
            <a:xfrm flipH="1">
              <a:off x="3631230" y="5163459"/>
              <a:ext cx="0" cy="6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9" name="Freeform 9"/>
            <p:cNvSpPr>
              <a:spLocks/>
            </p:cNvSpPr>
            <p:nvPr/>
          </p:nvSpPr>
          <p:spPr bwMode="auto">
            <a:xfrm flipH="1">
              <a:off x="2283238" y="56208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2" name="Freeform 31"/>
            <p:cNvSpPr>
              <a:spLocks/>
            </p:cNvSpPr>
            <p:nvPr/>
          </p:nvSpPr>
          <p:spPr bwMode="auto">
            <a:xfrm flipH="1">
              <a:off x="2098963" y="5677575"/>
              <a:ext cx="13628" cy="27738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3" name="Freeform 32"/>
            <p:cNvSpPr>
              <a:spLocks/>
            </p:cNvSpPr>
            <p:nvPr/>
          </p:nvSpPr>
          <p:spPr bwMode="auto">
            <a:xfrm flipH="1">
              <a:off x="2062819" y="5681446"/>
              <a:ext cx="13628" cy="27738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4" name="Freeform 33"/>
            <p:cNvSpPr>
              <a:spLocks/>
            </p:cNvSpPr>
            <p:nvPr/>
          </p:nvSpPr>
          <p:spPr bwMode="auto">
            <a:xfrm flipH="1">
              <a:off x="2030230" y="5660159"/>
              <a:ext cx="13628" cy="28383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5" name="Freeform 34"/>
            <p:cNvSpPr>
              <a:spLocks/>
            </p:cNvSpPr>
            <p:nvPr/>
          </p:nvSpPr>
          <p:spPr bwMode="auto">
            <a:xfrm flipH="1">
              <a:off x="2267240" y="5548562"/>
              <a:ext cx="13628" cy="28383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6" name="Freeform 35"/>
            <p:cNvSpPr>
              <a:spLocks/>
            </p:cNvSpPr>
            <p:nvPr/>
          </p:nvSpPr>
          <p:spPr bwMode="auto">
            <a:xfrm flipH="1">
              <a:off x="2301014" y="5550498"/>
              <a:ext cx="12443" cy="28383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8" name="Freeform 37"/>
            <p:cNvSpPr>
              <a:spLocks/>
            </p:cNvSpPr>
            <p:nvPr/>
          </p:nvSpPr>
          <p:spPr bwMode="auto">
            <a:xfrm flipH="1">
              <a:off x="2130959" y="5454383"/>
              <a:ext cx="706881" cy="483153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9" name="Freeform 38"/>
            <p:cNvSpPr>
              <a:spLocks/>
            </p:cNvSpPr>
            <p:nvPr/>
          </p:nvSpPr>
          <p:spPr bwMode="auto">
            <a:xfrm flipH="1">
              <a:off x="2161178" y="5473735"/>
              <a:ext cx="655331" cy="441224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0" name="Freeform 39"/>
            <p:cNvSpPr>
              <a:spLocks/>
            </p:cNvSpPr>
            <p:nvPr/>
          </p:nvSpPr>
          <p:spPr bwMode="auto">
            <a:xfrm flipH="1">
              <a:off x="2718743" y="4818349"/>
              <a:ext cx="981220" cy="909541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1" name="Freeform 40"/>
            <p:cNvSpPr>
              <a:spLocks/>
            </p:cNvSpPr>
            <p:nvPr/>
          </p:nvSpPr>
          <p:spPr bwMode="auto">
            <a:xfrm flipH="1">
              <a:off x="2801104" y="4848667"/>
              <a:ext cx="859160" cy="668932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2" name="Freeform 41"/>
            <p:cNvSpPr>
              <a:spLocks/>
            </p:cNvSpPr>
            <p:nvPr/>
          </p:nvSpPr>
          <p:spPr bwMode="auto">
            <a:xfrm flipH="1">
              <a:off x="2886428" y="4935106"/>
              <a:ext cx="520236" cy="45283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3" name="Freeform 42"/>
            <p:cNvSpPr>
              <a:spLocks/>
            </p:cNvSpPr>
            <p:nvPr/>
          </p:nvSpPr>
          <p:spPr bwMode="auto">
            <a:xfrm flipH="1">
              <a:off x="2750147" y="5262799"/>
              <a:ext cx="699178" cy="439934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4" name="Freeform 43"/>
            <p:cNvSpPr>
              <a:spLocks/>
            </p:cNvSpPr>
            <p:nvPr/>
          </p:nvSpPr>
          <p:spPr bwMode="auto">
            <a:xfrm flipH="1">
              <a:off x="3161951" y="5582751"/>
              <a:ext cx="51550" cy="36124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5" name="Freeform 44"/>
            <p:cNvSpPr>
              <a:spLocks/>
            </p:cNvSpPr>
            <p:nvPr/>
          </p:nvSpPr>
          <p:spPr bwMode="auto">
            <a:xfrm flipH="1">
              <a:off x="3062407" y="5515019"/>
              <a:ext cx="52142" cy="36124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6" name="Freeform 45"/>
            <p:cNvSpPr>
              <a:spLocks/>
            </p:cNvSpPr>
            <p:nvPr/>
          </p:nvSpPr>
          <p:spPr bwMode="auto">
            <a:xfrm flipH="1">
              <a:off x="2832508" y="5330530"/>
              <a:ext cx="146354" cy="125143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7" name="Freeform 46"/>
            <p:cNvSpPr>
              <a:spLocks/>
            </p:cNvSpPr>
            <p:nvPr/>
          </p:nvSpPr>
          <p:spPr bwMode="auto">
            <a:xfrm flipH="1">
              <a:off x="3372889" y="5066699"/>
              <a:ext cx="170055" cy="363816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8" name="Freeform 47"/>
            <p:cNvSpPr>
              <a:spLocks/>
            </p:cNvSpPr>
            <p:nvPr/>
          </p:nvSpPr>
          <p:spPr bwMode="auto">
            <a:xfrm flipH="1">
              <a:off x="3500282" y="5264734"/>
              <a:ext cx="81176" cy="17223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9" name="Freeform 48"/>
            <p:cNvSpPr>
              <a:spLocks/>
            </p:cNvSpPr>
            <p:nvPr/>
          </p:nvSpPr>
          <p:spPr bwMode="auto">
            <a:xfrm flipH="1">
              <a:off x="2491807" y="5769820"/>
              <a:ext cx="62808" cy="25157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0" name="Freeform 49"/>
            <p:cNvSpPr>
              <a:spLocks/>
            </p:cNvSpPr>
            <p:nvPr/>
          </p:nvSpPr>
          <p:spPr bwMode="auto">
            <a:xfrm flipH="1">
              <a:off x="2523210" y="5733051"/>
              <a:ext cx="61030" cy="24512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1" name="Freeform 50"/>
            <p:cNvSpPr>
              <a:spLocks/>
            </p:cNvSpPr>
            <p:nvPr/>
          </p:nvSpPr>
          <p:spPr bwMode="auto">
            <a:xfrm flipH="1">
              <a:off x="2554614" y="5696282"/>
              <a:ext cx="58660" cy="22577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2" name="Freeform 51"/>
            <p:cNvSpPr>
              <a:spLocks/>
            </p:cNvSpPr>
            <p:nvPr/>
          </p:nvSpPr>
          <p:spPr bwMode="auto">
            <a:xfrm flipH="1">
              <a:off x="2586610" y="5659513"/>
              <a:ext cx="55105" cy="21932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3" name="Freeform 52"/>
            <p:cNvSpPr>
              <a:spLocks/>
            </p:cNvSpPr>
            <p:nvPr/>
          </p:nvSpPr>
          <p:spPr bwMode="auto">
            <a:xfrm flipH="1">
              <a:off x="2618014" y="5622100"/>
              <a:ext cx="53327" cy="212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4" name="Freeform 53"/>
            <p:cNvSpPr>
              <a:spLocks/>
            </p:cNvSpPr>
            <p:nvPr/>
          </p:nvSpPr>
          <p:spPr bwMode="auto">
            <a:xfrm flipH="1">
              <a:off x="2649418" y="5585331"/>
              <a:ext cx="50957" cy="20642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5" name="Freeform 54"/>
            <p:cNvSpPr>
              <a:spLocks/>
            </p:cNvSpPr>
            <p:nvPr/>
          </p:nvSpPr>
          <p:spPr bwMode="auto">
            <a:xfrm flipH="1">
              <a:off x="2681414" y="5548562"/>
              <a:ext cx="48587" cy="19997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6" name="Freeform 55"/>
            <p:cNvSpPr>
              <a:spLocks/>
            </p:cNvSpPr>
            <p:nvPr/>
          </p:nvSpPr>
          <p:spPr bwMode="auto">
            <a:xfrm flipH="1">
              <a:off x="2712818" y="5511794"/>
              <a:ext cx="46217" cy="1870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7" name="Freeform 56"/>
            <p:cNvSpPr>
              <a:spLocks/>
            </p:cNvSpPr>
            <p:nvPr/>
          </p:nvSpPr>
          <p:spPr bwMode="auto">
            <a:xfrm flipH="1">
              <a:off x="2369747" y="5747887"/>
              <a:ext cx="65770" cy="24512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8" name="Freeform 57"/>
            <p:cNvSpPr>
              <a:spLocks/>
            </p:cNvSpPr>
            <p:nvPr/>
          </p:nvSpPr>
          <p:spPr bwMode="auto">
            <a:xfrm flipH="1">
              <a:off x="2407076" y="5713054"/>
              <a:ext cx="63400" cy="2386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9" name="Freeform 58"/>
            <p:cNvSpPr>
              <a:spLocks/>
            </p:cNvSpPr>
            <p:nvPr/>
          </p:nvSpPr>
          <p:spPr bwMode="auto">
            <a:xfrm flipH="1">
              <a:off x="2444405" y="5678220"/>
              <a:ext cx="61030" cy="22577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0" name="Freeform 59"/>
            <p:cNvSpPr>
              <a:spLocks/>
            </p:cNvSpPr>
            <p:nvPr/>
          </p:nvSpPr>
          <p:spPr bwMode="auto">
            <a:xfrm flipH="1">
              <a:off x="2481734" y="5643387"/>
              <a:ext cx="58660" cy="21932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1" name="Freeform 60"/>
            <p:cNvSpPr>
              <a:spLocks/>
            </p:cNvSpPr>
            <p:nvPr/>
          </p:nvSpPr>
          <p:spPr bwMode="auto">
            <a:xfrm flipH="1">
              <a:off x="2519655" y="5607908"/>
              <a:ext cx="55697" cy="212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2" name="Freeform 61"/>
            <p:cNvSpPr>
              <a:spLocks/>
            </p:cNvSpPr>
            <p:nvPr/>
          </p:nvSpPr>
          <p:spPr bwMode="auto">
            <a:xfrm flipH="1">
              <a:off x="2556984" y="5573075"/>
              <a:ext cx="53327" cy="20642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3" name="Freeform 62"/>
            <p:cNvSpPr>
              <a:spLocks/>
            </p:cNvSpPr>
            <p:nvPr/>
          </p:nvSpPr>
          <p:spPr bwMode="auto">
            <a:xfrm flipH="1">
              <a:off x="2594313" y="5538241"/>
              <a:ext cx="50957" cy="19997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4" name="Freeform 63"/>
            <p:cNvSpPr>
              <a:spLocks/>
            </p:cNvSpPr>
            <p:nvPr/>
          </p:nvSpPr>
          <p:spPr bwMode="auto">
            <a:xfrm flipH="1">
              <a:off x="2631642" y="5503408"/>
              <a:ext cx="48587" cy="1870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5" name="Freeform 64"/>
            <p:cNvSpPr>
              <a:spLocks/>
            </p:cNvSpPr>
            <p:nvPr/>
          </p:nvSpPr>
          <p:spPr bwMode="auto">
            <a:xfrm flipH="1">
              <a:off x="2260722" y="5729180"/>
              <a:ext cx="68733" cy="23222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6" name="Freeform 65"/>
            <p:cNvSpPr>
              <a:spLocks/>
            </p:cNvSpPr>
            <p:nvPr/>
          </p:nvSpPr>
          <p:spPr bwMode="auto">
            <a:xfrm flipH="1">
              <a:off x="2303384" y="5694992"/>
              <a:ext cx="65178" cy="22577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" name="Freeform 66"/>
            <p:cNvSpPr>
              <a:spLocks/>
            </p:cNvSpPr>
            <p:nvPr/>
          </p:nvSpPr>
          <p:spPr bwMode="auto">
            <a:xfrm flipH="1">
              <a:off x="2346046" y="5662094"/>
              <a:ext cx="63400" cy="21932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8" name="Freeform 67"/>
            <p:cNvSpPr>
              <a:spLocks/>
            </p:cNvSpPr>
            <p:nvPr/>
          </p:nvSpPr>
          <p:spPr bwMode="auto">
            <a:xfrm flipH="1">
              <a:off x="2389300" y="5629195"/>
              <a:ext cx="60437" cy="20642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9" name="Freeform 68"/>
            <p:cNvSpPr>
              <a:spLocks/>
            </p:cNvSpPr>
            <p:nvPr/>
          </p:nvSpPr>
          <p:spPr bwMode="auto">
            <a:xfrm flipH="1">
              <a:off x="2431962" y="5595652"/>
              <a:ext cx="57475" cy="20642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0" name="Freeform 69"/>
            <p:cNvSpPr>
              <a:spLocks/>
            </p:cNvSpPr>
            <p:nvPr/>
          </p:nvSpPr>
          <p:spPr bwMode="auto">
            <a:xfrm flipH="1">
              <a:off x="2473439" y="5562754"/>
              <a:ext cx="56882" cy="1870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" name="Freeform 70"/>
            <p:cNvSpPr>
              <a:spLocks/>
            </p:cNvSpPr>
            <p:nvPr/>
          </p:nvSpPr>
          <p:spPr bwMode="auto">
            <a:xfrm flipH="1">
              <a:off x="2516693" y="5529210"/>
              <a:ext cx="52735" cy="1870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2" name="Freeform 71"/>
            <p:cNvSpPr>
              <a:spLocks/>
            </p:cNvSpPr>
            <p:nvPr/>
          </p:nvSpPr>
          <p:spPr bwMode="auto">
            <a:xfrm flipH="1">
              <a:off x="2559354" y="5496312"/>
              <a:ext cx="50957" cy="17417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3" name="Freeform 72"/>
            <p:cNvSpPr>
              <a:spLocks/>
            </p:cNvSpPr>
            <p:nvPr/>
          </p:nvSpPr>
          <p:spPr bwMode="auto">
            <a:xfrm flipH="1">
              <a:off x="2949828" y="5026060"/>
              <a:ext cx="373290" cy="232223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4" name="Freeform 73"/>
            <p:cNvSpPr>
              <a:spLocks/>
            </p:cNvSpPr>
            <p:nvPr/>
          </p:nvSpPr>
          <p:spPr bwMode="auto">
            <a:xfrm flipH="1">
              <a:off x="2968789" y="5042187"/>
              <a:ext cx="328258" cy="197390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5" name="Freeform 74"/>
            <p:cNvSpPr>
              <a:spLocks/>
            </p:cNvSpPr>
            <p:nvPr/>
          </p:nvSpPr>
          <p:spPr bwMode="auto">
            <a:xfrm flipH="1">
              <a:off x="3250830" y="5080891"/>
              <a:ext cx="63400" cy="2386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6" name="Freeform 75"/>
            <p:cNvSpPr>
              <a:spLocks/>
            </p:cNvSpPr>
            <p:nvPr/>
          </p:nvSpPr>
          <p:spPr bwMode="auto">
            <a:xfrm flipH="1">
              <a:off x="3173209" y="5030575"/>
              <a:ext cx="42662" cy="49025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7" name="Freeform 76"/>
            <p:cNvSpPr>
              <a:spLocks/>
            </p:cNvSpPr>
            <p:nvPr/>
          </p:nvSpPr>
          <p:spPr bwMode="auto">
            <a:xfrm flipH="1">
              <a:off x="3103291" y="5006063"/>
              <a:ext cx="22516" cy="5289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8" name="Freeform 97"/>
            <p:cNvSpPr>
              <a:spLocks/>
            </p:cNvSpPr>
            <p:nvPr/>
          </p:nvSpPr>
          <p:spPr bwMode="auto">
            <a:xfrm flipH="1">
              <a:off x="2656528" y="5662094"/>
              <a:ext cx="619188" cy="1535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grpSp>
          <p:nvGrpSpPr>
            <p:cNvPr id="249" name="Gruppieren 248"/>
            <p:cNvGrpSpPr/>
            <p:nvPr/>
          </p:nvGrpSpPr>
          <p:grpSpPr>
            <a:xfrm flipH="1">
              <a:off x="1427377" y="4823285"/>
              <a:ext cx="1183145" cy="827938"/>
              <a:chOff x="7014812" y="1235290"/>
              <a:chExt cx="1607267" cy="1138751"/>
            </a:xfrm>
          </p:grpSpPr>
          <p:sp>
            <p:nvSpPr>
              <p:cNvPr id="250" name="Freeform 8"/>
              <p:cNvSpPr>
                <a:spLocks/>
              </p:cNvSpPr>
              <p:nvPr/>
            </p:nvSpPr>
            <p:spPr bwMode="auto">
              <a:xfrm>
                <a:off x="7762413" y="1741306"/>
                <a:ext cx="284257" cy="484249"/>
              </a:xfrm>
              <a:custGeom>
                <a:avLst/>
                <a:gdLst>
                  <a:gd name="T0" fmla="*/ 388 w 1319"/>
                  <a:gd name="T1" fmla="*/ 300 h 2247"/>
                  <a:gd name="T2" fmla="*/ 432 w 1319"/>
                  <a:gd name="T3" fmla="*/ 349 h 2247"/>
                  <a:gd name="T4" fmla="*/ 514 w 1319"/>
                  <a:gd name="T5" fmla="*/ 405 h 2247"/>
                  <a:gd name="T6" fmla="*/ 655 w 1319"/>
                  <a:gd name="T7" fmla="*/ 458 h 2247"/>
                  <a:gd name="T8" fmla="*/ 868 w 1319"/>
                  <a:gd name="T9" fmla="*/ 502 h 2247"/>
                  <a:gd name="T10" fmla="*/ 795 w 1319"/>
                  <a:gd name="T11" fmla="*/ 616 h 2247"/>
                  <a:gd name="T12" fmla="*/ 819 w 1319"/>
                  <a:gd name="T13" fmla="*/ 681 h 2247"/>
                  <a:gd name="T14" fmla="*/ 849 w 1319"/>
                  <a:gd name="T15" fmla="*/ 802 h 2247"/>
                  <a:gd name="T16" fmla="*/ 863 w 1319"/>
                  <a:gd name="T17" fmla="*/ 964 h 2247"/>
                  <a:gd name="T18" fmla="*/ 853 w 1319"/>
                  <a:gd name="T19" fmla="*/ 1166 h 2247"/>
                  <a:gd name="T20" fmla="*/ 815 w 1319"/>
                  <a:gd name="T21" fmla="*/ 1345 h 2247"/>
                  <a:gd name="T22" fmla="*/ 781 w 1319"/>
                  <a:gd name="T23" fmla="*/ 1426 h 2247"/>
                  <a:gd name="T24" fmla="*/ 737 w 1319"/>
                  <a:gd name="T25" fmla="*/ 1506 h 2247"/>
                  <a:gd name="T26" fmla="*/ 689 w 1319"/>
                  <a:gd name="T27" fmla="*/ 1583 h 2247"/>
                  <a:gd name="T28" fmla="*/ 640 w 1319"/>
                  <a:gd name="T29" fmla="*/ 1656 h 2247"/>
                  <a:gd name="T30" fmla="*/ 592 w 1319"/>
                  <a:gd name="T31" fmla="*/ 1725 h 2247"/>
                  <a:gd name="T32" fmla="*/ 500 w 1319"/>
                  <a:gd name="T33" fmla="*/ 1806 h 2247"/>
                  <a:gd name="T34" fmla="*/ 422 w 1319"/>
                  <a:gd name="T35" fmla="*/ 1875 h 2247"/>
                  <a:gd name="T36" fmla="*/ 349 w 1319"/>
                  <a:gd name="T37" fmla="*/ 1919 h 2247"/>
                  <a:gd name="T38" fmla="*/ 301 w 1319"/>
                  <a:gd name="T39" fmla="*/ 1952 h 2247"/>
                  <a:gd name="T40" fmla="*/ 267 w 1319"/>
                  <a:gd name="T41" fmla="*/ 1968 h 2247"/>
                  <a:gd name="T42" fmla="*/ 228 w 1319"/>
                  <a:gd name="T43" fmla="*/ 1980 h 2247"/>
                  <a:gd name="T44" fmla="*/ 156 w 1319"/>
                  <a:gd name="T45" fmla="*/ 2000 h 2247"/>
                  <a:gd name="T46" fmla="*/ 83 w 1319"/>
                  <a:gd name="T47" fmla="*/ 2041 h 2247"/>
                  <a:gd name="T48" fmla="*/ 20 w 1319"/>
                  <a:gd name="T49" fmla="*/ 2098 h 2247"/>
                  <a:gd name="T50" fmla="*/ 0 w 1319"/>
                  <a:gd name="T51" fmla="*/ 2175 h 2247"/>
                  <a:gd name="T52" fmla="*/ 30 w 1319"/>
                  <a:gd name="T53" fmla="*/ 2231 h 2247"/>
                  <a:gd name="T54" fmla="*/ 107 w 1319"/>
                  <a:gd name="T55" fmla="*/ 2247 h 2247"/>
                  <a:gd name="T56" fmla="*/ 209 w 1319"/>
                  <a:gd name="T57" fmla="*/ 2235 h 2247"/>
                  <a:gd name="T58" fmla="*/ 301 w 1319"/>
                  <a:gd name="T59" fmla="*/ 2219 h 2247"/>
                  <a:gd name="T60" fmla="*/ 349 w 1319"/>
                  <a:gd name="T61" fmla="*/ 2203 h 2247"/>
                  <a:gd name="T62" fmla="*/ 534 w 1319"/>
                  <a:gd name="T63" fmla="*/ 2134 h 2247"/>
                  <a:gd name="T64" fmla="*/ 616 w 1319"/>
                  <a:gd name="T65" fmla="*/ 2069 h 2247"/>
                  <a:gd name="T66" fmla="*/ 752 w 1319"/>
                  <a:gd name="T67" fmla="*/ 1940 h 2247"/>
                  <a:gd name="T68" fmla="*/ 926 w 1319"/>
                  <a:gd name="T69" fmla="*/ 1758 h 2247"/>
                  <a:gd name="T70" fmla="*/ 1086 w 1319"/>
                  <a:gd name="T71" fmla="*/ 1531 h 2247"/>
                  <a:gd name="T72" fmla="*/ 1212 w 1319"/>
                  <a:gd name="T73" fmla="*/ 1268 h 2247"/>
                  <a:gd name="T74" fmla="*/ 1270 w 1319"/>
                  <a:gd name="T75" fmla="*/ 1025 h 2247"/>
                  <a:gd name="T76" fmla="*/ 1309 w 1319"/>
                  <a:gd name="T77" fmla="*/ 859 h 2247"/>
                  <a:gd name="T78" fmla="*/ 1319 w 1319"/>
                  <a:gd name="T79" fmla="*/ 741 h 2247"/>
                  <a:gd name="T80" fmla="*/ 1319 w 1319"/>
                  <a:gd name="T81" fmla="*/ 681 h 2247"/>
                  <a:gd name="T82" fmla="*/ 902 w 1319"/>
                  <a:gd name="T83" fmla="*/ 470 h 2247"/>
                  <a:gd name="T84" fmla="*/ 887 w 1319"/>
                  <a:gd name="T85" fmla="*/ 442 h 2247"/>
                  <a:gd name="T86" fmla="*/ 863 w 1319"/>
                  <a:gd name="T87" fmla="*/ 385 h 2247"/>
                  <a:gd name="T88" fmla="*/ 834 w 1319"/>
                  <a:gd name="T89" fmla="*/ 312 h 2247"/>
                  <a:gd name="T90" fmla="*/ 805 w 1319"/>
                  <a:gd name="T91" fmla="*/ 239 h 2247"/>
                  <a:gd name="T92" fmla="*/ 786 w 1319"/>
                  <a:gd name="T93" fmla="*/ 191 h 2247"/>
                  <a:gd name="T94" fmla="*/ 766 w 1319"/>
                  <a:gd name="T95" fmla="*/ 138 h 2247"/>
                  <a:gd name="T96" fmla="*/ 747 w 1319"/>
                  <a:gd name="T97" fmla="*/ 93 h 2247"/>
                  <a:gd name="T98" fmla="*/ 713 w 1319"/>
                  <a:gd name="T99" fmla="*/ 25 h 2247"/>
                  <a:gd name="T100" fmla="*/ 524 w 1319"/>
                  <a:gd name="T101" fmla="*/ 49 h 2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19" h="2247">
                    <a:moveTo>
                      <a:pt x="374" y="276"/>
                    </a:moveTo>
                    <a:lnTo>
                      <a:pt x="374" y="280"/>
                    </a:lnTo>
                    <a:lnTo>
                      <a:pt x="388" y="300"/>
                    </a:lnTo>
                    <a:lnTo>
                      <a:pt x="398" y="312"/>
                    </a:lnTo>
                    <a:lnTo>
                      <a:pt x="412" y="328"/>
                    </a:lnTo>
                    <a:lnTo>
                      <a:pt x="432" y="349"/>
                    </a:lnTo>
                    <a:lnTo>
                      <a:pt x="456" y="369"/>
                    </a:lnTo>
                    <a:lnTo>
                      <a:pt x="480" y="389"/>
                    </a:lnTo>
                    <a:lnTo>
                      <a:pt x="514" y="405"/>
                    </a:lnTo>
                    <a:lnTo>
                      <a:pt x="553" y="421"/>
                    </a:lnTo>
                    <a:lnTo>
                      <a:pt x="601" y="442"/>
                    </a:lnTo>
                    <a:lnTo>
                      <a:pt x="655" y="458"/>
                    </a:lnTo>
                    <a:lnTo>
                      <a:pt x="718" y="474"/>
                    </a:lnTo>
                    <a:lnTo>
                      <a:pt x="790" y="490"/>
                    </a:lnTo>
                    <a:lnTo>
                      <a:pt x="868" y="502"/>
                    </a:lnTo>
                    <a:lnTo>
                      <a:pt x="965" y="620"/>
                    </a:lnTo>
                    <a:lnTo>
                      <a:pt x="790" y="604"/>
                    </a:lnTo>
                    <a:lnTo>
                      <a:pt x="795" y="616"/>
                    </a:lnTo>
                    <a:lnTo>
                      <a:pt x="800" y="632"/>
                    </a:lnTo>
                    <a:lnTo>
                      <a:pt x="810" y="656"/>
                    </a:lnTo>
                    <a:lnTo>
                      <a:pt x="819" y="681"/>
                    </a:lnTo>
                    <a:lnTo>
                      <a:pt x="829" y="717"/>
                    </a:lnTo>
                    <a:lnTo>
                      <a:pt x="839" y="757"/>
                    </a:lnTo>
                    <a:lnTo>
                      <a:pt x="849" y="802"/>
                    </a:lnTo>
                    <a:lnTo>
                      <a:pt x="853" y="851"/>
                    </a:lnTo>
                    <a:lnTo>
                      <a:pt x="863" y="907"/>
                    </a:lnTo>
                    <a:lnTo>
                      <a:pt x="863" y="964"/>
                    </a:lnTo>
                    <a:lnTo>
                      <a:pt x="863" y="1029"/>
                    </a:lnTo>
                    <a:lnTo>
                      <a:pt x="863" y="1094"/>
                    </a:lnTo>
                    <a:lnTo>
                      <a:pt x="853" y="1166"/>
                    </a:lnTo>
                    <a:lnTo>
                      <a:pt x="839" y="1235"/>
                    </a:lnTo>
                    <a:lnTo>
                      <a:pt x="824" y="1316"/>
                    </a:lnTo>
                    <a:lnTo>
                      <a:pt x="815" y="1345"/>
                    </a:lnTo>
                    <a:lnTo>
                      <a:pt x="800" y="1369"/>
                    </a:lnTo>
                    <a:lnTo>
                      <a:pt x="790" y="1397"/>
                    </a:lnTo>
                    <a:lnTo>
                      <a:pt x="781" y="1426"/>
                    </a:lnTo>
                    <a:lnTo>
                      <a:pt x="766" y="1450"/>
                    </a:lnTo>
                    <a:lnTo>
                      <a:pt x="752" y="1478"/>
                    </a:lnTo>
                    <a:lnTo>
                      <a:pt x="737" y="1506"/>
                    </a:lnTo>
                    <a:lnTo>
                      <a:pt x="727" y="1535"/>
                    </a:lnTo>
                    <a:lnTo>
                      <a:pt x="708" y="1559"/>
                    </a:lnTo>
                    <a:lnTo>
                      <a:pt x="689" y="1583"/>
                    </a:lnTo>
                    <a:lnTo>
                      <a:pt x="674" y="1612"/>
                    </a:lnTo>
                    <a:lnTo>
                      <a:pt x="655" y="1636"/>
                    </a:lnTo>
                    <a:lnTo>
                      <a:pt x="640" y="1656"/>
                    </a:lnTo>
                    <a:lnTo>
                      <a:pt x="621" y="1681"/>
                    </a:lnTo>
                    <a:lnTo>
                      <a:pt x="606" y="1701"/>
                    </a:lnTo>
                    <a:lnTo>
                      <a:pt x="592" y="1725"/>
                    </a:lnTo>
                    <a:lnTo>
                      <a:pt x="558" y="1753"/>
                    </a:lnTo>
                    <a:lnTo>
                      <a:pt x="534" y="1782"/>
                    </a:lnTo>
                    <a:lnTo>
                      <a:pt x="500" y="1806"/>
                    </a:lnTo>
                    <a:lnTo>
                      <a:pt x="475" y="1830"/>
                    </a:lnTo>
                    <a:lnTo>
                      <a:pt x="446" y="1851"/>
                    </a:lnTo>
                    <a:lnTo>
                      <a:pt x="422" y="1875"/>
                    </a:lnTo>
                    <a:lnTo>
                      <a:pt x="393" y="1891"/>
                    </a:lnTo>
                    <a:lnTo>
                      <a:pt x="374" y="1907"/>
                    </a:lnTo>
                    <a:lnTo>
                      <a:pt x="349" y="1919"/>
                    </a:lnTo>
                    <a:lnTo>
                      <a:pt x="330" y="1936"/>
                    </a:lnTo>
                    <a:lnTo>
                      <a:pt x="311" y="1944"/>
                    </a:lnTo>
                    <a:lnTo>
                      <a:pt x="301" y="1952"/>
                    </a:lnTo>
                    <a:lnTo>
                      <a:pt x="277" y="1964"/>
                    </a:lnTo>
                    <a:lnTo>
                      <a:pt x="272" y="1968"/>
                    </a:lnTo>
                    <a:lnTo>
                      <a:pt x="267" y="1968"/>
                    </a:lnTo>
                    <a:lnTo>
                      <a:pt x="257" y="1968"/>
                    </a:lnTo>
                    <a:lnTo>
                      <a:pt x="243" y="1972"/>
                    </a:lnTo>
                    <a:lnTo>
                      <a:pt x="228" y="1980"/>
                    </a:lnTo>
                    <a:lnTo>
                      <a:pt x="204" y="1984"/>
                    </a:lnTo>
                    <a:lnTo>
                      <a:pt x="180" y="1992"/>
                    </a:lnTo>
                    <a:lnTo>
                      <a:pt x="156" y="2000"/>
                    </a:lnTo>
                    <a:lnTo>
                      <a:pt x="131" y="2017"/>
                    </a:lnTo>
                    <a:lnTo>
                      <a:pt x="107" y="2029"/>
                    </a:lnTo>
                    <a:lnTo>
                      <a:pt x="83" y="2041"/>
                    </a:lnTo>
                    <a:lnTo>
                      <a:pt x="59" y="2061"/>
                    </a:lnTo>
                    <a:lnTo>
                      <a:pt x="39" y="2081"/>
                    </a:lnTo>
                    <a:lnTo>
                      <a:pt x="20" y="2098"/>
                    </a:lnTo>
                    <a:lnTo>
                      <a:pt x="10" y="2122"/>
                    </a:lnTo>
                    <a:lnTo>
                      <a:pt x="0" y="2146"/>
                    </a:lnTo>
                    <a:lnTo>
                      <a:pt x="0" y="2175"/>
                    </a:lnTo>
                    <a:lnTo>
                      <a:pt x="0" y="2199"/>
                    </a:lnTo>
                    <a:lnTo>
                      <a:pt x="10" y="2219"/>
                    </a:lnTo>
                    <a:lnTo>
                      <a:pt x="30" y="2231"/>
                    </a:lnTo>
                    <a:lnTo>
                      <a:pt x="54" y="2243"/>
                    </a:lnTo>
                    <a:lnTo>
                      <a:pt x="78" y="2243"/>
                    </a:lnTo>
                    <a:lnTo>
                      <a:pt x="107" y="2247"/>
                    </a:lnTo>
                    <a:lnTo>
                      <a:pt x="146" y="2243"/>
                    </a:lnTo>
                    <a:lnTo>
                      <a:pt x="180" y="2243"/>
                    </a:lnTo>
                    <a:lnTo>
                      <a:pt x="209" y="2235"/>
                    </a:lnTo>
                    <a:lnTo>
                      <a:pt x="243" y="2231"/>
                    </a:lnTo>
                    <a:lnTo>
                      <a:pt x="272" y="2223"/>
                    </a:lnTo>
                    <a:lnTo>
                      <a:pt x="301" y="2219"/>
                    </a:lnTo>
                    <a:lnTo>
                      <a:pt x="320" y="2211"/>
                    </a:lnTo>
                    <a:lnTo>
                      <a:pt x="340" y="2207"/>
                    </a:lnTo>
                    <a:lnTo>
                      <a:pt x="349" y="2203"/>
                    </a:lnTo>
                    <a:lnTo>
                      <a:pt x="359" y="2203"/>
                    </a:lnTo>
                    <a:lnTo>
                      <a:pt x="534" y="2142"/>
                    </a:lnTo>
                    <a:lnTo>
                      <a:pt x="534" y="2134"/>
                    </a:lnTo>
                    <a:lnTo>
                      <a:pt x="553" y="2122"/>
                    </a:lnTo>
                    <a:lnTo>
                      <a:pt x="577" y="2098"/>
                    </a:lnTo>
                    <a:lnTo>
                      <a:pt x="616" y="2069"/>
                    </a:lnTo>
                    <a:lnTo>
                      <a:pt x="655" y="2033"/>
                    </a:lnTo>
                    <a:lnTo>
                      <a:pt x="703" y="1992"/>
                    </a:lnTo>
                    <a:lnTo>
                      <a:pt x="752" y="1940"/>
                    </a:lnTo>
                    <a:lnTo>
                      <a:pt x="815" y="1887"/>
                    </a:lnTo>
                    <a:lnTo>
                      <a:pt x="868" y="1826"/>
                    </a:lnTo>
                    <a:lnTo>
                      <a:pt x="926" y="1758"/>
                    </a:lnTo>
                    <a:lnTo>
                      <a:pt x="979" y="1685"/>
                    </a:lnTo>
                    <a:lnTo>
                      <a:pt x="1038" y="1612"/>
                    </a:lnTo>
                    <a:lnTo>
                      <a:pt x="1086" y="1531"/>
                    </a:lnTo>
                    <a:lnTo>
                      <a:pt x="1135" y="1446"/>
                    </a:lnTo>
                    <a:lnTo>
                      <a:pt x="1173" y="1357"/>
                    </a:lnTo>
                    <a:lnTo>
                      <a:pt x="1212" y="1268"/>
                    </a:lnTo>
                    <a:lnTo>
                      <a:pt x="1236" y="1179"/>
                    </a:lnTo>
                    <a:lnTo>
                      <a:pt x="1256" y="1098"/>
                    </a:lnTo>
                    <a:lnTo>
                      <a:pt x="1270" y="1025"/>
                    </a:lnTo>
                    <a:lnTo>
                      <a:pt x="1290" y="964"/>
                    </a:lnTo>
                    <a:lnTo>
                      <a:pt x="1294" y="907"/>
                    </a:lnTo>
                    <a:lnTo>
                      <a:pt x="1309" y="859"/>
                    </a:lnTo>
                    <a:lnTo>
                      <a:pt x="1309" y="810"/>
                    </a:lnTo>
                    <a:lnTo>
                      <a:pt x="1319" y="778"/>
                    </a:lnTo>
                    <a:lnTo>
                      <a:pt x="1319" y="741"/>
                    </a:lnTo>
                    <a:lnTo>
                      <a:pt x="1319" y="717"/>
                    </a:lnTo>
                    <a:lnTo>
                      <a:pt x="1319" y="697"/>
                    </a:lnTo>
                    <a:lnTo>
                      <a:pt x="1319" y="681"/>
                    </a:lnTo>
                    <a:lnTo>
                      <a:pt x="1314" y="656"/>
                    </a:lnTo>
                    <a:lnTo>
                      <a:pt x="1314" y="656"/>
                    </a:lnTo>
                    <a:lnTo>
                      <a:pt x="902" y="470"/>
                    </a:lnTo>
                    <a:lnTo>
                      <a:pt x="897" y="462"/>
                    </a:lnTo>
                    <a:lnTo>
                      <a:pt x="897" y="458"/>
                    </a:lnTo>
                    <a:lnTo>
                      <a:pt x="887" y="442"/>
                    </a:lnTo>
                    <a:lnTo>
                      <a:pt x="887" y="430"/>
                    </a:lnTo>
                    <a:lnTo>
                      <a:pt x="873" y="405"/>
                    </a:lnTo>
                    <a:lnTo>
                      <a:pt x="863" y="385"/>
                    </a:lnTo>
                    <a:lnTo>
                      <a:pt x="853" y="361"/>
                    </a:lnTo>
                    <a:lnTo>
                      <a:pt x="849" y="340"/>
                    </a:lnTo>
                    <a:lnTo>
                      <a:pt x="834" y="312"/>
                    </a:lnTo>
                    <a:lnTo>
                      <a:pt x="824" y="288"/>
                    </a:lnTo>
                    <a:lnTo>
                      <a:pt x="815" y="259"/>
                    </a:lnTo>
                    <a:lnTo>
                      <a:pt x="805" y="239"/>
                    </a:lnTo>
                    <a:lnTo>
                      <a:pt x="795" y="219"/>
                    </a:lnTo>
                    <a:lnTo>
                      <a:pt x="790" y="203"/>
                    </a:lnTo>
                    <a:lnTo>
                      <a:pt x="786" y="191"/>
                    </a:lnTo>
                    <a:lnTo>
                      <a:pt x="786" y="187"/>
                    </a:lnTo>
                    <a:lnTo>
                      <a:pt x="776" y="166"/>
                    </a:lnTo>
                    <a:lnTo>
                      <a:pt x="766" y="138"/>
                    </a:lnTo>
                    <a:lnTo>
                      <a:pt x="761" y="122"/>
                    </a:lnTo>
                    <a:lnTo>
                      <a:pt x="752" y="106"/>
                    </a:lnTo>
                    <a:lnTo>
                      <a:pt x="747" y="93"/>
                    </a:lnTo>
                    <a:lnTo>
                      <a:pt x="742" y="77"/>
                    </a:lnTo>
                    <a:lnTo>
                      <a:pt x="727" y="45"/>
                    </a:lnTo>
                    <a:lnTo>
                      <a:pt x="713" y="25"/>
                    </a:lnTo>
                    <a:lnTo>
                      <a:pt x="703" y="4"/>
                    </a:lnTo>
                    <a:lnTo>
                      <a:pt x="703" y="0"/>
                    </a:lnTo>
                    <a:lnTo>
                      <a:pt x="524" y="49"/>
                    </a:lnTo>
                    <a:lnTo>
                      <a:pt x="374" y="276"/>
                    </a:lnTo>
                    <a:lnTo>
                      <a:pt x="374" y="276"/>
                    </a:lnTo>
                    <a:close/>
                  </a:path>
                </a:pathLst>
              </a:custGeom>
              <a:solidFill>
                <a:srgbClr val="78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1" name="Freeform 11"/>
              <p:cNvSpPr>
                <a:spLocks/>
              </p:cNvSpPr>
              <p:nvPr/>
            </p:nvSpPr>
            <p:spPr bwMode="auto">
              <a:xfrm>
                <a:off x="8140632" y="1244988"/>
                <a:ext cx="448044" cy="408175"/>
              </a:xfrm>
              <a:custGeom>
                <a:avLst/>
                <a:gdLst>
                  <a:gd name="T0" fmla="*/ 34 w 2079"/>
                  <a:gd name="T1" fmla="*/ 1514 h 1894"/>
                  <a:gd name="T2" fmla="*/ 194 w 2079"/>
                  <a:gd name="T3" fmla="*/ 1558 h 1894"/>
                  <a:gd name="T4" fmla="*/ 460 w 2079"/>
                  <a:gd name="T5" fmla="*/ 1615 h 1894"/>
                  <a:gd name="T6" fmla="*/ 790 w 2079"/>
                  <a:gd name="T7" fmla="*/ 1635 h 1894"/>
                  <a:gd name="T8" fmla="*/ 1158 w 2079"/>
                  <a:gd name="T9" fmla="*/ 1583 h 1894"/>
                  <a:gd name="T10" fmla="*/ 1507 w 2079"/>
                  <a:gd name="T11" fmla="*/ 1433 h 1894"/>
                  <a:gd name="T12" fmla="*/ 1744 w 2079"/>
                  <a:gd name="T13" fmla="*/ 1190 h 1894"/>
                  <a:gd name="T14" fmla="*/ 1866 w 2079"/>
                  <a:gd name="T15" fmla="*/ 911 h 1894"/>
                  <a:gd name="T16" fmla="*/ 1914 w 2079"/>
                  <a:gd name="T17" fmla="*/ 651 h 1894"/>
                  <a:gd name="T18" fmla="*/ 1914 w 2079"/>
                  <a:gd name="T19" fmla="*/ 457 h 1894"/>
                  <a:gd name="T20" fmla="*/ 1909 w 2079"/>
                  <a:gd name="T21" fmla="*/ 384 h 1894"/>
                  <a:gd name="T22" fmla="*/ 1890 w 2079"/>
                  <a:gd name="T23" fmla="*/ 360 h 1894"/>
                  <a:gd name="T24" fmla="*/ 1841 w 2079"/>
                  <a:gd name="T25" fmla="*/ 299 h 1894"/>
                  <a:gd name="T26" fmla="*/ 1754 w 2079"/>
                  <a:gd name="T27" fmla="*/ 238 h 1894"/>
                  <a:gd name="T28" fmla="*/ 1618 w 2079"/>
                  <a:gd name="T29" fmla="*/ 190 h 1894"/>
                  <a:gd name="T30" fmla="*/ 1420 w 2079"/>
                  <a:gd name="T31" fmla="*/ 178 h 1894"/>
                  <a:gd name="T32" fmla="*/ 1323 w 2079"/>
                  <a:gd name="T33" fmla="*/ 198 h 1894"/>
                  <a:gd name="T34" fmla="*/ 1250 w 2079"/>
                  <a:gd name="T35" fmla="*/ 234 h 1894"/>
                  <a:gd name="T36" fmla="*/ 1153 w 2079"/>
                  <a:gd name="T37" fmla="*/ 303 h 1894"/>
                  <a:gd name="T38" fmla="*/ 1056 w 2079"/>
                  <a:gd name="T39" fmla="*/ 400 h 1894"/>
                  <a:gd name="T40" fmla="*/ 1008 w 2079"/>
                  <a:gd name="T41" fmla="*/ 526 h 1894"/>
                  <a:gd name="T42" fmla="*/ 1114 w 2079"/>
                  <a:gd name="T43" fmla="*/ 696 h 1894"/>
                  <a:gd name="T44" fmla="*/ 1284 w 2079"/>
                  <a:gd name="T45" fmla="*/ 619 h 1894"/>
                  <a:gd name="T46" fmla="*/ 1328 w 2079"/>
                  <a:gd name="T47" fmla="*/ 680 h 1894"/>
                  <a:gd name="T48" fmla="*/ 1352 w 2079"/>
                  <a:gd name="T49" fmla="*/ 745 h 1894"/>
                  <a:gd name="T50" fmla="*/ 1347 w 2079"/>
                  <a:gd name="T51" fmla="*/ 813 h 1894"/>
                  <a:gd name="T52" fmla="*/ 1279 w 2079"/>
                  <a:gd name="T53" fmla="*/ 870 h 1894"/>
                  <a:gd name="T54" fmla="*/ 1148 w 2079"/>
                  <a:gd name="T55" fmla="*/ 898 h 1894"/>
                  <a:gd name="T56" fmla="*/ 1003 w 2079"/>
                  <a:gd name="T57" fmla="*/ 874 h 1894"/>
                  <a:gd name="T58" fmla="*/ 877 w 2079"/>
                  <a:gd name="T59" fmla="*/ 805 h 1894"/>
                  <a:gd name="T60" fmla="*/ 785 w 2079"/>
                  <a:gd name="T61" fmla="*/ 680 h 1894"/>
                  <a:gd name="T62" fmla="*/ 761 w 2079"/>
                  <a:gd name="T63" fmla="*/ 510 h 1894"/>
                  <a:gd name="T64" fmla="*/ 814 w 2079"/>
                  <a:gd name="T65" fmla="*/ 295 h 1894"/>
                  <a:gd name="T66" fmla="*/ 1008 w 2079"/>
                  <a:gd name="T67" fmla="*/ 117 h 1894"/>
                  <a:gd name="T68" fmla="*/ 1284 w 2079"/>
                  <a:gd name="T69" fmla="*/ 16 h 1894"/>
                  <a:gd name="T70" fmla="*/ 1589 w 2079"/>
                  <a:gd name="T71" fmla="*/ 8 h 1894"/>
                  <a:gd name="T72" fmla="*/ 1861 w 2079"/>
                  <a:gd name="T73" fmla="*/ 113 h 1894"/>
                  <a:gd name="T74" fmla="*/ 2040 w 2079"/>
                  <a:gd name="T75" fmla="*/ 352 h 1894"/>
                  <a:gd name="T76" fmla="*/ 2069 w 2079"/>
                  <a:gd name="T77" fmla="*/ 489 h 1894"/>
                  <a:gd name="T78" fmla="*/ 2079 w 2079"/>
                  <a:gd name="T79" fmla="*/ 643 h 1894"/>
                  <a:gd name="T80" fmla="*/ 2064 w 2079"/>
                  <a:gd name="T81" fmla="*/ 801 h 1894"/>
                  <a:gd name="T82" fmla="*/ 2026 w 2079"/>
                  <a:gd name="T83" fmla="*/ 971 h 1894"/>
                  <a:gd name="T84" fmla="*/ 1953 w 2079"/>
                  <a:gd name="T85" fmla="*/ 1137 h 1894"/>
                  <a:gd name="T86" fmla="*/ 1846 w 2079"/>
                  <a:gd name="T87" fmla="*/ 1307 h 1894"/>
                  <a:gd name="T88" fmla="*/ 1706 w 2079"/>
                  <a:gd name="T89" fmla="*/ 1469 h 1894"/>
                  <a:gd name="T90" fmla="*/ 1555 w 2079"/>
                  <a:gd name="T91" fmla="*/ 1603 h 1894"/>
                  <a:gd name="T92" fmla="*/ 1396 w 2079"/>
                  <a:gd name="T93" fmla="*/ 1708 h 1894"/>
                  <a:gd name="T94" fmla="*/ 1255 w 2079"/>
                  <a:gd name="T95" fmla="*/ 1789 h 1894"/>
                  <a:gd name="T96" fmla="*/ 1095 w 2079"/>
                  <a:gd name="T97" fmla="*/ 1846 h 1894"/>
                  <a:gd name="T98" fmla="*/ 872 w 2079"/>
                  <a:gd name="T99" fmla="*/ 1890 h 1894"/>
                  <a:gd name="T100" fmla="*/ 640 w 2079"/>
                  <a:gd name="T101" fmla="*/ 1894 h 1894"/>
                  <a:gd name="T102" fmla="*/ 436 w 2079"/>
                  <a:gd name="T103" fmla="*/ 1882 h 1894"/>
                  <a:gd name="T104" fmla="*/ 295 w 2079"/>
                  <a:gd name="T105" fmla="*/ 1866 h 1894"/>
                  <a:gd name="T106" fmla="*/ 242 w 2079"/>
                  <a:gd name="T107" fmla="*/ 1858 h 1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9" h="1894">
                    <a:moveTo>
                      <a:pt x="0" y="1502"/>
                    </a:moveTo>
                    <a:lnTo>
                      <a:pt x="10" y="1502"/>
                    </a:lnTo>
                    <a:lnTo>
                      <a:pt x="34" y="1514"/>
                    </a:lnTo>
                    <a:lnTo>
                      <a:pt x="73" y="1522"/>
                    </a:lnTo>
                    <a:lnTo>
                      <a:pt x="131" y="1542"/>
                    </a:lnTo>
                    <a:lnTo>
                      <a:pt x="194" y="1558"/>
                    </a:lnTo>
                    <a:lnTo>
                      <a:pt x="276" y="1579"/>
                    </a:lnTo>
                    <a:lnTo>
                      <a:pt x="363" y="1595"/>
                    </a:lnTo>
                    <a:lnTo>
                      <a:pt x="460" y="1615"/>
                    </a:lnTo>
                    <a:lnTo>
                      <a:pt x="562" y="1623"/>
                    </a:lnTo>
                    <a:lnTo>
                      <a:pt x="678" y="1635"/>
                    </a:lnTo>
                    <a:lnTo>
                      <a:pt x="790" y="1635"/>
                    </a:lnTo>
                    <a:lnTo>
                      <a:pt x="911" y="1627"/>
                    </a:lnTo>
                    <a:lnTo>
                      <a:pt x="1032" y="1611"/>
                    </a:lnTo>
                    <a:lnTo>
                      <a:pt x="1158" y="1583"/>
                    </a:lnTo>
                    <a:lnTo>
                      <a:pt x="1279" y="1546"/>
                    </a:lnTo>
                    <a:lnTo>
                      <a:pt x="1405" y="1502"/>
                    </a:lnTo>
                    <a:lnTo>
                      <a:pt x="1507" y="1433"/>
                    </a:lnTo>
                    <a:lnTo>
                      <a:pt x="1604" y="1360"/>
                    </a:lnTo>
                    <a:lnTo>
                      <a:pt x="1681" y="1275"/>
                    </a:lnTo>
                    <a:lnTo>
                      <a:pt x="1744" y="1190"/>
                    </a:lnTo>
                    <a:lnTo>
                      <a:pt x="1793" y="1097"/>
                    </a:lnTo>
                    <a:lnTo>
                      <a:pt x="1837" y="1004"/>
                    </a:lnTo>
                    <a:lnTo>
                      <a:pt x="1866" y="911"/>
                    </a:lnTo>
                    <a:lnTo>
                      <a:pt x="1890" y="821"/>
                    </a:lnTo>
                    <a:lnTo>
                      <a:pt x="1904" y="732"/>
                    </a:lnTo>
                    <a:lnTo>
                      <a:pt x="1914" y="651"/>
                    </a:lnTo>
                    <a:lnTo>
                      <a:pt x="1914" y="575"/>
                    </a:lnTo>
                    <a:lnTo>
                      <a:pt x="1914" y="514"/>
                    </a:lnTo>
                    <a:lnTo>
                      <a:pt x="1914" y="457"/>
                    </a:lnTo>
                    <a:lnTo>
                      <a:pt x="1914" y="417"/>
                    </a:lnTo>
                    <a:lnTo>
                      <a:pt x="1909" y="392"/>
                    </a:lnTo>
                    <a:lnTo>
                      <a:pt x="1909" y="384"/>
                    </a:lnTo>
                    <a:lnTo>
                      <a:pt x="1904" y="380"/>
                    </a:lnTo>
                    <a:lnTo>
                      <a:pt x="1900" y="372"/>
                    </a:lnTo>
                    <a:lnTo>
                      <a:pt x="1890" y="360"/>
                    </a:lnTo>
                    <a:lnTo>
                      <a:pt x="1880" y="344"/>
                    </a:lnTo>
                    <a:lnTo>
                      <a:pt x="1866" y="319"/>
                    </a:lnTo>
                    <a:lnTo>
                      <a:pt x="1841" y="299"/>
                    </a:lnTo>
                    <a:lnTo>
                      <a:pt x="1817" y="279"/>
                    </a:lnTo>
                    <a:lnTo>
                      <a:pt x="1793" y="259"/>
                    </a:lnTo>
                    <a:lnTo>
                      <a:pt x="1754" y="238"/>
                    </a:lnTo>
                    <a:lnTo>
                      <a:pt x="1715" y="218"/>
                    </a:lnTo>
                    <a:lnTo>
                      <a:pt x="1667" y="198"/>
                    </a:lnTo>
                    <a:lnTo>
                      <a:pt x="1618" y="190"/>
                    </a:lnTo>
                    <a:lnTo>
                      <a:pt x="1555" y="178"/>
                    </a:lnTo>
                    <a:lnTo>
                      <a:pt x="1492" y="178"/>
                    </a:lnTo>
                    <a:lnTo>
                      <a:pt x="1420" y="178"/>
                    </a:lnTo>
                    <a:lnTo>
                      <a:pt x="1347" y="190"/>
                    </a:lnTo>
                    <a:lnTo>
                      <a:pt x="1337" y="190"/>
                    </a:lnTo>
                    <a:lnTo>
                      <a:pt x="1323" y="198"/>
                    </a:lnTo>
                    <a:lnTo>
                      <a:pt x="1303" y="206"/>
                    </a:lnTo>
                    <a:lnTo>
                      <a:pt x="1284" y="218"/>
                    </a:lnTo>
                    <a:lnTo>
                      <a:pt x="1250" y="234"/>
                    </a:lnTo>
                    <a:lnTo>
                      <a:pt x="1221" y="251"/>
                    </a:lnTo>
                    <a:lnTo>
                      <a:pt x="1187" y="275"/>
                    </a:lnTo>
                    <a:lnTo>
                      <a:pt x="1153" y="303"/>
                    </a:lnTo>
                    <a:lnTo>
                      <a:pt x="1119" y="332"/>
                    </a:lnTo>
                    <a:lnTo>
                      <a:pt x="1090" y="364"/>
                    </a:lnTo>
                    <a:lnTo>
                      <a:pt x="1056" y="400"/>
                    </a:lnTo>
                    <a:lnTo>
                      <a:pt x="1037" y="441"/>
                    </a:lnTo>
                    <a:lnTo>
                      <a:pt x="1018" y="477"/>
                    </a:lnTo>
                    <a:lnTo>
                      <a:pt x="1008" y="526"/>
                    </a:lnTo>
                    <a:lnTo>
                      <a:pt x="1008" y="570"/>
                    </a:lnTo>
                    <a:lnTo>
                      <a:pt x="1018" y="623"/>
                    </a:lnTo>
                    <a:lnTo>
                      <a:pt x="1114" y="696"/>
                    </a:lnTo>
                    <a:lnTo>
                      <a:pt x="1153" y="684"/>
                    </a:lnTo>
                    <a:lnTo>
                      <a:pt x="1279" y="615"/>
                    </a:lnTo>
                    <a:lnTo>
                      <a:pt x="1284" y="619"/>
                    </a:lnTo>
                    <a:lnTo>
                      <a:pt x="1303" y="647"/>
                    </a:lnTo>
                    <a:lnTo>
                      <a:pt x="1313" y="660"/>
                    </a:lnTo>
                    <a:lnTo>
                      <a:pt x="1328" y="680"/>
                    </a:lnTo>
                    <a:lnTo>
                      <a:pt x="1337" y="700"/>
                    </a:lnTo>
                    <a:lnTo>
                      <a:pt x="1347" y="724"/>
                    </a:lnTo>
                    <a:lnTo>
                      <a:pt x="1352" y="745"/>
                    </a:lnTo>
                    <a:lnTo>
                      <a:pt x="1357" y="769"/>
                    </a:lnTo>
                    <a:lnTo>
                      <a:pt x="1352" y="789"/>
                    </a:lnTo>
                    <a:lnTo>
                      <a:pt x="1347" y="813"/>
                    </a:lnTo>
                    <a:lnTo>
                      <a:pt x="1328" y="834"/>
                    </a:lnTo>
                    <a:lnTo>
                      <a:pt x="1308" y="854"/>
                    </a:lnTo>
                    <a:lnTo>
                      <a:pt x="1279" y="870"/>
                    </a:lnTo>
                    <a:lnTo>
                      <a:pt x="1240" y="886"/>
                    </a:lnTo>
                    <a:lnTo>
                      <a:pt x="1192" y="890"/>
                    </a:lnTo>
                    <a:lnTo>
                      <a:pt x="1148" y="898"/>
                    </a:lnTo>
                    <a:lnTo>
                      <a:pt x="1100" y="894"/>
                    </a:lnTo>
                    <a:lnTo>
                      <a:pt x="1051" y="890"/>
                    </a:lnTo>
                    <a:lnTo>
                      <a:pt x="1003" y="874"/>
                    </a:lnTo>
                    <a:lnTo>
                      <a:pt x="959" y="858"/>
                    </a:lnTo>
                    <a:lnTo>
                      <a:pt x="916" y="830"/>
                    </a:lnTo>
                    <a:lnTo>
                      <a:pt x="877" y="805"/>
                    </a:lnTo>
                    <a:lnTo>
                      <a:pt x="838" y="769"/>
                    </a:lnTo>
                    <a:lnTo>
                      <a:pt x="809" y="728"/>
                    </a:lnTo>
                    <a:lnTo>
                      <a:pt x="785" y="680"/>
                    </a:lnTo>
                    <a:lnTo>
                      <a:pt x="770" y="631"/>
                    </a:lnTo>
                    <a:lnTo>
                      <a:pt x="761" y="570"/>
                    </a:lnTo>
                    <a:lnTo>
                      <a:pt x="761" y="510"/>
                    </a:lnTo>
                    <a:lnTo>
                      <a:pt x="766" y="441"/>
                    </a:lnTo>
                    <a:lnTo>
                      <a:pt x="790" y="372"/>
                    </a:lnTo>
                    <a:lnTo>
                      <a:pt x="814" y="295"/>
                    </a:lnTo>
                    <a:lnTo>
                      <a:pt x="862" y="230"/>
                    </a:lnTo>
                    <a:lnTo>
                      <a:pt x="925" y="170"/>
                    </a:lnTo>
                    <a:lnTo>
                      <a:pt x="1008" y="117"/>
                    </a:lnTo>
                    <a:lnTo>
                      <a:pt x="1090" y="77"/>
                    </a:lnTo>
                    <a:lnTo>
                      <a:pt x="1182" y="40"/>
                    </a:lnTo>
                    <a:lnTo>
                      <a:pt x="1284" y="16"/>
                    </a:lnTo>
                    <a:lnTo>
                      <a:pt x="1386" y="4"/>
                    </a:lnTo>
                    <a:lnTo>
                      <a:pt x="1488" y="0"/>
                    </a:lnTo>
                    <a:lnTo>
                      <a:pt x="1589" y="8"/>
                    </a:lnTo>
                    <a:lnTo>
                      <a:pt x="1686" y="28"/>
                    </a:lnTo>
                    <a:lnTo>
                      <a:pt x="1778" y="68"/>
                    </a:lnTo>
                    <a:lnTo>
                      <a:pt x="1861" y="113"/>
                    </a:lnTo>
                    <a:lnTo>
                      <a:pt x="1933" y="178"/>
                    </a:lnTo>
                    <a:lnTo>
                      <a:pt x="1992" y="255"/>
                    </a:lnTo>
                    <a:lnTo>
                      <a:pt x="2040" y="352"/>
                    </a:lnTo>
                    <a:lnTo>
                      <a:pt x="2050" y="396"/>
                    </a:lnTo>
                    <a:lnTo>
                      <a:pt x="2059" y="445"/>
                    </a:lnTo>
                    <a:lnTo>
                      <a:pt x="2069" y="489"/>
                    </a:lnTo>
                    <a:lnTo>
                      <a:pt x="2079" y="542"/>
                    </a:lnTo>
                    <a:lnTo>
                      <a:pt x="2079" y="591"/>
                    </a:lnTo>
                    <a:lnTo>
                      <a:pt x="2079" y="643"/>
                    </a:lnTo>
                    <a:lnTo>
                      <a:pt x="2074" y="696"/>
                    </a:lnTo>
                    <a:lnTo>
                      <a:pt x="2074" y="749"/>
                    </a:lnTo>
                    <a:lnTo>
                      <a:pt x="2064" y="801"/>
                    </a:lnTo>
                    <a:lnTo>
                      <a:pt x="2055" y="858"/>
                    </a:lnTo>
                    <a:lnTo>
                      <a:pt x="2035" y="911"/>
                    </a:lnTo>
                    <a:lnTo>
                      <a:pt x="2026" y="971"/>
                    </a:lnTo>
                    <a:lnTo>
                      <a:pt x="2001" y="1024"/>
                    </a:lnTo>
                    <a:lnTo>
                      <a:pt x="1977" y="1081"/>
                    </a:lnTo>
                    <a:lnTo>
                      <a:pt x="1953" y="1137"/>
                    </a:lnTo>
                    <a:lnTo>
                      <a:pt x="1929" y="1194"/>
                    </a:lnTo>
                    <a:lnTo>
                      <a:pt x="1885" y="1251"/>
                    </a:lnTo>
                    <a:lnTo>
                      <a:pt x="1846" y="1307"/>
                    </a:lnTo>
                    <a:lnTo>
                      <a:pt x="1803" y="1364"/>
                    </a:lnTo>
                    <a:lnTo>
                      <a:pt x="1759" y="1421"/>
                    </a:lnTo>
                    <a:lnTo>
                      <a:pt x="1706" y="1469"/>
                    </a:lnTo>
                    <a:lnTo>
                      <a:pt x="1657" y="1514"/>
                    </a:lnTo>
                    <a:lnTo>
                      <a:pt x="1604" y="1558"/>
                    </a:lnTo>
                    <a:lnTo>
                      <a:pt x="1555" y="1603"/>
                    </a:lnTo>
                    <a:lnTo>
                      <a:pt x="1502" y="1635"/>
                    </a:lnTo>
                    <a:lnTo>
                      <a:pt x="1449" y="1676"/>
                    </a:lnTo>
                    <a:lnTo>
                      <a:pt x="1396" y="1708"/>
                    </a:lnTo>
                    <a:lnTo>
                      <a:pt x="1347" y="1737"/>
                    </a:lnTo>
                    <a:lnTo>
                      <a:pt x="1299" y="1761"/>
                    </a:lnTo>
                    <a:lnTo>
                      <a:pt x="1255" y="1789"/>
                    </a:lnTo>
                    <a:lnTo>
                      <a:pt x="1211" y="1805"/>
                    </a:lnTo>
                    <a:lnTo>
                      <a:pt x="1173" y="1826"/>
                    </a:lnTo>
                    <a:lnTo>
                      <a:pt x="1095" y="1846"/>
                    </a:lnTo>
                    <a:lnTo>
                      <a:pt x="1022" y="1866"/>
                    </a:lnTo>
                    <a:lnTo>
                      <a:pt x="945" y="1878"/>
                    </a:lnTo>
                    <a:lnTo>
                      <a:pt x="872" y="1890"/>
                    </a:lnTo>
                    <a:lnTo>
                      <a:pt x="790" y="1890"/>
                    </a:lnTo>
                    <a:lnTo>
                      <a:pt x="717" y="1894"/>
                    </a:lnTo>
                    <a:lnTo>
                      <a:pt x="640" y="1894"/>
                    </a:lnTo>
                    <a:lnTo>
                      <a:pt x="572" y="1894"/>
                    </a:lnTo>
                    <a:lnTo>
                      <a:pt x="499" y="1890"/>
                    </a:lnTo>
                    <a:lnTo>
                      <a:pt x="436" y="1882"/>
                    </a:lnTo>
                    <a:lnTo>
                      <a:pt x="378" y="1878"/>
                    </a:lnTo>
                    <a:lnTo>
                      <a:pt x="334" y="1870"/>
                    </a:lnTo>
                    <a:lnTo>
                      <a:pt x="295" y="1866"/>
                    </a:lnTo>
                    <a:lnTo>
                      <a:pt x="266" y="1862"/>
                    </a:lnTo>
                    <a:lnTo>
                      <a:pt x="247" y="1858"/>
                    </a:lnTo>
                    <a:lnTo>
                      <a:pt x="242" y="1858"/>
                    </a:lnTo>
                    <a:lnTo>
                      <a:pt x="0" y="1502"/>
                    </a:lnTo>
                    <a:lnTo>
                      <a:pt x="0" y="1502"/>
                    </a:lnTo>
                    <a:close/>
                  </a:path>
                </a:pathLst>
              </a:custGeom>
              <a:solidFill>
                <a:srgbClr val="78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2" name="Freeform 12"/>
              <p:cNvSpPr>
                <a:spLocks/>
              </p:cNvSpPr>
              <p:nvPr/>
            </p:nvSpPr>
            <p:spPr bwMode="auto">
              <a:xfrm>
                <a:off x="7321697" y="1471704"/>
                <a:ext cx="865916" cy="870011"/>
              </a:xfrm>
              <a:custGeom>
                <a:avLst/>
                <a:gdLst>
                  <a:gd name="T0" fmla="*/ 960 w 4018"/>
                  <a:gd name="T1" fmla="*/ 2729 h 4037"/>
                  <a:gd name="T2" fmla="*/ 945 w 4018"/>
                  <a:gd name="T3" fmla="*/ 3045 h 4037"/>
                  <a:gd name="T4" fmla="*/ 713 w 4018"/>
                  <a:gd name="T5" fmla="*/ 3446 h 4037"/>
                  <a:gd name="T6" fmla="*/ 364 w 4018"/>
                  <a:gd name="T7" fmla="*/ 3656 h 4037"/>
                  <a:gd name="T8" fmla="*/ 262 w 4018"/>
                  <a:gd name="T9" fmla="*/ 3749 h 4037"/>
                  <a:gd name="T10" fmla="*/ 223 w 4018"/>
                  <a:gd name="T11" fmla="*/ 3899 h 4037"/>
                  <a:gd name="T12" fmla="*/ 403 w 4018"/>
                  <a:gd name="T13" fmla="*/ 4033 h 4037"/>
                  <a:gd name="T14" fmla="*/ 810 w 4018"/>
                  <a:gd name="T15" fmla="*/ 3903 h 4037"/>
                  <a:gd name="T16" fmla="*/ 1236 w 4018"/>
                  <a:gd name="T17" fmla="*/ 3454 h 4037"/>
                  <a:gd name="T18" fmla="*/ 1469 w 4018"/>
                  <a:gd name="T19" fmla="*/ 2745 h 4037"/>
                  <a:gd name="T20" fmla="*/ 1760 w 4018"/>
                  <a:gd name="T21" fmla="*/ 1879 h 4037"/>
                  <a:gd name="T22" fmla="*/ 1997 w 4018"/>
                  <a:gd name="T23" fmla="*/ 1729 h 4037"/>
                  <a:gd name="T24" fmla="*/ 2273 w 4018"/>
                  <a:gd name="T25" fmla="*/ 1450 h 4037"/>
                  <a:gd name="T26" fmla="*/ 2448 w 4018"/>
                  <a:gd name="T27" fmla="*/ 1215 h 4037"/>
                  <a:gd name="T28" fmla="*/ 2608 w 4018"/>
                  <a:gd name="T29" fmla="*/ 1187 h 4037"/>
                  <a:gd name="T30" fmla="*/ 2748 w 4018"/>
                  <a:gd name="T31" fmla="*/ 1183 h 4037"/>
                  <a:gd name="T32" fmla="*/ 2797 w 4018"/>
                  <a:gd name="T33" fmla="*/ 1195 h 4037"/>
                  <a:gd name="T34" fmla="*/ 2816 w 4018"/>
                  <a:gd name="T35" fmla="*/ 1409 h 4037"/>
                  <a:gd name="T36" fmla="*/ 2981 w 4018"/>
                  <a:gd name="T37" fmla="*/ 1770 h 4037"/>
                  <a:gd name="T38" fmla="*/ 3451 w 4018"/>
                  <a:gd name="T39" fmla="*/ 2061 h 4037"/>
                  <a:gd name="T40" fmla="*/ 3436 w 4018"/>
                  <a:gd name="T41" fmla="*/ 2251 h 4037"/>
                  <a:gd name="T42" fmla="*/ 3369 w 4018"/>
                  <a:gd name="T43" fmla="*/ 2697 h 4037"/>
                  <a:gd name="T44" fmla="*/ 3146 w 4018"/>
                  <a:gd name="T45" fmla="*/ 3162 h 4037"/>
                  <a:gd name="T46" fmla="*/ 2462 w 4018"/>
                  <a:gd name="T47" fmla="*/ 3583 h 4037"/>
                  <a:gd name="T48" fmla="*/ 2375 w 4018"/>
                  <a:gd name="T49" fmla="*/ 3652 h 4037"/>
                  <a:gd name="T50" fmla="*/ 2375 w 4018"/>
                  <a:gd name="T51" fmla="*/ 3766 h 4037"/>
                  <a:gd name="T52" fmla="*/ 2511 w 4018"/>
                  <a:gd name="T53" fmla="*/ 3843 h 4037"/>
                  <a:gd name="T54" fmla="*/ 2734 w 4018"/>
                  <a:gd name="T55" fmla="*/ 3851 h 4037"/>
                  <a:gd name="T56" fmla="*/ 2879 w 4018"/>
                  <a:gd name="T57" fmla="*/ 3843 h 4037"/>
                  <a:gd name="T58" fmla="*/ 3005 w 4018"/>
                  <a:gd name="T59" fmla="*/ 3770 h 4037"/>
                  <a:gd name="T60" fmla="*/ 3383 w 4018"/>
                  <a:gd name="T61" fmla="*/ 3430 h 4037"/>
                  <a:gd name="T62" fmla="*/ 3780 w 4018"/>
                  <a:gd name="T63" fmla="*/ 2721 h 4037"/>
                  <a:gd name="T64" fmla="*/ 3873 w 4018"/>
                  <a:gd name="T65" fmla="*/ 2061 h 4037"/>
                  <a:gd name="T66" fmla="*/ 3960 w 4018"/>
                  <a:gd name="T67" fmla="*/ 1855 h 4037"/>
                  <a:gd name="T68" fmla="*/ 4018 w 4018"/>
                  <a:gd name="T69" fmla="*/ 1470 h 4037"/>
                  <a:gd name="T70" fmla="*/ 3911 w 4018"/>
                  <a:gd name="T71" fmla="*/ 968 h 4037"/>
                  <a:gd name="T72" fmla="*/ 3611 w 4018"/>
                  <a:gd name="T73" fmla="*/ 616 h 4037"/>
                  <a:gd name="T74" fmla="*/ 3262 w 4018"/>
                  <a:gd name="T75" fmla="*/ 450 h 4037"/>
                  <a:gd name="T76" fmla="*/ 3005 w 4018"/>
                  <a:gd name="T77" fmla="*/ 397 h 4037"/>
                  <a:gd name="T78" fmla="*/ 2884 w 4018"/>
                  <a:gd name="T79" fmla="*/ 292 h 4037"/>
                  <a:gd name="T80" fmla="*/ 2816 w 4018"/>
                  <a:gd name="T81" fmla="*/ 122 h 4037"/>
                  <a:gd name="T82" fmla="*/ 2685 w 4018"/>
                  <a:gd name="T83" fmla="*/ 4 h 4037"/>
                  <a:gd name="T84" fmla="*/ 2467 w 4018"/>
                  <a:gd name="T85" fmla="*/ 57 h 4037"/>
                  <a:gd name="T86" fmla="*/ 2297 w 4018"/>
                  <a:gd name="T87" fmla="*/ 247 h 4037"/>
                  <a:gd name="T88" fmla="*/ 2142 w 4018"/>
                  <a:gd name="T89" fmla="*/ 409 h 4037"/>
                  <a:gd name="T90" fmla="*/ 2007 w 4018"/>
                  <a:gd name="T91" fmla="*/ 421 h 4037"/>
                  <a:gd name="T92" fmla="*/ 1982 w 4018"/>
                  <a:gd name="T93" fmla="*/ 312 h 4037"/>
                  <a:gd name="T94" fmla="*/ 1939 w 4018"/>
                  <a:gd name="T95" fmla="*/ 178 h 4037"/>
                  <a:gd name="T96" fmla="*/ 1769 w 4018"/>
                  <a:gd name="T97" fmla="*/ 126 h 4037"/>
                  <a:gd name="T98" fmla="*/ 1377 w 4018"/>
                  <a:gd name="T99" fmla="*/ 227 h 4037"/>
                  <a:gd name="T100" fmla="*/ 868 w 4018"/>
                  <a:gd name="T101" fmla="*/ 510 h 4037"/>
                  <a:gd name="T102" fmla="*/ 369 w 4018"/>
                  <a:gd name="T103" fmla="*/ 1012 h 4037"/>
                  <a:gd name="T104" fmla="*/ 88 w 4018"/>
                  <a:gd name="T105" fmla="*/ 1498 h 4037"/>
                  <a:gd name="T106" fmla="*/ 0 w 4018"/>
                  <a:gd name="T107" fmla="*/ 1818 h 4037"/>
                  <a:gd name="T108" fmla="*/ 5 w 4018"/>
                  <a:gd name="T109" fmla="*/ 1936 h 4037"/>
                  <a:gd name="T110" fmla="*/ 936 w 4018"/>
                  <a:gd name="T111" fmla="*/ 2632 h 4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18" h="4037">
                    <a:moveTo>
                      <a:pt x="936" y="2632"/>
                    </a:moveTo>
                    <a:lnTo>
                      <a:pt x="936" y="2640"/>
                    </a:lnTo>
                    <a:lnTo>
                      <a:pt x="945" y="2656"/>
                    </a:lnTo>
                    <a:lnTo>
                      <a:pt x="950" y="2685"/>
                    </a:lnTo>
                    <a:lnTo>
                      <a:pt x="960" y="2729"/>
                    </a:lnTo>
                    <a:lnTo>
                      <a:pt x="965" y="2778"/>
                    </a:lnTo>
                    <a:lnTo>
                      <a:pt x="970" y="2834"/>
                    </a:lnTo>
                    <a:lnTo>
                      <a:pt x="965" y="2899"/>
                    </a:lnTo>
                    <a:lnTo>
                      <a:pt x="965" y="2972"/>
                    </a:lnTo>
                    <a:lnTo>
                      <a:pt x="945" y="3045"/>
                    </a:lnTo>
                    <a:lnTo>
                      <a:pt x="926" y="3122"/>
                    </a:lnTo>
                    <a:lnTo>
                      <a:pt x="892" y="3199"/>
                    </a:lnTo>
                    <a:lnTo>
                      <a:pt x="848" y="3284"/>
                    </a:lnTo>
                    <a:lnTo>
                      <a:pt x="785" y="3365"/>
                    </a:lnTo>
                    <a:lnTo>
                      <a:pt x="713" y="3446"/>
                    </a:lnTo>
                    <a:lnTo>
                      <a:pt x="626" y="3523"/>
                    </a:lnTo>
                    <a:lnTo>
                      <a:pt x="519" y="3600"/>
                    </a:lnTo>
                    <a:lnTo>
                      <a:pt x="374" y="3648"/>
                    </a:lnTo>
                    <a:lnTo>
                      <a:pt x="369" y="3648"/>
                    </a:lnTo>
                    <a:lnTo>
                      <a:pt x="364" y="3656"/>
                    </a:lnTo>
                    <a:lnTo>
                      <a:pt x="344" y="3668"/>
                    </a:lnTo>
                    <a:lnTo>
                      <a:pt x="325" y="3685"/>
                    </a:lnTo>
                    <a:lnTo>
                      <a:pt x="301" y="3701"/>
                    </a:lnTo>
                    <a:lnTo>
                      <a:pt x="281" y="3725"/>
                    </a:lnTo>
                    <a:lnTo>
                      <a:pt x="262" y="3749"/>
                    </a:lnTo>
                    <a:lnTo>
                      <a:pt x="248" y="3778"/>
                    </a:lnTo>
                    <a:lnTo>
                      <a:pt x="228" y="3806"/>
                    </a:lnTo>
                    <a:lnTo>
                      <a:pt x="218" y="3839"/>
                    </a:lnTo>
                    <a:lnTo>
                      <a:pt x="218" y="3867"/>
                    </a:lnTo>
                    <a:lnTo>
                      <a:pt x="223" y="3899"/>
                    </a:lnTo>
                    <a:lnTo>
                      <a:pt x="233" y="3928"/>
                    </a:lnTo>
                    <a:lnTo>
                      <a:pt x="257" y="3960"/>
                    </a:lnTo>
                    <a:lnTo>
                      <a:pt x="291" y="3988"/>
                    </a:lnTo>
                    <a:lnTo>
                      <a:pt x="344" y="4017"/>
                    </a:lnTo>
                    <a:lnTo>
                      <a:pt x="403" y="4033"/>
                    </a:lnTo>
                    <a:lnTo>
                      <a:pt x="470" y="4037"/>
                    </a:lnTo>
                    <a:lnTo>
                      <a:pt x="543" y="4025"/>
                    </a:lnTo>
                    <a:lnTo>
                      <a:pt x="630" y="4000"/>
                    </a:lnTo>
                    <a:lnTo>
                      <a:pt x="718" y="3956"/>
                    </a:lnTo>
                    <a:lnTo>
                      <a:pt x="810" y="3903"/>
                    </a:lnTo>
                    <a:lnTo>
                      <a:pt x="902" y="3834"/>
                    </a:lnTo>
                    <a:lnTo>
                      <a:pt x="994" y="3758"/>
                    </a:lnTo>
                    <a:lnTo>
                      <a:pt x="1076" y="3668"/>
                    </a:lnTo>
                    <a:lnTo>
                      <a:pt x="1159" y="3563"/>
                    </a:lnTo>
                    <a:lnTo>
                      <a:pt x="1236" y="3454"/>
                    </a:lnTo>
                    <a:lnTo>
                      <a:pt x="1304" y="3332"/>
                    </a:lnTo>
                    <a:lnTo>
                      <a:pt x="1367" y="3195"/>
                    </a:lnTo>
                    <a:lnTo>
                      <a:pt x="1415" y="3057"/>
                    </a:lnTo>
                    <a:lnTo>
                      <a:pt x="1445" y="2903"/>
                    </a:lnTo>
                    <a:lnTo>
                      <a:pt x="1469" y="2745"/>
                    </a:lnTo>
                    <a:lnTo>
                      <a:pt x="1493" y="2264"/>
                    </a:lnTo>
                    <a:lnTo>
                      <a:pt x="1716" y="1911"/>
                    </a:lnTo>
                    <a:lnTo>
                      <a:pt x="1721" y="1907"/>
                    </a:lnTo>
                    <a:lnTo>
                      <a:pt x="1735" y="1895"/>
                    </a:lnTo>
                    <a:lnTo>
                      <a:pt x="1760" y="1879"/>
                    </a:lnTo>
                    <a:lnTo>
                      <a:pt x="1798" y="1863"/>
                    </a:lnTo>
                    <a:lnTo>
                      <a:pt x="1837" y="1834"/>
                    </a:lnTo>
                    <a:lnTo>
                      <a:pt x="1890" y="1806"/>
                    </a:lnTo>
                    <a:lnTo>
                      <a:pt x="1939" y="1770"/>
                    </a:lnTo>
                    <a:lnTo>
                      <a:pt x="1997" y="1729"/>
                    </a:lnTo>
                    <a:lnTo>
                      <a:pt x="2055" y="1681"/>
                    </a:lnTo>
                    <a:lnTo>
                      <a:pt x="2113" y="1632"/>
                    </a:lnTo>
                    <a:lnTo>
                      <a:pt x="2171" y="1571"/>
                    </a:lnTo>
                    <a:lnTo>
                      <a:pt x="2225" y="1515"/>
                    </a:lnTo>
                    <a:lnTo>
                      <a:pt x="2273" y="1450"/>
                    </a:lnTo>
                    <a:lnTo>
                      <a:pt x="2322" y="1381"/>
                    </a:lnTo>
                    <a:lnTo>
                      <a:pt x="2365" y="1308"/>
                    </a:lnTo>
                    <a:lnTo>
                      <a:pt x="2399" y="1235"/>
                    </a:lnTo>
                    <a:lnTo>
                      <a:pt x="2419" y="1223"/>
                    </a:lnTo>
                    <a:lnTo>
                      <a:pt x="2448" y="1215"/>
                    </a:lnTo>
                    <a:lnTo>
                      <a:pt x="2482" y="1203"/>
                    </a:lnTo>
                    <a:lnTo>
                      <a:pt x="2511" y="1203"/>
                    </a:lnTo>
                    <a:lnTo>
                      <a:pt x="2540" y="1195"/>
                    </a:lnTo>
                    <a:lnTo>
                      <a:pt x="2579" y="1191"/>
                    </a:lnTo>
                    <a:lnTo>
                      <a:pt x="2608" y="1187"/>
                    </a:lnTo>
                    <a:lnTo>
                      <a:pt x="2642" y="1187"/>
                    </a:lnTo>
                    <a:lnTo>
                      <a:pt x="2671" y="1183"/>
                    </a:lnTo>
                    <a:lnTo>
                      <a:pt x="2700" y="1183"/>
                    </a:lnTo>
                    <a:lnTo>
                      <a:pt x="2724" y="1183"/>
                    </a:lnTo>
                    <a:lnTo>
                      <a:pt x="2748" y="1183"/>
                    </a:lnTo>
                    <a:lnTo>
                      <a:pt x="2768" y="1183"/>
                    </a:lnTo>
                    <a:lnTo>
                      <a:pt x="2782" y="1183"/>
                    </a:lnTo>
                    <a:lnTo>
                      <a:pt x="2792" y="1183"/>
                    </a:lnTo>
                    <a:lnTo>
                      <a:pt x="2797" y="1187"/>
                    </a:lnTo>
                    <a:lnTo>
                      <a:pt x="2797" y="1195"/>
                    </a:lnTo>
                    <a:lnTo>
                      <a:pt x="2797" y="1215"/>
                    </a:lnTo>
                    <a:lnTo>
                      <a:pt x="2797" y="1247"/>
                    </a:lnTo>
                    <a:lnTo>
                      <a:pt x="2797" y="1296"/>
                    </a:lnTo>
                    <a:lnTo>
                      <a:pt x="2801" y="1349"/>
                    </a:lnTo>
                    <a:lnTo>
                      <a:pt x="2816" y="1409"/>
                    </a:lnTo>
                    <a:lnTo>
                      <a:pt x="2831" y="1478"/>
                    </a:lnTo>
                    <a:lnTo>
                      <a:pt x="2860" y="1551"/>
                    </a:lnTo>
                    <a:lnTo>
                      <a:pt x="2889" y="1620"/>
                    </a:lnTo>
                    <a:lnTo>
                      <a:pt x="2932" y="1697"/>
                    </a:lnTo>
                    <a:lnTo>
                      <a:pt x="2981" y="1770"/>
                    </a:lnTo>
                    <a:lnTo>
                      <a:pt x="3049" y="1842"/>
                    </a:lnTo>
                    <a:lnTo>
                      <a:pt x="3121" y="1907"/>
                    </a:lnTo>
                    <a:lnTo>
                      <a:pt x="3218" y="1964"/>
                    </a:lnTo>
                    <a:lnTo>
                      <a:pt x="3320" y="2017"/>
                    </a:lnTo>
                    <a:lnTo>
                      <a:pt x="3451" y="2061"/>
                    </a:lnTo>
                    <a:lnTo>
                      <a:pt x="3446" y="2069"/>
                    </a:lnTo>
                    <a:lnTo>
                      <a:pt x="3446" y="2093"/>
                    </a:lnTo>
                    <a:lnTo>
                      <a:pt x="3446" y="2130"/>
                    </a:lnTo>
                    <a:lnTo>
                      <a:pt x="3446" y="2191"/>
                    </a:lnTo>
                    <a:lnTo>
                      <a:pt x="3436" y="2251"/>
                    </a:lnTo>
                    <a:lnTo>
                      <a:pt x="3436" y="2328"/>
                    </a:lnTo>
                    <a:lnTo>
                      <a:pt x="3427" y="2413"/>
                    </a:lnTo>
                    <a:lnTo>
                      <a:pt x="3412" y="2506"/>
                    </a:lnTo>
                    <a:lnTo>
                      <a:pt x="3393" y="2600"/>
                    </a:lnTo>
                    <a:lnTo>
                      <a:pt x="3369" y="2697"/>
                    </a:lnTo>
                    <a:lnTo>
                      <a:pt x="3339" y="2794"/>
                    </a:lnTo>
                    <a:lnTo>
                      <a:pt x="3306" y="2895"/>
                    </a:lnTo>
                    <a:lnTo>
                      <a:pt x="3257" y="2984"/>
                    </a:lnTo>
                    <a:lnTo>
                      <a:pt x="3209" y="3077"/>
                    </a:lnTo>
                    <a:lnTo>
                      <a:pt x="3146" y="3162"/>
                    </a:lnTo>
                    <a:lnTo>
                      <a:pt x="3078" y="3239"/>
                    </a:lnTo>
                    <a:lnTo>
                      <a:pt x="2729" y="3527"/>
                    </a:lnTo>
                    <a:lnTo>
                      <a:pt x="2491" y="3575"/>
                    </a:lnTo>
                    <a:lnTo>
                      <a:pt x="2482" y="3575"/>
                    </a:lnTo>
                    <a:lnTo>
                      <a:pt x="2462" y="3583"/>
                    </a:lnTo>
                    <a:lnTo>
                      <a:pt x="2438" y="3596"/>
                    </a:lnTo>
                    <a:lnTo>
                      <a:pt x="2414" y="3616"/>
                    </a:lnTo>
                    <a:lnTo>
                      <a:pt x="2399" y="3624"/>
                    </a:lnTo>
                    <a:lnTo>
                      <a:pt x="2385" y="3636"/>
                    </a:lnTo>
                    <a:lnTo>
                      <a:pt x="2375" y="3652"/>
                    </a:lnTo>
                    <a:lnTo>
                      <a:pt x="2370" y="3673"/>
                    </a:lnTo>
                    <a:lnTo>
                      <a:pt x="2360" y="3689"/>
                    </a:lnTo>
                    <a:lnTo>
                      <a:pt x="2360" y="3713"/>
                    </a:lnTo>
                    <a:lnTo>
                      <a:pt x="2365" y="3737"/>
                    </a:lnTo>
                    <a:lnTo>
                      <a:pt x="2375" y="3766"/>
                    </a:lnTo>
                    <a:lnTo>
                      <a:pt x="2385" y="3790"/>
                    </a:lnTo>
                    <a:lnTo>
                      <a:pt x="2409" y="3810"/>
                    </a:lnTo>
                    <a:lnTo>
                      <a:pt x="2433" y="3822"/>
                    </a:lnTo>
                    <a:lnTo>
                      <a:pt x="2472" y="3839"/>
                    </a:lnTo>
                    <a:lnTo>
                      <a:pt x="2511" y="3843"/>
                    </a:lnTo>
                    <a:lnTo>
                      <a:pt x="2554" y="3851"/>
                    </a:lnTo>
                    <a:lnTo>
                      <a:pt x="2598" y="3851"/>
                    </a:lnTo>
                    <a:lnTo>
                      <a:pt x="2646" y="3859"/>
                    </a:lnTo>
                    <a:lnTo>
                      <a:pt x="2685" y="3855"/>
                    </a:lnTo>
                    <a:lnTo>
                      <a:pt x="2734" y="3851"/>
                    </a:lnTo>
                    <a:lnTo>
                      <a:pt x="2772" y="3851"/>
                    </a:lnTo>
                    <a:lnTo>
                      <a:pt x="2806" y="3851"/>
                    </a:lnTo>
                    <a:lnTo>
                      <a:pt x="2835" y="3847"/>
                    </a:lnTo>
                    <a:lnTo>
                      <a:pt x="2860" y="3843"/>
                    </a:lnTo>
                    <a:lnTo>
                      <a:pt x="2879" y="3843"/>
                    </a:lnTo>
                    <a:lnTo>
                      <a:pt x="2884" y="3843"/>
                    </a:lnTo>
                    <a:lnTo>
                      <a:pt x="2894" y="3839"/>
                    </a:lnTo>
                    <a:lnTo>
                      <a:pt x="2918" y="3822"/>
                    </a:lnTo>
                    <a:lnTo>
                      <a:pt x="2957" y="3798"/>
                    </a:lnTo>
                    <a:lnTo>
                      <a:pt x="3005" y="3770"/>
                    </a:lnTo>
                    <a:lnTo>
                      <a:pt x="3063" y="3725"/>
                    </a:lnTo>
                    <a:lnTo>
                      <a:pt x="3136" y="3673"/>
                    </a:lnTo>
                    <a:lnTo>
                      <a:pt x="3213" y="3608"/>
                    </a:lnTo>
                    <a:lnTo>
                      <a:pt x="3301" y="3527"/>
                    </a:lnTo>
                    <a:lnTo>
                      <a:pt x="3383" y="3430"/>
                    </a:lnTo>
                    <a:lnTo>
                      <a:pt x="3465" y="3320"/>
                    </a:lnTo>
                    <a:lnTo>
                      <a:pt x="3548" y="3195"/>
                    </a:lnTo>
                    <a:lnTo>
                      <a:pt x="3635" y="3057"/>
                    </a:lnTo>
                    <a:lnTo>
                      <a:pt x="3713" y="2895"/>
                    </a:lnTo>
                    <a:lnTo>
                      <a:pt x="3780" y="2721"/>
                    </a:lnTo>
                    <a:lnTo>
                      <a:pt x="3843" y="2523"/>
                    </a:lnTo>
                    <a:lnTo>
                      <a:pt x="3897" y="2312"/>
                    </a:lnTo>
                    <a:lnTo>
                      <a:pt x="3863" y="2085"/>
                    </a:lnTo>
                    <a:lnTo>
                      <a:pt x="3863" y="2077"/>
                    </a:lnTo>
                    <a:lnTo>
                      <a:pt x="3873" y="2061"/>
                    </a:lnTo>
                    <a:lnTo>
                      <a:pt x="3887" y="2041"/>
                    </a:lnTo>
                    <a:lnTo>
                      <a:pt x="3902" y="2008"/>
                    </a:lnTo>
                    <a:lnTo>
                      <a:pt x="3921" y="1964"/>
                    </a:lnTo>
                    <a:lnTo>
                      <a:pt x="3940" y="1911"/>
                    </a:lnTo>
                    <a:lnTo>
                      <a:pt x="3960" y="1855"/>
                    </a:lnTo>
                    <a:lnTo>
                      <a:pt x="3984" y="1794"/>
                    </a:lnTo>
                    <a:lnTo>
                      <a:pt x="3994" y="1721"/>
                    </a:lnTo>
                    <a:lnTo>
                      <a:pt x="4008" y="1640"/>
                    </a:lnTo>
                    <a:lnTo>
                      <a:pt x="4013" y="1559"/>
                    </a:lnTo>
                    <a:lnTo>
                      <a:pt x="4018" y="1470"/>
                    </a:lnTo>
                    <a:lnTo>
                      <a:pt x="4013" y="1377"/>
                    </a:lnTo>
                    <a:lnTo>
                      <a:pt x="4003" y="1280"/>
                    </a:lnTo>
                    <a:lnTo>
                      <a:pt x="3984" y="1174"/>
                    </a:lnTo>
                    <a:lnTo>
                      <a:pt x="3950" y="1073"/>
                    </a:lnTo>
                    <a:lnTo>
                      <a:pt x="3911" y="968"/>
                    </a:lnTo>
                    <a:lnTo>
                      <a:pt x="3863" y="879"/>
                    </a:lnTo>
                    <a:lnTo>
                      <a:pt x="3805" y="802"/>
                    </a:lnTo>
                    <a:lnTo>
                      <a:pt x="3747" y="733"/>
                    </a:lnTo>
                    <a:lnTo>
                      <a:pt x="3679" y="668"/>
                    </a:lnTo>
                    <a:lnTo>
                      <a:pt x="3611" y="616"/>
                    </a:lnTo>
                    <a:lnTo>
                      <a:pt x="3543" y="571"/>
                    </a:lnTo>
                    <a:lnTo>
                      <a:pt x="3475" y="535"/>
                    </a:lnTo>
                    <a:lnTo>
                      <a:pt x="3402" y="502"/>
                    </a:lnTo>
                    <a:lnTo>
                      <a:pt x="3330" y="474"/>
                    </a:lnTo>
                    <a:lnTo>
                      <a:pt x="3262" y="450"/>
                    </a:lnTo>
                    <a:lnTo>
                      <a:pt x="3199" y="438"/>
                    </a:lnTo>
                    <a:lnTo>
                      <a:pt x="3136" y="421"/>
                    </a:lnTo>
                    <a:lnTo>
                      <a:pt x="3087" y="409"/>
                    </a:lnTo>
                    <a:lnTo>
                      <a:pt x="3039" y="401"/>
                    </a:lnTo>
                    <a:lnTo>
                      <a:pt x="3005" y="397"/>
                    </a:lnTo>
                    <a:lnTo>
                      <a:pt x="2966" y="385"/>
                    </a:lnTo>
                    <a:lnTo>
                      <a:pt x="2942" y="369"/>
                    </a:lnTo>
                    <a:lnTo>
                      <a:pt x="2918" y="348"/>
                    </a:lnTo>
                    <a:lnTo>
                      <a:pt x="2903" y="324"/>
                    </a:lnTo>
                    <a:lnTo>
                      <a:pt x="2884" y="292"/>
                    </a:lnTo>
                    <a:lnTo>
                      <a:pt x="2869" y="259"/>
                    </a:lnTo>
                    <a:lnTo>
                      <a:pt x="2860" y="227"/>
                    </a:lnTo>
                    <a:lnTo>
                      <a:pt x="2845" y="191"/>
                    </a:lnTo>
                    <a:lnTo>
                      <a:pt x="2831" y="154"/>
                    </a:lnTo>
                    <a:lnTo>
                      <a:pt x="2816" y="122"/>
                    </a:lnTo>
                    <a:lnTo>
                      <a:pt x="2797" y="85"/>
                    </a:lnTo>
                    <a:lnTo>
                      <a:pt x="2777" y="61"/>
                    </a:lnTo>
                    <a:lnTo>
                      <a:pt x="2748" y="33"/>
                    </a:lnTo>
                    <a:lnTo>
                      <a:pt x="2719" y="16"/>
                    </a:lnTo>
                    <a:lnTo>
                      <a:pt x="2685" y="4"/>
                    </a:lnTo>
                    <a:lnTo>
                      <a:pt x="2642" y="0"/>
                    </a:lnTo>
                    <a:lnTo>
                      <a:pt x="2593" y="0"/>
                    </a:lnTo>
                    <a:lnTo>
                      <a:pt x="2549" y="12"/>
                    </a:lnTo>
                    <a:lnTo>
                      <a:pt x="2506" y="29"/>
                    </a:lnTo>
                    <a:lnTo>
                      <a:pt x="2467" y="57"/>
                    </a:lnTo>
                    <a:lnTo>
                      <a:pt x="2433" y="89"/>
                    </a:lnTo>
                    <a:lnTo>
                      <a:pt x="2394" y="126"/>
                    </a:lnTo>
                    <a:lnTo>
                      <a:pt x="2360" y="162"/>
                    </a:lnTo>
                    <a:lnTo>
                      <a:pt x="2331" y="207"/>
                    </a:lnTo>
                    <a:lnTo>
                      <a:pt x="2297" y="247"/>
                    </a:lnTo>
                    <a:lnTo>
                      <a:pt x="2264" y="288"/>
                    </a:lnTo>
                    <a:lnTo>
                      <a:pt x="2234" y="320"/>
                    </a:lnTo>
                    <a:lnTo>
                      <a:pt x="2201" y="361"/>
                    </a:lnTo>
                    <a:lnTo>
                      <a:pt x="2171" y="389"/>
                    </a:lnTo>
                    <a:lnTo>
                      <a:pt x="2142" y="409"/>
                    </a:lnTo>
                    <a:lnTo>
                      <a:pt x="2108" y="429"/>
                    </a:lnTo>
                    <a:lnTo>
                      <a:pt x="2079" y="442"/>
                    </a:lnTo>
                    <a:lnTo>
                      <a:pt x="2045" y="438"/>
                    </a:lnTo>
                    <a:lnTo>
                      <a:pt x="2026" y="429"/>
                    </a:lnTo>
                    <a:lnTo>
                      <a:pt x="2007" y="421"/>
                    </a:lnTo>
                    <a:lnTo>
                      <a:pt x="1997" y="405"/>
                    </a:lnTo>
                    <a:lnTo>
                      <a:pt x="1987" y="385"/>
                    </a:lnTo>
                    <a:lnTo>
                      <a:pt x="1987" y="361"/>
                    </a:lnTo>
                    <a:lnTo>
                      <a:pt x="1982" y="336"/>
                    </a:lnTo>
                    <a:lnTo>
                      <a:pt x="1982" y="312"/>
                    </a:lnTo>
                    <a:lnTo>
                      <a:pt x="1973" y="284"/>
                    </a:lnTo>
                    <a:lnTo>
                      <a:pt x="1973" y="255"/>
                    </a:lnTo>
                    <a:lnTo>
                      <a:pt x="1963" y="227"/>
                    </a:lnTo>
                    <a:lnTo>
                      <a:pt x="1953" y="207"/>
                    </a:lnTo>
                    <a:lnTo>
                      <a:pt x="1939" y="178"/>
                    </a:lnTo>
                    <a:lnTo>
                      <a:pt x="1919" y="162"/>
                    </a:lnTo>
                    <a:lnTo>
                      <a:pt x="1895" y="146"/>
                    </a:lnTo>
                    <a:lnTo>
                      <a:pt x="1866" y="134"/>
                    </a:lnTo>
                    <a:lnTo>
                      <a:pt x="1818" y="126"/>
                    </a:lnTo>
                    <a:lnTo>
                      <a:pt x="1769" y="126"/>
                    </a:lnTo>
                    <a:lnTo>
                      <a:pt x="1706" y="134"/>
                    </a:lnTo>
                    <a:lnTo>
                      <a:pt x="1634" y="146"/>
                    </a:lnTo>
                    <a:lnTo>
                      <a:pt x="1551" y="166"/>
                    </a:lnTo>
                    <a:lnTo>
                      <a:pt x="1469" y="195"/>
                    </a:lnTo>
                    <a:lnTo>
                      <a:pt x="1377" y="227"/>
                    </a:lnTo>
                    <a:lnTo>
                      <a:pt x="1280" y="267"/>
                    </a:lnTo>
                    <a:lnTo>
                      <a:pt x="1178" y="316"/>
                    </a:lnTo>
                    <a:lnTo>
                      <a:pt x="1076" y="373"/>
                    </a:lnTo>
                    <a:lnTo>
                      <a:pt x="970" y="438"/>
                    </a:lnTo>
                    <a:lnTo>
                      <a:pt x="868" y="510"/>
                    </a:lnTo>
                    <a:lnTo>
                      <a:pt x="761" y="591"/>
                    </a:lnTo>
                    <a:lnTo>
                      <a:pt x="659" y="685"/>
                    </a:lnTo>
                    <a:lnTo>
                      <a:pt x="558" y="786"/>
                    </a:lnTo>
                    <a:lnTo>
                      <a:pt x="461" y="899"/>
                    </a:lnTo>
                    <a:lnTo>
                      <a:pt x="369" y="1012"/>
                    </a:lnTo>
                    <a:lnTo>
                      <a:pt x="291" y="1122"/>
                    </a:lnTo>
                    <a:lnTo>
                      <a:pt x="228" y="1223"/>
                    </a:lnTo>
                    <a:lnTo>
                      <a:pt x="170" y="1324"/>
                    </a:lnTo>
                    <a:lnTo>
                      <a:pt x="122" y="1413"/>
                    </a:lnTo>
                    <a:lnTo>
                      <a:pt x="88" y="1498"/>
                    </a:lnTo>
                    <a:lnTo>
                      <a:pt x="59" y="1579"/>
                    </a:lnTo>
                    <a:lnTo>
                      <a:pt x="39" y="1652"/>
                    </a:lnTo>
                    <a:lnTo>
                      <a:pt x="20" y="1713"/>
                    </a:lnTo>
                    <a:lnTo>
                      <a:pt x="10" y="1770"/>
                    </a:lnTo>
                    <a:lnTo>
                      <a:pt x="0" y="1818"/>
                    </a:lnTo>
                    <a:lnTo>
                      <a:pt x="0" y="1863"/>
                    </a:lnTo>
                    <a:lnTo>
                      <a:pt x="0" y="1895"/>
                    </a:lnTo>
                    <a:lnTo>
                      <a:pt x="0" y="1915"/>
                    </a:lnTo>
                    <a:lnTo>
                      <a:pt x="0" y="1932"/>
                    </a:lnTo>
                    <a:lnTo>
                      <a:pt x="5" y="1936"/>
                    </a:lnTo>
                    <a:lnTo>
                      <a:pt x="204" y="1834"/>
                    </a:lnTo>
                    <a:lnTo>
                      <a:pt x="543" y="1790"/>
                    </a:lnTo>
                    <a:lnTo>
                      <a:pt x="868" y="2162"/>
                    </a:lnTo>
                    <a:lnTo>
                      <a:pt x="936" y="2632"/>
                    </a:lnTo>
                    <a:lnTo>
                      <a:pt x="936" y="2632"/>
                    </a:lnTo>
                    <a:close/>
                  </a:path>
                </a:pathLst>
              </a:custGeom>
              <a:solidFill>
                <a:srgbClr val="99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3" name="Freeform 13"/>
              <p:cNvSpPr>
                <a:spLocks/>
              </p:cNvSpPr>
              <p:nvPr/>
            </p:nvSpPr>
            <p:spPr bwMode="auto">
              <a:xfrm>
                <a:off x="7156833" y="2110473"/>
                <a:ext cx="302790" cy="185769"/>
              </a:xfrm>
              <a:custGeom>
                <a:avLst/>
                <a:gdLst>
                  <a:gd name="T0" fmla="*/ 964 w 1405"/>
                  <a:gd name="T1" fmla="*/ 105 h 862"/>
                  <a:gd name="T2" fmla="*/ 959 w 1405"/>
                  <a:gd name="T3" fmla="*/ 109 h 862"/>
                  <a:gd name="T4" fmla="*/ 954 w 1405"/>
                  <a:gd name="T5" fmla="*/ 121 h 862"/>
                  <a:gd name="T6" fmla="*/ 945 w 1405"/>
                  <a:gd name="T7" fmla="*/ 138 h 862"/>
                  <a:gd name="T8" fmla="*/ 935 w 1405"/>
                  <a:gd name="T9" fmla="*/ 166 h 862"/>
                  <a:gd name="T10" fmla="*/ 911 w 1405"/>
                  <a:gd name="T11" fmla="*/ 194 h 862"/>
                  <a:gd name="T12" fmla="*/ 891 w 1405"/>
                  <a:gd name="T13" fmla="*/ 227 h 862"/>
                  <a:gd name="T14" fmla="*/ 862 w 1405"/>
                  <a:gd name="T15" fmla="*/ 263 h 862"/>
                  <a:gd name="T16" fmla="*/ 833 w 1405"/>
                  <a:gd name="T17" fmla="*/ 308 h 862"/>
                  <a:gd name="T18" fmla="*/ 799 w 1405"/>
                  <a:gd name="T19" fmla="*/ 344 h 862"/>
                  <a:gd name="T20" fmla="*/ 761 w 1405"/>
                  <a:gd name="T21" fmla="*/ 385 h 862"/>
                  <a:gd name="T22" fmla="*/ 712 w 1405"/>
                  <a:gd name="T23" fmla="*/ 421 h 862"/>
                  <a:gd name="T24" fmla="*/ 668 w 1405"/>
                  <a:gd name="T25" fmla="*/ 462 h 862"/>
                  <a:gd name="T26" fmla="*/ 605 w 1405"/>
                  <a:gd name="T27" fmla="*/ 494 h 862"/>
                  <a:gd name="T28" fmla="*/ 547 w 1405"/>
                  <a:gd name="T29" fmla="*/ 526 h 862"/>
                  <a:gd name="T30" fmla="*/ 484 w 1405"/>
                  <a:gd name="T31" fmla="*/ 551 h 862"/>
                  <a:gd name="T32" fmla="*/ 412 w 1405"/>
                  <a:gd name="T33" fmla="*/ 575 h 862"/>
                  <a:gd name="T34" fmla="*/ 407 w 1405"/>
                  <a:gd name="T35" fmla="*/ 571 h 862"/>
                  <a:gd name="T36" fmla="*/ 397 w 1405"/>
                  <a:gd name="T37" fmla="*/ 571 h 862"/>
                  <a:gd name="T38" fmla="*/ 378 w 1405"/>
                  <a:gd name="T39" fmla="*/ 571 h 862"/>
                  <a:gd name="T40" fmla="*/ 363 w 1405"/>
                  <a:gd name="T41" fmla="*/ 571 h 862"/>
                  <a:gd name="T42" fmla="*/ 334 w 1405"/>
                  <a:gd name="T43" fmla="*/ 571 h 862"/>
                  <a:gd name="T44" fmla="*/ 305 w 1405"/>
                  <a:gd name="T45" fmla="*/ 571 h 862"/>
                  <a:gd name="T46" fmla="*/ 276 w 1405"/>
                  <a:gd name="T47" fmla="*/ 571 h 862"/>
                  <a:gd name="T48" fmla="*/ 242 w 1405"/>
                  <a:gd name="T49" fmla="*/ 579 h 862"/>
                  <a:gd name="T50" fmla="*/ 208 w 1405"/>
                  <a:gd name="T51" fmla="*/ 587 h 862"/>
                  <a:gd name="T52" fmla="*/ 174 w 1405"/>
                  <a:gd name="T53" fmla="*/ 599 h 862"/>
                  <a:gd name="T54" fmla="*/ 135 w 1405"/>
                  <a:gd name="T55" fmla="*/ 619 h 862"/>
                  <a:gd name="T56" fmla="*/ 106 w 1405"/>
                  <a:gd name="T57" fmla="*/ 644 h 862"/>
                  <a:gd name="T58" fmla="*/ 72 w 1405"/>
                  <a:gd name="T59" fmla="*/ 672 h 862"/>
                  <a:gd name="T60" fmla="*/ 48 w 1405"/>
                  <a:gd name="T61" fmla="*/ 709 h 862"/>
                  <a:gd name="T62" fmla="*/ 19 w 1405"/>
                  <a:gd name="T63" fmla="*/ 749 h 862"/>
                  <a:gd name="T64" fmla="*/ 0 w 1405"/>
                  <a:gd name="T65" fmla="*/ 802 h 862"/>
                  <a:gd name="T66" fmla="*/ 14 w 1405"/>
                  <a:gd name="T67" fmla="*/ 814 h 862"/>
                  <a:gd name="T68" fmla="*/ 29 w 1405"/>
                  <a:gd name="T69" fmla="*/ 826 h 862"/>
                  <a:gd name="T70" fmla="*/ 63 w 1405"/>
                  <a:gd name="T71" fmla="*/ 838 h 862"/>
                  <a:gd name="T72" fmla="*/ 77 w 1405"/>
                  <a:gd name="T73" fmla="*/ 842 h 862"/>
                  <a:gd name="T74" fmla="*/ 101 w 1405"/>
                  <a:gd name="T75" fmla="*/ 846 h 862"/>
                  <a:gd name="T76" fmla="*/ 126 w 1405"/>
                  <a:gd name="T77" fmla="*/ 854 h 862"/>
                  <a:gd name="T78" fmla="*/ 160 w 1405"/>
                  <a:gd name="T79" fmla="*/ 858 h 862"/>
                  <a:gd name="T80" fmla="*/ 194 w 1405"/>
                  <a:gd name="T81" fmla="*/ 858 h 862"/>
                  <a:gd name="T82" fmla="*/ 232 w 1405"/>
                  <a:gd name="T83" fmla="*/ 862 h 862"/>
                  <a:gd name="T84" fmla="*/ 281 w 1405"/>
                  <a:gd name="T85" fmla="*/ 858 h 862"/>
                  <a:gd name="T86" fmla="*/ 329 w 1405"/>
                  <a:gd name="T87" fmla="*/ 858 h 862"/>
                  <a:gd name="T88" fmla="*/ 383 w 1405"/>
                  <a:gd name="T89" fmla="*/ 850 h 862"/>
                  <a:gd name="T90" fmla="*/ 446 w 1405"/>
                  <a:gd name="T91" fmla="*/ 838 h 862"/>
                  <a:gd name="T92" fmla="*/ 509 w 1405"/>
                  <a:gd name="T93" fmla="*/ 822 h 862"/>
                  <a:gd name="T94" fmla="*/ 581 w 1405"/>
                  <a:gd name="T95" fmla="*/ 802 h 862"/>
                  <a:gd name="T96" fmla="*/ 649 w 1405"/>
                  <a:gd name="T97" fmla="*/ 773 h 862"/>
                  <a:gd name="T98" fmla="*/ 727 w 1405"/>
                  <a:gd name="T99" fmla="*/ 741 h 862"/>
                  <a:gd name="T100" fmla="*/ 799 w 1405"/>
                  <a:gd name="T101" fmla="*/ 700 h 862"/>
                  <a:gd name="T102" fmla="*/ 882 w 1405"/>
                  <a:gd name="T103" fmla="*/ 656 h 862"/>
                  <a:gd name="T104" fmla="*/ 954 w 1405"/>
                  <a:gd name="T105" fmla="*/ 599 h 862"/>
                  <a:gd name="T106" fmla="*/ 1032 w 1405"/>
                  <a:gd name="T107" fmla="*/ 538 h 862"/>
                  <a:gd name="T108" fmla="*/ 1100 w 1405"/>
                  <a:gd name="T109" fmla="*/ 470 h 862"/>
                  <a:gd name="T110" fmla="*/ 1172 w 1405"/>
                  <a:gd name="T111" fmla="*/ 397 h 862"/>
                  <a:gd name="T112" fmla="*/ 1235 w 1405"/>
                  <a:gd name="T113" fmla="*/ 308 h 862"/>
                  <a:gd name="T114" fmla="*/ 1298 w 1405"/>
                  <a:gd name="T115" fmla="*/ 215 h 862"/>
                  <a:gd name="T116" fmla="*/ 1352 w 1405"/>
                  <a:gd name="T117" fmla="*/ 109 h 862"/>
                  <a:gd name="T118" fmla="*/ 1405 w 1405"/>
                  <a:gd name="T119" fmla="*/ 0 h 862"/>
                  <a:gd name="T120" fmla="*/ 964 w 1405"/>
                  <a:gd name="T121" fmla="*/ 105 h 862"/>
                  <a:gd name="T122" fmla="*/ 964 w 1405"/>
                  <a:gd name="T123" fmla="*/ 105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05" h="862">
                    <a:moveTo>
                      <a:pt x="964" y="105"/>
                    </a:moveTo>
                    <a:lnTo>
                      <a:pt x="959" y="109"/>
                    </a:lnTo>
                    <a:lnTo>
                      <a:pt x="954" y="121"/>
                    </a:lnTo>
                    <a:lnTo>
                      <a:pt x="945" y="138"/>
                    </a:lnTo>
                    <a:lnTo>
                      <a:pt x="935" y="166"/>
                    </a:lnTo>
                    <a:lnTo>
                      <a:pt x="911" y="194"/>
                    </a:lnTo>
                    <a:lnTo>
                      <a:pt x="891" y="227"/>
                    </a:lnTo>
                    <a:lnTo>
                      <a:pt x="862" y="263"/>
                    </a:lnTo>
                    <a:lnTo>
                      <a:pt x="833" y="308"/>
                    </a:lnTo>
                    <a:lnTo>
                      <a:pt x="799" y="344"/>
                    </a:lnTo>
                    <a:lnTo>
                      <a:pt x="761" y="385"/>
                    </a:lnTo>
                    <a:lnTo>
                      <a:pt x="712" y="421"/>
                    </a:lnTo>
                    <a:lnTo>
                      <a:pt x="668" y="462"/>
                    </a:lnTo>
                    <a:lnTo>
                      <a:pt x="605" y="494"/>
                    </a:lnTo>
                    <a:lnTo>
                      <a:pt x="547" y="526"/>
                    </a:lnTo>
                    <a:lnTo>
                      <a:pt x="484" y="551"/>
                    </a:lnTo>
                    <a:lnTo>
                      <a:pt x="412" y="575"/>
                    </a:lnTo>
                    <a:lnTo>
                      <a:pt x="407" y="571"/>
                    </a:lnTo>
                    <a:lnTo>
                      <a:pt x="397" y="571"/>
                    </a:lnTo>
                    <a:lnTo>
                      <a:pt x="378" y="571"/>
                    </a:lnTo>
                    <a:lnTo>
                      <a:pt x="363" y="571"/>
                    </a:lnTo>
                    <a:lnTo>
                      <a:pt x="334" y="571"/>
                    </a:lnTo>
                    <a:lnTo>
                      <a:pt x="305" y="571"/>
                    </a:lnTo>
                    <a:lnTo>
                      <a:pt x="276" y="571"/>
                    </a:lnTo>
                    <a:lnTo>
                      <a:pt x="242" y="579"/>
                    </a:lnTo>
                    <a:lnTo>
                      <a:pt x="208" y="587"/>
                    </a:lnTo>
                    <a:lnTo>
                      <a:pt x="174" y="599"/>
                    </a:lnTo>
                    <a:lnTo>
                      <a:pt x="135" y="619"/>
                    </a:lnTo>
                    <a:lnTo>
                      <a:pt x="106" y="644"/>
                    </a:lnTo>
                    <a:lnTo>
                      <a:pt x="72" y="672"/>
                    </a:lnTo>
                    <a:lnTo>
                      <a:pt x="48" y="709"/>
                    </a:lnTo>
                    <a:lnTo>
                      <a:pt x="19" y="749"/>
                    </a:lnTo>
                    <a:lnTo>
                      <a:pt x="0" y="802"/>
                    </a:lnTo>
                    <a:lnTo>
                      <a:pt x="14" y="814"/>
                    </a:lnTo>
                    <a:lnTo>
                      <a:pt x="29" y="826"/>
                    </a:lnTo>
                    <a:lnTo>
                      <a:pt x="63" y="838"/>
                    </a:lnTo>
                    <a:lnTo>
                      <a:pt x="77" y="842"/>
                    </a:lnTo>
                    <a:lnTo>
                      <a:pt x="101" y="846"/>
                    </a:lnTo>
                    <a:lnTo>
                      <a:pt x="126" y="854"/>
                    </a:lnTo>
                    <a:lnTo>
                      <a:pt x="160" y="858"/>
                    </a:lnTo>
                    <a:lnTo>
                      <a:pt x="194" y="858"/>
                    </a:lnTo>
                    <a:lnTo>
                      <a:pt x="232" y="862"/>
                    </a:lnTo>
                    <a:lnTo>
                      <a:pt x="281" y="858"/>
                    </a:lnTo>
                    <a:lnTo>
                      <a:pt x="329" y="858"/>
                    </a:lnTo>
                    <a:lnTo>
                      <a:pt x="383" y="850"/>
                    </a:lnTo>
                    <a:lnTo>
                      <a:pt x="446" y="838"/>
                    </a:lnTo>
                    <a:lnTo>
                      <a:pt x="509" y="822"/>
                    </a:lnTo>
                    <a:lnTo>
                      <a:pt x="581" y="802"/>
                    </a:lnTo>
                    <a:lnTo>
                      <a:pt x="649" y="773"/>
                    </a:lnTo>
                    <a:lnTo>
                      <a:pt x="727" y="741"/>
                    </a:lnTo>
                    <a:lnTo>
                      <a:pt x="799" y="700"/>
                    </a:lnTo>
                    <a:lnTo>
                      <a:pt x="882" y="656"/>
                    </a:lnTo>
                    <a:lnTo>
                      <a:pt x="954" y="599"/>
                    </a:lnTo>
                    <a:lnTo>
                      <a:pt x="1032" y="538"/>
                    </a:lnTo>
                    <a:lnTo>
                      <a:pt x="1100" y="470"/>
                    </a:lnTo>
                    <a:lnTo>
                      <a:pt x="1172" y="397"/>
                    </a:lnTo>
                    <a:lnTo>
                      <a:pt x="1235" y="308"/>
                    </a:lnTo>
                    <a:lnTo>
                      <a:pt x="1298" y="215"/>
                    </a:lnTo>
                    <a:lnTo>
                      <a:pt x="1352" y="109"/>
                    </a:lnTo>
                    <a:lnTo>
                      <a:pt x="1405" y="0"/>
                    </a:lnTo>
                    <a:lnTo>
                      <a:pt x="964" y="105"/>
                    </a:lnTo>
                    <a:lnTo>
                      <a:pt x="964" y="105"/>
                    </a:lnTo>
                    <a:close/>
                  </a:path>
                </a:pathLst>
              </a:custGeom>
              <a:solidFill>
                <a:srgbClr val="78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4" name="Freeform 14"/>
              <p:cNvSpPr>
                <a:spLocks/>
              </p:cNvSpPr>
              <p:nvPr/>
            </p:nvSpPr>
            <p:spPr bwMode="auto">
              <a:xfrm>
                <a:off x="7041966" y="1952505"/>
                <a:ext cx="96979" cy="79523"/>
              </a:xfrm>
              <a:custGeom>
                <a:avLst/>
                <a:gdLst>
                  <a:gd name="T0" fmla="*/ 450 w 450"/>
                  <a:gd name="T1" fmla="*/ 369 h 369"/>
                  <a:gd name="T2" fmla="*/ 237 w 450"/>
                  <a:gd name="T3" fmla="*/ 4 h 369"/>
                  <a:gd name="T4" fmla="*/ 0 w 450"/>
                  <a:gd name="T5" fmla="*/ 0 h 369"/>
                  <a:gd name="T6" fmla="*/ 43 w 450"/>
                  <a:gd name="T7" fmla="*/ 101 h 369"/>
                  <a:gd name="T8" fmla="*/ 189 w 450"/>
                  <a:gd name="T9" fmla="*/ 280 h 369"/>
                  <a:gd name="T10" fmla="*/ 450 w 450"/>
                  <a:gd name="T11" fmla="*/ 369 h 369"/>
                  <a:gd name="T12" fmla="*/ 450 w 450"/>
                  <a:gd name="T13" fmla="*/ 3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369">
                    <a:moveTo>
                      <a:pt x="450" y="369"/>
                    </a:moveTo>
                    <a:lnTo>
                      <a:pt x="237" y="4"/>
                    </a:lnTo>
                    <a:lnTo>
                      <a:pt x="0" y="0"/>
                    </a:lnTo>
                    <a:lnTo>
                      <a:pt x="43" y="101"/>
                    </a:lnTo>
                    <a:lnTo>
                      <a:pt x="189" y="280"/>
                    </a:lnTo>
                    <a:lnTo>
                      <a:pt x="450" y="369"/>
                    </a:lnTo>
                    <a:lnTo>
                      <a:pt x="450" y="369"/>
                    </a:lnTo>
                    <a:close/>
                  </a:path>
                </a:pathLst>
              </a:custGeom>
              <a:solidFill>
                <a:srgbClr val="FFD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5" name="Freeform 15"/>
              <p:cNvSpPr>
                <a:spLocks/>
              </p:cNvSpPr>
              <p:nvPr/>
            </p:nvSpPr>
            <p:spPr bwMode="auto">
              <a:xfrm>
                <a:off x="7436564" y="1750142"/>
                <a:ext cx="80600" cy="117668"/>
              </a:xfrm>
              <a:custGeom>
                <a:avLst/>
                <a:gdLst>
                  <a:gd name="T0" fmla="*/ 107 w 374"/>
                  <a:gd name="T1" fmla="*/ 0 h 546"/>
                  <a:gd name="T2" fmla="*/ 97 w 374"/>
                  <a:gd name="T3" fmla="*/ 4 h 546"/>
                  <a:gd name="T4" fmla="*/ 78 w 374"/>
                  <a:gd name="T5" fmla="*/ 32 h 546"/>
                  <a:gd name="T6" fmla="*/ 63 w 374"/>
                  <a:gd name="T7" fmla="*/ 44 h 546"/>
                  <a:gd name="T8" fmla="*/ 54 w 374"/>
                  <a:gd name="T9" fmla="*/ 65 h 546"/>
                  <a:gd name="T10" fmla="*/ 39 w 374"/>
                  <a:gd name="T11" fmla="*/ 85 h 546"/>
                  <a:gd name="T12" fmla="*/ 30 w 374"/>
                  <a:gd name="T13" fmla="*/ 113 h 546"/>
                  <a:gd name="T14" fmla="*/ 15 w 374"/>
                  <a:gd name="T15" fmla="*/ 137 h 546"/>
                  <a:gd name="T16" fmla="*/ 10 w 374"/>
                  <a:gd name="T17" fmla="*/ 162 h 546"/>
                  <a:gd name="T18" fmla="*/ 0 w 374"/>
                  <a:gd name="T19" fmla="*/ 186 h 546"/>
                  <a:gd name="T20" fmla="*/ 0 w 374"/>
                  <a:gd name="T21" fmla="*/ 218 h 546"/>
                  <a:gd name="T22" fmla="*/ 0 w 374"/>
                  <a:gd name="T23" fmla="*/ 243 h 546"/>
                  <a:gd name="T24" fmla="*/ 5 w 374"/>
                  <a:gd name="T25" fmla="*/ 267 h 546"/>
                  <a:gd name="T26" fmla="*/ 15 w 374"/>
                  <a:gd name="T27" fmla="*/ 295 h 546"/>
                  <a:gd name="T28" fmla="*/ 34 w 374"/>
                  <a:gd name="T29" fmla="*/ 320 h 546"/>
                  <a:gd name="T30" fmla="*/ 54 w 374"/>
                  <a:gd name="T31" fmla="*/ 340 h 546"/>
                  <a:gd name="T32" fmla="*/ 83 w 374"/>
                  <a:gd name="T33" fmla="*/ 372 h 546"/>
                  <a:gd name="T34" fmla="*/ 97 w 374"/>
                  <a:gd name="T35" fmla="*/ 384 h 546"/>
                  <a:gd name="T36" fmla="*/ 122 w 374"/>
                  <a:gd name="T37" fmla="*/ 401 h 546"/>
                  <a:gd name="T38" fmla="*/ 136 w 374"/>
                  <a:gd name="T39" fmla="*/ 417 h 546"/>
                  <a:gd name="T40" fmla="*/ 156 w 374"/>
                  <a:gd name="T41" fmla="*/ 433 h 546"/>
                  <a:gd name="T42" fmla="*/ 189 w 374"/>
                  <a:gd name="T43" fmla="*/ 461 h 546"/>
                  <a:gd name="T44" fmla="*/ 219 w 374"/>
                  <a:gd name="T45" fmla="*/ 490 h 546"/>
                  <a:gd name="T46" fmla="*/ 238 w 374"/>
                  <a:gd name="T47" fmla="*/ 506 h 546"/>
                  <a:gd name="T48" fmla="*/ 248 w 374"/>
                  <a:gd name="T49" fmla="*/ 514 h 546"/>
                  <a:gd name="T50" fmla="*/ 374 w 374"/>
                  <a:gd name="T51" fmla="*/ 546 h 546"/>
                  <a:gd name="T52" fmla="*/ 349 w 374"/>
                  <a:gd name="T53" fmla="*/ 352 h 546"/>
                  <a:gd name="T54" fmla="*/ 194 w 374"/>
                  <a:gd name="T55" fmla="*/ 36 h 546"/>
                  <a:gd name="T56" fmla="*/ 107 w 374"/>
                  <a:gd name="T57" fmla="*/ 0 h 546"/>
                  <a:gd name="T58" fmla="*/ 107 w 374"/>
                  <a:gd name="T5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4" h="546">
                    <a:moveTo>
                      <a:pt x="107" y="0"/>
                    </a:moveTo>
                    <a:lnTo>
                      <a:pt x="97" y="4"/>
                    </a:lnTo>
                    <a:lnTo>
                      <a:pt x="78" y="32"/>
                    </a:lnTo>
                    <a:lnTo>
                      <a:pt x="63" y="44"/>
                    </a:lnTo>
                    <a:lnTo>
                      <a:pt x="54" y="65"/>
                    </a:lnTo>
                    <a:lnTo>
                      <a:pt x="39" y="85"/>
                    </a:lnTo>
                    <a:lnTo>
                      <a:pt x="30" y="113"/>
                    </a:lnTo>
                    <a:lnTo>
                      <a:pt x="15" y="137"/>
                    </a:lnTo>
                    <a:lnTo>
                      <a:pt x="10" y="162"/>
                    </a:lnTo>
                    <a:lnTo>
                      <a:pt x="0" y="186"/>
                    </a:lnTo>
                    <a:lnTo>
                      <a:pt x="0" y="218"/>
                    </a:lnTo>
                    <a:lnTo>
                      <a:pt x="0" y="243"/>
                    </a:lnTo>
                    <a:lnTo>
                      <a:pt x="5" y="267"/>
                    </a:lnTo>
                    <a:lnTo>
                      <a:pt x="15" y="295"/>
                    </a:lnTo>
                    <a:lnTo>
                      <a:pt x="34" y="320"/>
                    </a:lnTo>
                    <a:lnTo>
                      <a:pt x="54" y="340"/>
                    </a:lnTo>
                    <a:lnTo>
                      <a:pt x="83" y="372"/>
                    </a:lnTo>
                    <a:lnTo>
                      <a:pt x="97" y="384"/>
                    </a:lnTo>
                    <a:lnTo>
                      <a:pt x="122" y="401"/>
                    </a:lnTo>
                    <a:lnTo>
                      <a:pt x="136" y="417"/>
                    </a:lnTo>
                    <a:lnTo>
                      <a:pt x="156" y="433"/>
                    </a:lnTo>
                    <a:lnTo>
                      <a:pt x="189" y="461"/>
                    </a:lnTo>
                    <a:lnTo>
                      <a:pt x="219" y="490"/>
                    </a:lnTo>
                    <a:lnTo>
                      <a:pt x="238" y="506"/>
                    </a:lnTo>
                    <a:lnTo>
                      <a:pt x="248" y="514"/>
                    </a:lnTo>
                    <a:lnTo>
                      <a:pt x="374" y="546"/>
                    </a:lnTo>
                    <a:lnTo>
                      <a:pt x="349" y="352"/>
                    </a:lnTo>
                    <a:lnTo>
                      <a:pt x="194" y="36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D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6" name="Freeform 16"/>
              <p:cNvSpPr>
                <a:spLocks/>
              </p:cNvSpPr>
              <p:nvPr/>
            </p:nvSpPr>
            <p:spPr bwMode="auto">
              <a:xfrm>
                <a:off x="7097137" y="1951643"/>
                <a:ext cx="99350" cy="118746"/>
              </a:xfrm>
              <a:custGeom>
                <a:avLst/>
                <a:gdLst>
                  <a:gd name="T0" fmla="*/ 0 w 461"/>
                  <a:gd name="T1" fmla="*/ 24 h 551"/>
                  <a:gd name="T2" fmla="*/ 228 w 461"/>
                  <a:gd name="T3" fmla="*/ 429 h 551"/>
                  <a:gd name="T4" fmla="*/ 461 w 461"/>
                  <a:gd name="T5" fmla="*/ 551 h 551"/>
                  <a:gd name="T6" fmla="*/ 461 w 461"/>
                  <a:gd name="T7" fmla="*/ 389 h 551"/>
                  <a:gd name="T8" fmla="*/ 412 w 461"/>
                  <a:gd name="T9" fmla="*/ 122 h 551"/>
                  <a:gd name="T10" fmla="*/ 248 w 461"/>
                  <a:gd name="T11" fmla="*/ 0 h 551"/>
                  <a:gd name="T12" fmla="*/ 0 w 461"/>
                  <a:gd name="T13" fmla="*/ 24 h 551"/>
                  <a:gd name="T14" fmla="*/ 0 w 461"/>
                  <a:gd name="T15" fmla="*/ 24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1" h="551">
                    <a:moveTo>
                      <a:pt x="0" y="24"/>
                    </a:moveTo>
                    <a:lnTo>
                      <a:pt x="228" y="429"/>
                    </a:lnTo>
                    <a:lnTo>
                      <a:pt x="461" y="551"/>
                    </a:lnTo>
                    <a:lnTo>
                      <a:pt x="461" y="389"/>
                    </a:lnTo>
                    <a:lnTo>
                      <a:pt x="412" y="122"/>
                    </a:lnTo>
                    <a:lnTo>
                      <a:pt x="24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7D9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7" name="Freeform 17"/>
              <p:cNvSpPr>
                <a:spLocks/>
              </p:cNvSpPr>
              <p:nvPr/>
            </p:nvSpPr>
            <p:spPr bwMode="auto">
              <a:xfrm>
                <a:off x="7424064" y="1803372"/>
                <a:ext cx="110772" cy="168313"/>
              </a:xfrm>
              <a:custGeom>
                <a:avLst/>
                <a:gdLst>
                  <a:gd name="T0" fmla="*/ 44 w 514"/>
                  <a:gd name="T1" fmla="*/ 0 h 781"/>
                  <a:gd name="T2" fmla="*/ 39 w 514"/>
                  <a:gd name="T3" fmla="*/ 0 h 781"/>
                  <a:gd name="T4" fmla="*/ 34 w 514"/>
                  <a:gd name="T5" fmla="*/ 12 h 781"/>
                  <a:gd name="T6" fmla="*/ 34 w 514"/>
                  <a:gd name="T7" fmla="*/ 28 h 781"/>
                  <a:gd name="T8" fmla="*/ 29 w 514"/>
                  <a:gd name="T9" fmla="*/ 48 h 781"/>
                  <a:gd name="T10" fmla="*/ 20 w 514"/>
                  <a:gd name="T11" fmla="*/ 73 h 781"/>
                  <a:gd name="T12" fmla="*/ 15 w 514"/>
                  <a:gd name="T13" fmla="*/ 101 h 781"/>
                  <a:gd name="T14" fmla="*/ 10 w 514"/>
                  <a:gd name="T15" fmla="*/ 133 h 781"/>
                  <a:gd name="T16" fmla="*/ 10 w 514"/>
                  <a:gd name="T17" fmla="*/ 174 h 781"/>
                  <a:gd name="T18" fmla="*/ 0 w 514"/>
                  <a:gd name="T19" fmla="*/ 210 h 781"/>
                  <a:gd name="T20" fmla="*/ 0 w 514"/>
                  <a:gd name="T21" fmla="*/ 255 h 781"/>
                  <a:gd name="T22" fmla="*/ 0 w 514"/>
                  <a:gd name="T23" fmla="*/ 295 h 781"/>
                  <a:gd name="T24" fmla="*/ 5 w 514"/>
                  <a:gd name="T25" fmla="*/ 348 h 781"/>
                  <a:gd name="T26" fmla="*/ 10 w 514"/>
                  <a:gd name="T27" fmla="*/ 393 h 781"/>
                  <a:gd name="T28" fmla="*/ 20 w 514"/>
                  <a:gd name="T29" fmla="*/ 445 h 781"/>
                  <a:gd name="T30" fmla="*/ 34 w 514"/>
                  <a:gd name="T31" fmla="*/ 494 h 781"/>
                  <a:gd name="T32" fmla="*/ 58 w 514"/>
                  <a:gd name="T33" fmla="*/ 546 h 781"/>
                  <a:gd name="T34" fmla="*/ 63 w 514"/>
                  <a:gd name="T35" fmla="*/ 563 h 781"/>
                  <a:gd name="T36" fmla="*/ 83 w 514"/>
                  <a:gd name="T37" fmla="*/ 583 h 781"/>
                  <a:gd name="T38" fmla="*/ 107 w 514"/>
                  <a:gd name="T39" fmla="*/ 603 h 781"/>
                  <a:gd name="T40" fmla="*/ 136 w 514"/>
                  <a:gd name="T41" fmla="*/ 623 h 781"/>
                  <a:gd name="T42" fmla="*/ 165 w 514"/>
                  <a:gd name="T43" fmla="*/ 644 h 781"/>
                  <a:gd name="T44" fmla="*/ 199 w 514"/>
                  <a:gd name="T45" fmla="*/ 664 h 781"/>
                  <a:gd name="T46" fmla="*/ 228 w 514"/>
                  <a:gd name="T47" fmla="*/ 684 h 781"/>
                  <a:gd name="T48" fmla="*/ 267 w 514"/>
                  <a:gd name="T49" fmla="*/ 704 h 781"/>
                  <a:gd name="T50" fmla="*/ 301 w 514"/>
                  <a:gd name="T51" fmla="*/ 716 h 781"/>
                  <a:gd name="T52" fmla="*/ 330 w 514"/>
                  <a:gd name="T53" fmla="*/ 733 h 781"/>
                  <a:gd name="T54" fmla="*/ 359 w 514"/>
                  <a:gd name="T55" fmla="*/ 745 h 781"/>
                  <a:gd name="T56" fmla="*/ 388 w 514"/>
                  <a:gd name="T57" fmla="*/ 757 h 781"/>
                  <a:gd name="T58" fmla="*/ 407 w 514"/>
                  <a:gd name="T59" fmla="*/ 765 h 781"/>
                  <a:gd name="T60" fmla="*/ 427 w 514"/>
                  <a:gd name="T61" fmla="*/ 773 h 781"/>
                  <a:gd name="T62" fmla="*/ 436 w 514"/>
                  <a:gd name="T63" fmla="*/ 777 h 781"/>
                  <a:gd name="T64" fmla="*/ 446 w 514"/>
                  <a:gd name="T65" fmla="*/ 781 h 781"/>
                  <a:gd name="T66" fmla="*/ 446 w 514"/>
                  <a:gd name="T67" fmla="*/ 773 h 781"/>
                  <a:gd name="T68" fmla="*/ 456 w 514"/>
                  <a:gd name="T69" fmla="*/ 753 h 781"/>
                  <a:gd name="T70" fmla="*/ 466 w 514"/>
                  <a:gd name="T71" fmla="*/ 725 h 781"/>
                  <a:gd name="T72" fmla="*/ 480 w 514"/>
                  <a:gd name="T73" fmla="*/ 696 h 781"/>
                  <a:gd name="T74" fmla="*/ 480 w 514"/>
                  <a:gd name="T75" fmla="*/ 680 h 781"/>
                  <a:gd name="T76" fmla="*/ 490 w 514"/>
                  <a:gd name="T77" fmla="*/ 664 h 781"/>
                  <a:gd name="T78" fmla="*/ 495 w 514"/>
                  <a:gd name="T79" fmla="*/ 648 h 781"/>
                  <a:gd name="T80" fmla="*/ 504 w 514"/>
                  <a:gd name="T81" fmla="*/ 635 h 781"/>
                  <a:gd name="T82" fmla="*/ 509 w 514"/>
                  <a:gd name="T83" fmla="*/ 615 h 781"/>
                  <a:gd name="T84" fmla="*/ 514 w 514"/>
                  <a:gd name="T85" fmla="*/ 611 h 781"/>
                  <a:gd name="T86" fmla="*/ 514 w 514"/>
                  <a:gd name="T87" fmla="*/ 603 h 781"/>
                  <a:gd name="T88" fmla="*/ 509 w 514"/>
                  <a:gd name="T89" fmla="*/ 591 h 781"/>
                  <a:gd name="T90" fmla="*/ 504 w 514"/>
                  <a:gd name="T91" fmla="*/ 575 h 781"/>
                  <a:gd name="T92" fmla="*/ 504 w 514"/>
                  <a:gd name="T93" fmla="*/ 563 h 781"/>
                  <a:gd name="T94" fmla="*/ 495 w 514"/>
                  <a:gd name="T95" fmla="*/ 534 h 781"/>
                  <a:gd name="T96" fmla="*/ 490 w 514"/>
                  <a:gd name="T97" fmla="*/ 510 h 781"/>
                  <a:gd name="T98" fmla="*/ 480 w 514"/>
                  <a:gd name="T99" fmla="*/ 486 h 781"/>
                  <a:gd name="T100" fmla="*/ 480 w 514"/>
                  <a:gd name="T101" fmla="*/ 461 h 781"/>
                  <a:gd name="T102" fmla="*/ 470 w 514"/>
                  <a:gd name="T103" fmla="*/ 437 h 781"/>
                  <a:gd name="T104" fmla="*/ 466 w 514"/>
                  <a:gd name="T105" fmla="*/ 409 h 781"/>
                  <a:gd name="T106" fmla="*/ 456 w 514"/>
                  <a:gd name="T107" fmla="*/ 384 h 781"/>
                  <a:gd name="T108" fmla="*/ 456 w 514"/>
                  <a:gd name="T109" fmla="*/ 368 h 781"/>
                  <a:gd name="T110" fmla="*/ 446 w 514"/>
                  <a:gd name="T111" fmla="*/ 348 h 781"/>
                  <a:gd name="T112" fmla="*/ 446 w 514"/>
                  <a:gd name="T113" fmla="*/ 336 h 781"/>
                  <a:gd name="T114" fmla="*/ 446 w 514"/>
                  <a:gd name="T115" fmla="*/ 328 h 781"/>
                  <a:gd name="T116" fmla="*/ 277 w 514"/>
                  <a:gd name="T117" fmla="*/ 259 h 781"/>
                  <a:gd name="T118" fmla="*/ 44 w 514"/>
                  <a:gd name="T119" fmla="*/ 0 h 781"/>
                  <a:gd name="T120" fmla="*/ 44 w 514"/>
                  <a:gd name="T12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4" h="781">
                    <a:moveTo>
                      <a:pt x="44" y="0"/>
                    </a:moveTo>
                    <a:lnTo>
                      <a:pt x="39" y="0"/>
                    </a:lnTo>
                    <a:lnTo>
                      <a:pt x="34" y="12"/>
                    </a:lnTo>
                    <a:lnTo>
                      <a:pt x="34" y="28"/>
                    </a:lnTo>
                    <a:lnTo>
                      <a:pt x="29" y="48"/>
                    </a:lnTo>
                    <a:lnTo>
                      <a:pt x="20" y="73"/>
                    </a:lnTo>
                    <a:lnTo>
                      <a:pt x="15" y="101"/>
                    </a:lnTo>
                    <a:lnTo>
                      <a:pt x="10" y="133"/>
                    </a:lnTo>
                    <a:lnTo>
                      <a:pt x="10" y="174"/>
                    </a:lnTo>
                    <a:lnTo>
                      <a:pt x="0" y="210"/>
                    </a:lnTo>
                    <a:lnTo>
                      <a:pt x="0" y="255"/>
                    </a:lnTo>
                    <a:lnTo>
                      <a:pt x="0" y="295"/>
                    </a:lnTo>
                    <a:lnTo>
                      <a:pt x="5" y="348"/>
                    </a:lnTo>
                    <a:lnTo>
                      <a:pt x="10" y="393"/>
                    </a:lnTo>
                    <a:lnTo>
                      <a:pt x="20" y="445"/>
                    </a:lnTo>
                    <a:lnTo>
                      <a:pt x="34" y="494"/>
                    </a:lnTo>
                    <a:lnTo>
                      <a:pt x="58" y="546"/>
                    </a:lnTo>
                    <a:lnTo>
                      <a:pt x="63" y="563"/>
                    </a:lnTo>
                    <a:lnTo>
                      <a:pt x="83" y="583"/>
                    </a:lnTo>
                    <a:lnTo>
                      <a:pt x="107" y="603"/>
                    </a:lnTo>
                    <a:lnTo>
                      <a:pt x="136" y="623"/>
                    </a:lnTo>
                    <a:lnTo>
                      <a:pt x="165" y="644"/>
                    </a:lnTo>
                    <a:lnTo>
                      <a:pt x="199" y="664"/>
                    </a:lnTo>
                    <a:lnTo>
                      <a:pt x="228" y="684"/>
                    </a:lnTo>
                    <a:lnTo>
                      <a:pt x="267" y="704"/>
                    </a:lnTo>
                    <a:lnTo>
                      <a:pt x="301" y="716"/>
                    </a:lnTo>
                    <a:lnTo>
                      <a:pt x="330" y="733"/>
                    </a:lnTo>
                    <a:lnTo>
                      <a:pt x="359" y="745"/>
                    </a:lnTo>
                    <a:lnTo>
                      <a:pt x="388" y="757"/>
                    </a:lnTo>
                    <a:lnTo>
                      <a:pt x="407" y="765"/>
                    </a:lnTo>
                    <a:lnTo>
                      <a:pt x="427" y="773"/>
                    </a:lnTo>
                    <a:lnTo>
                      <a:pt x="436" y="777"/>
                    </a:lnTo>
                    <a:lnTo>
                      <a:pt x="446" y="781"/>
                    </a:lnTo>
                    <a:lnTo>
                      <a:pt x="446" y="773"/>
                    </a:lnTo>
                    <a:lnTo>
                      <a:pt x="456" y="753"/>
                    </a:lnTo>
                    <a:lnTo>
                      <a:pt x="466" y="725"/>
                    </a:lnTo>
                    <a:lnTo>
                      <a:pt x="480" y="696"/>
                    </a:lnTo>
                    <a:lnTo>
                      <a:pt x="480" y="680"/>
                    </a:lnTo>
                    <a:lnTo>
                      <a:pt x="490" y="664"/>
                    </a:lnTo>
                    <a:lnTo>
                      <a:pt x="495" y="648"/>
                    </a:lnTo>
                    <a:lnTo>
                      <a:pt x="504" y="635"/>
                    </a:lnTo>
                    <a:lnTo>
                      <a:pt x="509" y="615"/>
                    </a:lnTo>
                    <a:lnTo>
                      <a:pt x="514" y="611"/>
                    </a:lnTo>
                    <a:lnTo>
                      <a:pt x="514" y="603"/>
                    </a:lnTo>
                    <a:lnTo>
                      <a:pt x="509" y="591"/>
                    </a:lnTo>
                    <a:lnTo>
                      <a:pt x="504" y="575"/>
                    </a:lnTo>
                    <a:lnTo>
                      <a:pt x="504" y="563"/>
                    </a:lnTo>
                    <a:lnTo>
                      <a:pt x="495" y="534"/>
                    </a:lnTo>
                    <a:lnTo>
                      <a:pt x="490" y="510"/>
                    </a:lnTo>
                    <a:lnTo>
                      <a:pt x="480" y="486"/>
                    </a:lnTo>
                    <a:lnTo>
                      <a:pt x="480" y="461"/>
                    </a:lnTo>
                    <a:lnTo>
                      <a:pt x="470" y="437"/>
                    </a:lnTo>
                    <a:lnTo>
                      <a:pt x="466" y="409"/>
                    </a:lnTo>
                    <a:lnTo>
                      <a:pt x="456" y="384"/>
                    </a:lnTo>
                    <a:lnTo>
                      <a:pt x="456" y="368"/>
                    </a:lnTo>
                    <a:lnTo>
                      <a:pt x="446" y="348"/>
                    </a:lnTo>
                    <a:lnTo>
                      <a:pt x="446" y="336"/>
                    </a:lnTo>
                    <a:lnTo>
                      <a:pt x="446" y="328"/>
                    </a:lnTo>
                    <a:lnTo>
                      <a:pt x="277" y="259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D9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8" name="Freeform 18"/>
              <p:cNvSpPr>
                <a:spLocks/>
              </p:cNvSpPr>
              <p:nvPr/>
            </p:nvSpPr>
            <p:spPr bwMode="auto">
              <a:xfrm>
                <a:off x="7153600" y="1863500"/>
                <a:ext cx="374986" cy="240939"/>
              </a:xfrm>
              <a:custGeom>
                <a:avLst/>
                <a:gdLst>
                  <a:gd name="T0" fmla="*/ 683 w 1740"/>
                  <a:gd name="T1" fmla="*/ 85 h 1118"/>
                  <a:gd name="T2" fmla="*/ 645 w 1740"/>
                  <a:gd name="T3" fmla="*/ 97 h 1118"/>
                  <a:gd name="T4" fmla="*/ 596 w 1740"/>
                  <a:gd name="T5" fmla="*/ 114 h 1118"/>
                  <a:gd name="T6" fmla="*/ 543 w 1740"/>
                  <a:gd name="T7" fmla="*/ 134 h 1118"/>
                  <a:gd name="T8" fmla="*/ 490 w 1740"/>
                  <a:gd name="T9" fmla="*/ 162 h 1118"/>
                  <a:gd name="T10" fmla="*/ 427 w 1740"/>
                  <a:gd name="T11" fmla="*/ 190 h 1118"/>
                  <a:gd name="T12" fmla="*/ 364 w 1740"/>
                  <a:gd name="T13" fmla="*/ 231 h 1118"/>
                  <a:gd name="T14" fmla="*/ 301 w 1740"/>
                  <a:gd name="T15" fmla="*/ 267 h 1118"/>
                  <a:gd name="T16" fmla="*/ 247 w 1740"/>
                  <a:gd name="T17" fmla="*/ 312 h 1118"/>
                  <a:gd name="T18" fmla="*/ 184 w 1740"/>
                  <a:gd name="T19" fmla="*/ 356 h 1118"/>
                  <a:gd name="T20" fmla="*/ 136 w 1740"/>
                  <a:gd name="T21" fmla="*/ 409 h 1118"/>
                  <a:gd name="T22" fmla="*/ 87 w 1740"/>
                  <a:gd name="T23" fmla="*/ 462 h 1118"/>
                  <a:gd name="T24" fmla="*/ 53 w 1740"/>
                  <a:gd name="T25" fmla="*/ 522 h 1118"/>
                  <a:gd name="T26" fmla="*/ 24 w 1740"/>
                  <a:gd name="T27" fmla="*/ 579 h 1118"/>
                  <a:gd name="T28" fmla="*/ 5 w 1740"/>
                  <a:gd name="T29" fmla="*/ 644 h 1118"/>
                  <a:gd name="T30" fmla="*/ 0 w 1740"/>
                  <a:gd name="T31" fmla="*/ 709 h 1118"/>
                  <a:gd name="T32" fmla="*/ 15 w 1740"/>
                  <a:gd name="T33" fmla="*/ 782 h 1118"/>
                  <a:gd name="T34" fmla="*/ 39 w 1740"/>
                  <a:gd name="T35" fmla="*/ 842 h 1118"/>
                  <a:gd name="T36" fmla="*/ 102 w 1740"/>
                  <a:gd name="T37" fmla="*/ 903 h 1118"/>
                  <a:gd name="T38" fmla="*/ 184 w 1740"/>
                  <a:gd name="T39" fmla="*/ 960 h 1118"/>
                  <a:gd name="T40" fmla="*/ 286 w 1740"/>
                  <a:gd name="T41" fmla="*/ 1008 h 1118"/>
                  <a:gd name="T42" fmla="*/ 402 w 1740"/>
                  <a:gd name="T43" fmla="*/ 1049 h 1118"/>
                  <a:gd name="T44" fmla="*/ 538 w 1740"/>
                  <a:gd name="T45" fmla="*/ 1081 h 1118"/>
                  <a:gd name="T46" fmla="*/ 674 w 1740"/>
                  <a:gd name="T47" fmla="*/ 1105 h 1118"/>
                  <a:gd name="T48" fmla="*/ 819 w 1740"/>
                  <a:gd name="T49" fmla="*/ 1118 h 1118"/>
                  <a:gd name="T50" fmla="*/ 960 w 1740"/>
                  <a:gd name="T51" fmla="*/ 1118 h 1118"/>
                  <a:gd name="T52" fmla="*/ 1105 w 1740"/>
                  <a:gd name="T53" fmla="*/ 1110 h 1118"/>
                  <a:gd name="T54" fmla="*/ 1241 w 1740"/>
                  <a:gd name="T55" fmla="*/ 1085 h 1118"/>
                  <a:gd name="T56" fmla="*/ 1367 w 1740"/>
                  <a:gd name="T57" fmla="*/ 1053 h 1118"/>
                  <a:gd name="T58" fmla="*/ 1478 w 1740"/>
                  <a:gd name="T59" fmla="*/ 1000 h 1118"/>
                  <a:gd name="T60" fmla="*/ 1570 w 1740"/>
                  <a:gd name="T61" fmla="*/ 939 h 1118"/>
                  <a:gd name="T62" fmla="*/ 1643 w 1740"/>
                  <a:gd name="T63" fmla="*/ 863 h 1118"/>
                  <a:gd name="T64" fmla="*/ 1696 w 1740"/>
                  <a:gd name="T65" fmla="*/ 769 h 1118"/>
                  <a:gd name="T66" fmla="*/ 1721 w 1740"/>
                  <a:gd name="T67" fmla="*/ 664 h 1118"/>
                  <a:gd name="T68" fmla="*/ 1735 w 1740"/>
                  <a:gd name="T69" fmla="*/ 567 h 1118"/>
                  <a:gd name="T70" fmla="*/ 1740 w 1740"/>
                  <a:gd name="T71" fmla="*/ 474 h 1118"/>
                  <a:gd name="T72" fmla="*/ 1735 w 1740"/>
                  <a:gd name="T73" fmla="*/ 393 h 1118"/>
                  <a:gd name="T74" fmla="*/ 1716 w 1740"/>
                  <a:gd name="T75" fmla="*/ 312 h 1118"/>
                  <a:gd name="T76" fmla="*/ 1687 w 1740"/>
                  <a:gd name="T77" fmla="*/ 239 h 1118"/>
                  <a:gd name="T78" fmla="*/ 1643 w 1740"/>
                  <a:gd name="T79" fmla="*/ 174 h 1118"/>
                  <a:gd name="T80" fmla="*/ 1590 w 1740"/>
                  <a:gd name="T81" fmla="*/ 122 h 1118"/>
                  <a:gd name="T82" fmla="*/ 1522 w 1740"/>
                  <a:gd name="T83" fmla="*/ 77 h 1118"/>
                  <a:gd name="T84" fmla="*/ 1444 w 1740"/>
                  <a:gd name="T85" fmla="*/ 41 h 1118"/>
                  <a:gd name="T86" fmla="*/ 1347 w 1740"/>
                  <a:gd name="T87" fmla="*/ 16 h 1118"/>
                  <a:gd name="T88" fmla="*/ 1241 w 1740"/>
                  <a:gd name="T89" fmla="*/ 4 h 1118"/>
                  <a:gd name="T90" fmla="*/ 1120 w 1740"/>
                  <a:gd name="T91" fmla="*/ 0 h 1118"/>
                  <a:gd name="T92" fmla="*/ 989 w 1740"/>
                  <a:gd name="T93" fmla="*/ 16 h 1118"/>
                  <a:gd name="T94" fmla="*/ 839 w 1740"/>
                  <a:gd name="T95" fmla="*/ 41 h 1118"/>
                  <a:gd name="T96" fmla="*/ 683 w 1740"/>
                  <a:gd name="T97" fmla="*/ 85 h 1118"/>
                  <a:gd name="T98" fmla="*/ 683 w 1740"/>
                  <a:gd name="T99" fmla="*/ 85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40" h="1118">
                    <a:moveTo>
                      <a:pt x="683" y="85"/>
                    </a:moveTo>
                    <a:lnTo>
                      <a:pt x="645" y="97"/>
                    </a:lnTo>
                    <a:lnTo>
                      <a:pt x="596" y="114"/>
                    </a:lnTo>
                    <a:lnTo>
                      <a:pt x="543" y="134"/>
                    </a:lnTo>
                    <a:lnTo>
                      <a:pt x="490" y="162"/>
                    </a:lnTo>
                    <a:lnTo>
                      <a:pt x="427" y="190"/>
                    </a:lnTo>
                    <a:lnTo>
                      <a:pt x="364" y="231"/>
                    </a:lnTo>
                    <a:lnTo>
                      <a:pt x="301" y="267"/>
                    </a:lnTo>
                    <a:lnTo>
                      <a:pt x="247" y="312"/>
                    </a:lnTo>
                    <a:lnTo>
                      <a:pt x="184" y="356"/>
                    </a:lnTo>
                    <a:lnTo>
                      <a:pt x="136" y="409"/>
                    </a:lnTo>
                    <a:lnTo>
                      <a:pt x="87" y="462"/>
                    </a:lnTo>
                    <a:lnTo>
                      <a:pt x="53" y="522"/>
                    </a:lnTo>
                    <a:lnTo>
                      <a:pt x="24" y="579"/>
                    </a:lnTo>
                    <a:lnTo>
                      <a:pt x="5" y="644"/>
                    </a:lnTo>
                    <a:lnTo>
                      <a:pt x="0" y="709"/>
                    </a:lnTo>
                    <a:lnTo>
                      <a:pt x="15" y="782"/>
                    </a:lnTo>
                    <a:lnTo>
                      <a:pt x="39" y="842"/>
                    </a:lnTo>
                    <a:lnTo>
                      <a:pt x="102" y="903"/>
                    </a:lnTo>
                    <a:lnTo>
                      <a:pt x="184" y="960"/>
                    </a:lnTo>
                    <a:lnTo>
                      <a:pt x="286" y="1008"/>
                    </a:lnTo>
                    <a:lnTo>
                      <a:pt x="402" y="1049"/>
                    </a:lnTo>
                    <a:lnTo>
                      <a:pt x="538" y="1081"/>
                    </a:lnTo>
                    <a:lnTo>
                      <a:pt x="674" y="1105"/>
                    </a:lnTo>
                    <a:lnTo>
                      <a:pt x="819" y="1118"/>
                    </a:lnTo>
                    <a:lnTo>
                      <a:pt x="960" y="1118"/>
                    </a:lnTo>
                    <a:lnTo>
                      <a:pt x="1105" y="1110"/>
                    </a:lnTo>
                    <a:lnTo>
                      <a:pt x="1241" y="1085"/>
                    </a:lnTo>
                    <a:lnTo>
                      <a:pt x="1367" y="1053"/>
                    </a:lnTo>
                    <a:lnTo>
                      <a:pt x="1478" y="1000"/>
                    </a:lnTo>
                    <a:lnTo>
                      <a:pt x="1570" y="939"/>
                    </a:lnTo>
                    <a:lnTo>
                      <a:pt x="1643" y="863"/>
                    </a:lnTo>
                    <a:lnTo>
                      <a:pt x="1696" y="769"/>
                    </a:lnTo>
                    <a:lnTo>
                      <a:pt x="1721" y="664"/>
                    </a:lnTo>
                    <a:lnTo>
                      <a:pt x="1735" y="567"/>
                    </a:lnTo>
                    <a:lnTo>
                      <a:pt x="1740" y="474"/>
                    </a:lnTo>
                    <a:lnTo>
                      <a:pt x="1735" y="393"/>
                    </a:lnTo>
                    <a:lnTo>
                      <a:pt x="1716" y="312"/>
                    </a:lnTo>
                    <a:lnTo>
                      <a:pt x="1687" y="239"/>
                    </a:lnTo>
                    <a:lnTo>
                      <a:pt x="1643" y="174"/>
                    </a:lnTo>
                    <a:lnTo>
                      <a:pt x="1590" y="122"/>
                    </a:lnTo>
                    <a:lnTo>
                      <a:pt x="1522" y="77"/>
                    </a:lnTo>
                    <a:lnTo>
                      <a:pt x="1444" y="41"/>
                    </a:lnTo>
                    <a:lnTo>
                      <a:pt x="1347" y="16"/>
                    </a:lnTo>
                    <a:lnTo>
                      <a:pt x="1241" y="4"/>
                    </a:lnTo>
                    <a:lnTo>
                      <a:pt x="1120" y="0"/>
                    </a:lnTo>
                    <a:lnTo>
                      <a:pt x="989" y="16"/>
                    </a:lnTo>
                    <a:lnTo>
                      <a:pt x="839" y="41"/>
                    </a:lnTo>
                    <a:lnTo>
                      <a:pt x="683" y="85"/>
                    </a:lnTo>
                    <a:lnTo>
                      <a:pt x="683" y="85"/>
                    </a:lnTo>
                    <a:close/>
                  </a:path>
                </a:pathLst>
              </a:custGeom>
              <a:solidFill>
                <a:srgbClr val="7D9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9" name="Freeform 19"/>
              <p:cNvSpPr>
                <a:spLocks/>
              </p:cNvSpPr>
              <p:nvPr/>
            </p:nvSpPr>
            <p:spPr bwMode="auto">
              <a:xfrm>
                <a:off x="7346912" y="1881818"/>
                <a:ext cx="95040" cy="97841"/>
              </a:xfrm>
              <a:custGeom>
                <a:avLst/>
                <a:gdLst>
                  <a:gd name="T0" fmla="*/ 441 w 441"/>
                  <a:gd name="T1" fmla="*/ 24 h 454"/>
                  <a:gd name="T2" fmla="*/ 441 w 441"/>
                  <a:gd name="T3" fmla="*/ 33 h 454"/>
                  <a:gd name="T4" fmla="*/ 441 w 441"/>
                  <a:gd name="T5" fmla="*/ 49 h 454"/>
                  <a:gd name="T6" fmla="*/ 436 w 441"/>
                  <a:gd name="T7" fmla="*/ 73 h 454"/>
                  <a:gd name="T8" fmla="*/ 426 w 441"/>
                  <a:gd name="T9" fmla="*/ 81 h 454"/>
                  <a:gd name="T10" fmla="*/ 426 w 441"/>
                  <a:gd name="T11" fmla="*/ 93 h 454"/>
                  <a:gd name="T12" fmla="*/ 416 w 441"/>
                  <a:gd name="T13" fmla="*/ 114 h 454"/>
                  <a:gd name="T14" fmla="*/ 412 w 441"/>
                  <a:gd name="T15" fmla="*/ 130 h 454"/>
                  <a:gd name="T16" fmla="*/ 397 w 441"/>
                  <a:gd name="T17" fmla="*/ 146 h 454"/>
                  <a:gd name="T18" fmla="*/ 387 w 441"/>
                  <a:gd name="T19" fmla="*/ 166 h 454"/>
                  <a:gd name="T20" fmla="*/ 368 w 441"/>
                  <a:gd name="T21" fmla="*/ 186 h 454"/>
                  <a:gd name="T22" fmla="*/ 353 w 441"/>
                  <a:gd name="T23" fmla="*/ 211 h 454"/>
                  <a:gd name="T24" fmla="*/ 334 w 441"/>
                  <a:gd name="T25" fmla="*/ 231 h 454"/>
                  <a:gd name="T26" fmla="*/ 315 w 441"/>
                  <a:gd name="T27" fmla="*/ 255 h 454"/>
                  <a:gd name="T28" fmla="*/ 295 w 441"/>
                  <a:gd name="T29" fmla="*/ 276 h 454"/>
                  <a:gd name="T30" fmla="*/ 276 w 441"/>
                  <a:gd name="T31" fmla="*/ 300 h 454"/>
                  <a:gd name="T32" fmla="*/ 257 w 441"/>
                  <a:gd name="T33" fmla="*/ 316 h 454"/>
                  <a:gd name="T34" fmla="*/ 247 w 441"/>
                  <a:gd name="T35" fmla="*/ 336 h 454"/>
                  <a:gd name="T36" fmla="*/ 227 w 441"/>
                  <a:gd name="T37" fmla="*/ 356 h 454"/>
                  <a:gd name="T38" fmla="*/ 218 w 441"/>
                  <a:gd name="T39" fmla="*/ 377 h 454"/>
                  <a:gd name="T40" fmla="*/ 203 w 441"/>
                  <a:gd name="T41" fmla="*/ 389 h 454"/>
                  <a:gd name="T42" fmla="*/ 194 w 441"/>
                  <a:gd name="T43" fmla="*/ 405 h 454"/>
                  <a:gd name="T44" fmla="*/ 184 w 441"/>
                  <a:gd name="T45" fmla="*/ 417 h 454"/>
                  <a:gd name="T46" fmla="*/ 174 w 441"/>
                  <a:gd name="T47" fmla="*/ 429 h 454"/>
                  <a:gd name="T48" fmla="*/ 160 w 441"/>
                  <a:gd name="T49" fmla="*/ 446 h 454"/>
                  <a:gd name="T50" fmla="*/ 160 w 441"/>
                  <a:gd name="T51" fmla="*/ 454 h 454"/>
                  <a:gd name="T52" fmla="*/ 14 w 441"/>
                  <a:gd name="T53" fmla="*/ 454 h 454"/>
                  <a:gd name="T54" fmla="*/ 0 w 441"/>
                  <a:gd name="T55" fmla="*/ 336 h 454"/>
                  <a:gd name="T56" fmla="*/ 14 w 441"/>
                  <a:gd name="T57" fmla="*/ 203 h 454"/>
                  <a:gd name="T58" fmla="*/ 145 w 441"/>
                  <a:gd name="T59" fmla="*/ 61 h 454"/>
                  <a:gd name="T60" fmla="*/ 290 w 441"/>
                  <a:gd name="T61" fmla="*/ 4 h 454"/>
                  <a:gd name="T62" fmla="*/ 421 w 441"/>
                  <a:gd name="T63" fmla="*/ 0 h 454"/>
                  <a:gd name="T64" fmla="*/ 441 w 441"/>
                  <a:gd name="T65" fmla="*/ 24 h 454"/>
                  <a:gd name="T66" fmla="*/ 441 w 441"/>
                  <a:gd name="T67" fmla="*/ 2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1" h="454">
                    <a:moveTo>
                      <a:pt x="441" y="24"/>
                    </a:moveTo>
                    <a:lnTo>
                      <a:pt x="441" y="33"/>
                    </a:lnTo>
                    <a:lnTo>
                      <a:pt x="441" y="49"/>
                    </a:lnTo>
                    <a:lnTo>
                      <a:pt x="436" y="73"/>
                    </a:lnTo>
                    <a:lnTo>
                      <a:pt x="426" y="81"/>
                    </a:lnTo>
                    <a:lnTo>
                      <a:pt x="426" y="93"/>
                    </a:lnTo>
                    <a:lnTo>
                      <a:pt x="416" y="114"/>
                    </a:lnTo>
                    <a:lnTo>
                      <a:pt x="412" y="130"/>
                    </a:lnTo>
                    <a:lnTo>
                      <a:pt x="397" y="146"/>
                    </a:lnTo>
                    <a:lnTo>
                      <a:pt x="387" y="166"/>
                    </a:lnTo>
                    <a:lnTo>
                      <a:pt x="368" y="186"/>
                    </a:lnTo>
                    <a:lnTo>
                      <a:pt x="353" y="211"/>
                    </a:lnTo>
                    <a:lnTo>
                      <a:pt x="334" y="231"/>
                    </a:lnTo>
                    <a:lnTo>
                      <a:pt x="315" y="255"/>
                    </a:lnTo>
                    <a:lnTo>
                      <a:pt x="295" y="276"/>
                    </a:lnTo>
                    <a:lnTo>
                      <a:pt x="276" y="300"/>
                    </a:lnTo>
                    <a:lnTo>
                      <a:pt x="257" y="316"/>
                    </a:lnTo>
                    <a:lnTo>
                      <a:pt x="247" y="336"/>
                    </a:lnTo>
                    <a:lnTo>
                      <a:pt x="227" y="356"/>
                    </a:lnTo>
                    <a:lnTo>
                      <a:pt x="218" y="377"/>
                    </a:lnTo>
                    <a:lnTo>
                      <a:pt x="203" y="389"/>
                    </a:lnTo>
                    <a:lnTo>
                      <a:pt x="194" y="405"/>
                    </a:lnTo>
                    <a:lnTo>
                      <a:pt x="184" y="417"/>
                    </a:lnTo>
                    <a:lnTo>
                      <a:pt x="174" y="429"/>
                    </a:lnTo>
                    <a:lnTo>
                      <a:pt x="160" y="446"/>
                    </a:lnTo>
                    <a:lnTo>
                      <a:pt x="160" y="454"/>
                    </a:lnTo>
                    <a:lnTo>
                      <a:pt x="14" y="454"/>
                    </a:lnTo>
                    <a:lnTo>
                      <a:pt x="0" y="336"/>
                    </a:lnTo>
                    <a:lnTo>
                      <a:pt x="14" y="203"/>
                    </a:lnTo>
                    <a:lnTo>
                      <a:pt x="145" y="61"/>
                    </a:lnTo>
                    <a:lnTo>
                      <a:pt x="290" y="4"/>
                    </a:lnTo>
                    <a:lnTo>
                      <a:pt x="421" y="0"/>
                    </a:lnTo>
                    <a:lnTo>
                      <a:pt x="441" y="24"/>
                    </a:lnTo>
                    <a:lnTo>
                      <a:pt x="441" y="24"/>
                    </a:lnTo>
                    <a:close/>
                  </a:path>
                </a:pathLst>
              </a:custGeom>
              <a:solidFill>
                <a:srgbClr val="E8F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0" name="Freeform 20"/>
              <p:cNvSpPr>
                <a:spLocks/>
              </p:cNvSpPr>
              <p:nvPr/>
            </p:nvSpPr>
            <p:spPr bwMode="auto">
              <a:xfrm>
                <a:off x="7354239" y="1974271"/>
                <a:ext cx="150210" cy="103875"/>
              </a:xfrm>
              <a:custGeom>
                <a:avLst/>
                <a:gdLst>
                  <a:gd name="T0" fmla="*/ 126 w 697"/>
                  <a:gd name="T1" fmla="*/ 0 h 482"/>
                  <a:gd name="T2" fmla="*/ 0 w 697"/>
                  <a:gd name="T3" fmla="*/ 247 h 482"/>
                  <a:gd name="T4" fmla="*/ 0 w 697"/>
                  <a:gd name="T5" fmla="*/ 251 h 482"/>
                  <a:gd name="T6" fmla="*/ 4 w 697"/>
                  <a:gd name="T7" fmla="*/ 276 h 482"/>
                  <a:gd name="T8" fmla="*/ 4 w 697"/>
                  <a:gd name="T9" fmla="*/ 288 h 482"/>
                  <a:gd name="T10" fmla="*/ 14 w 697"/>
                  <a:gd name="T11" fmla="*/ 308 h 482"/>
                  <a:gd name="T12" fmla="*/ 19 w 697"/>
                  <a:gd name="T13" fmla="*/ 324 h 482"/>
                  <a:gd name="T14" fmla="*/ 34 w 697"/>
                  <a:gd name="T15" fmla="*/ 349 h 482"/>
                  <a:gd name="T16" fmla="*/ 43 w 697"/>
                  <a:gd name="T17" fmla="*/ 365 h 482"/>
                  <a:gd name="T18" fmla="*/ 63 w 697"/>
                  <a:gd name="T19" fmla="*/ 385 h 482"/>
                  <a:gd name="T20" fmla="*/ 77 w 697"/>
                  <a:gd name="T21" fmla="*/ 405 h 482"/>
                  <a:gd name="T22" fmla="*/ 106 w 697"/>
                  <a:gd name="T23" fmla="*/ 425 h 482"/>
                  <a:gd name="T24" fmla="*/ 130 w 697"/>
                  <a:gd name="T25" fmla="*/ 442 h 482"/>
                  <a:gd name="T26" fmla="*/ 164 w 697"/>
                  <a:gd name="T27" fmla="*/ 458 h 482"/>
                  <a:gd name="T28" fmla="*/ 198 w 697"/>
                  <a:gd name="T29" fmla="*/ 470 h 482"/>
                  <a:gd name="T30" fmla="*/ 242 w 697"/>
                  <a:gd name="T31" fmla="*/ 482 h 482"/>
                  <a:gd name="T32" fmla="*/ 281 w 697"/>
                  <a:gd name="T33" fmla="*/ 482 h 482"/>
                  <a:gd name="T34" fmla="*/ 319 w 697"/>
                  <a:gd name="T35" fmla="*/ 482 h 482"/>
                  <a:gd name="T36" fmla="*/ 358 w 697"/>
                  <a:gd name="T37" fmla="*/ 482 h 482"/>
                  <a:gd name="T38" fmla="*/ 397 w 697"/>
                  <a:gd name="T39" fmla="*/ 478 h 482"/>
                  <a:gd name="T40" fmla="*/ 431 w 697"/>
                  <a:gd name="T41" fmla="*/ 470 h 482"/>
                  <a:gd name="T42" fmla="*/ 465 w 697"/>
                  <a:gd name="T43" fmla="*/ 462 h 482"/>
                  <a:gd name="T44" fmla="*/ 499 w 697"/>
                  <a:gd name="T45" fmla="*/ 450 h 482"/>
                  <a:gd name="T46" fmla="*/ 528 w 697"/>
                  <a:gd name="T47" fmla="*/ 442 h 482"/>
                  <a:gd name="T48" fmla="*/ 552 w 697"/>
                  <a:gd name="T49" fmla="*/ 425 h 482"/>
                  <a:gd name="T50" fmla="*/ 576 w 697"/>
                  <a:gd name="T51" fmla="*/ 413 h 482"/>
                  <a:gd name="T52" fmla="*/ 596 w 697"/>
                  <a:gd name="T53" fmla="*/ 401 h 482"/>
                  <a:gd name="T54" fmla="*/ 615 w 697"/>
                  <a:gd name="T55" fmla="*/ 393 h 482"/>
                  <a:gd name="T56" fmla="*/ 639 w 697"/>
                  <a:gd name="T57" fmla="*/ 381 h 482"/>
                  <a:gd name="T58" fmla="*/ 649 w 697"/>
                  <a:gd name="T59" fmla="*/ 373 h 482"/>
                  <a:gd name="T60" fmla="*/ 697 w 697"/>
                  <a:gd name="T61" fmla="*/ 227 h 482"/>
                  <a:gd name="T62" fmla="*/ 697 w 697"/>
                  <a:gd name="T63" fmla="*/ 223 h 482"/>
                  <a:gd name="T64" fmla="*/ 688 w 697"/>
                  <a:gd name="T65" fmla="*/ 215 h 482"/>
                  <a:gd name="T66" fmla="*/ 678 w 697"/>
                  <a:gd name="T67" fmla="*/ 207 h 482"/>
                  <a:gd name="T68" fmla="*/ 673 w 697"/>
                  <a:gd name="T69" fmla="*/ 191 h 482"/>
                  <a:gd name="T70" fmla="*/ 649 w 697"/>
                  <a:gd name="T71" fmla="*/ 170 h 482"/>
                  <a:gd name="T72" fmla="*/ 634 w 697"/>
                  <a:gd name="T73" fmla="*/ 154 h 482"/>
                  <a:gd name="T74" fmla="*/ 610 w 697"/>
                  <a:gd name="T75" fmla="*/ 134 h 482"/>
                  <a:gd name="T76" fmla="*/ 581 w 697"/>
                  <a:gd name="T77" fmla="*/ 114 h 482"/>
                  <a:gd name="T78" fmla="*/ 547 w 697"/>
                  <a:gd name="T79" fmla="*/ 89 h 482"/>
                  <a:gd name="T80" fmla="*/ 508 w 697"/>
                  <a:gd name="T81" fmla="*/ 69 h 482"/>
                  <a:gd name="T82" fmla="*/ 465 w 697"/>
                  <a:gd name="T83" fmla="*/ 49 h 482"/>
                  <a:gd name="T84" fmla="*/ 416 w 697"/>
                  <a:gd name="T85" fmla="*/ 33 h 482"/>
                  <a:gd name="T86" fmla="*/ 358 w 697"/>
                  <a:gd name="T87" fmla="*/ 17 h 482"/>
                  <a:gd name="T88" fmla="*/ 295 w 697"/>
                  <a:gd name="T89" fmla="*/ 8 h 482"/>
                  <a:gd name="T90" fmla="*/ 227 w 697"/>
                  <a:gd name="T91" fmla="*/ 0 h 482"/>
                  <a:gd name="T92" fmla="*/ 155 w 697"/>
                  <a:gd name="T93" fmla="*/ 0 h 482"/>
                  <a:gd name="T94" fmla="*/ 126 w 697"/>
                  <a:gd name="T95" fmla="*/ 0 h 482"/>
                  <a:gd name="T96" fmla="*/ 126 w 697"/>
                  <a:gd name="T97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97" h="482">
                    <a:moveTo>
                      <a:pt x="126" y="0"/>
                    </a:moveTo>
                    <a:lnTo>
                      <a:pt x="0" y="247"/>
                    </a:lnTo>
                    <a:lnTo>
                      <a:pt x="0" y="251"/>
                    </a:lnTo>
                    <a:lnTo>
                      <a:pt x="4" y="276"/>
                    </a:lnTo>
                    <a:lnTo>
                      <a:pt x="4" y="288"/>
                    </a:lnTo>
                    <a:lnTo>
                      <a:pt x="14" y="308"/>
                    </a:lnTo>
                    <a:lnTo>
                      <a:pt x="19" y="324"/>
                    </a:lnTo>
                    <a:lnTo>
                      <a:pt x="34" y="349"/>
                    </a:lnTo>
                    <a:lnTo>
                      <a:pt x="43" y="365"/>
                    </a:lnTo>
                    <a:lnTo>
                      <a:pt x="63" y="385"/>
                    </a:lnTo>
                    <a:lnTo>
                      <a:pt x="77" y="405"/>
                    </a:lnTo>
                    <a:lnTo>
                      <a:pt x="106" y="425"/>
                    </a:lnTo>
                    <a:lnTo>
                      <a:pt x="130" y="442"/>
                    </a:lnTo>
                    <a:lnTo>
                      <a:pt x="164" y="458"/>
                    </a:lnTo>
                    <a:lnTo>
                      <a:pt x="198" y="470"/>
                    </a:lnTo>
                    <a:lnTo>
                      <a:pt x="242" y="482"/>
                    </a:lnTo>
                    <a:lnTo>
                      <a:pt x="281" y="482"/>
                    </a:lnTo>
                    <a:lnTo>
                      <a:pt x="319" y="482"/>
                    </a:lnTo>
                    <a:lnTo>
                      <a:pt x="358" y="482"/>
                    </a:lnTo>
                    <a:lnTo>
                      <a:pt x="397" y="478"/>
                    </a:lnTo>
                    <a:lnTo>
                      <a:pt x="431" y="470"/>
                    </a:lnTo>
                    <a:lnTo>
                      <a:pt x="465" y="462"/>
                    </a:lnTo>
                    <a:lnTo>
                      <a:pt x="499" y="450"/>
                    </a:lnTo>
                    <a:lnTo>
                      <a:pt x="528" y="442"/>
                    </a:lnTo>
                    <a:lnTo>
                      <a:pt x="552" y="425"/>
                    </a:lnTo>
                    <a:lnTo>
                      <a:pt x="576" y="413"/>
                    </a:lnTo>
                    <a:lnTo>
                      <a:pt x="596" y="401"/>
                    </a:lnTo>
                    <a:lnTo>
                      <a:pt x="615" y="393"/>
                    </a:lnTo>
                    <a:lnTo>
                      <a:pt x="639" y="381"/>
                    </a:lnTo>
                    <a:lnTo>
                      <a:pt x="649" y="373"/>
                    </a:lnTo>
                    <a:lnTo>
                      <a:pt x="697" y="227"/>
                    </a:lnTo>
                    <a:lnTo>
                      <a:pt x="697" y="223"/>
                    </a:lnTo>
                    <a:lnTo>
                      <a:pt x="688" y="215"/>
                    </a:lnTo>
                    <a:lnTo>
                      <a:pt x="678" y="207"/>
                    </a:lnTo>
                    <a:lnTo>
                      <a:pt x="673" y="191"/>
                    </a:lnTo>
                    <a:lnTo>
                      <a:pt x="649" y="170"/>
                    </a:lnTo>
                    <a:lnTo>
                      <a:pt x="634" y="154"/>
                    </a:lnTo>
                    <a:lnTo>
                      <a:pt x="610" y="134"/>
                    </a:lnTo>
                    <a:lnTo>
                      <a:pt x="581" y="114"/>
                    </a:lnTo>
                    <a:lnTo>
                      <a:pt x="547" y="89"/>
                    </a:lnTo>
                    <a:lnTo>
                      <a:pt x="508" y="69"/>
                    </a:lnTo>
                    <a:lnTo>
                      <a:pt x="465" y="49"/>
                    </a:lnTo>
                    <a:lnTo>
                      <a:pt x="416" y="33"/>
                    </a:lnTo>
                    <a:lnTo>
                      <a:pt x="358" y="17"/>
                    </a:lnTo>
                    <a:lnTo>
                      <a:pt x="295" y="8"/>
                    </a:lnTo>
                    <a:lnTo>
                      <a:pt x="227" y="0"/>
                    </a:lnTo>
                    <a:lnTo>
                      <a:pt x="155" y="0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BAD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1" name="Freeform 21"/>
              <p:cNvSpPr>
                <a:spLocks/>
              </p:cNvSpPr>
              <p:nvPr/>
            </p:nvSpPr>
            <p:spPr bwMode="auto">
              <a:xfrm>
                <a:off x="7122351" y="1875784"/>
                <a:ext cx="417657" cy="270464"/>
              </a:xfrm>
              <a:custGeom>
                <a:avLst/>
                <a:gdLst>
                  <a:gd name="T0" fmla="*/ 0 w 1938"/>
                  <a:gd name="T1" fmla="*/ 619 h 1255"/>
                  <a:gd name="T2" fmla="*/ 14 w 1938"/>
                  <a:gd name="T3" fmla="*/ 676 h 1255"/>
                  <a:gd name="T4" fmla="*/ 63 w 1938"/>
                  <a:gd name="T5" fmla="*/ 777 h 1255"/>
                  <a:gd name="T6" fmla="*/ 145 w 1938"/>
                  <a:gd name="T7" fmla="*/ 903 h 1255"/>
                  <a:gd name="T8" fmla="*/ 266 w 1938"/>
                  <a:gd name="T9" fmla="*/ 1028 h 1255"/>
                  <a:gd name="T10" fmla="*/ 441 w 1938"/>
                  <a:gd name="T11" fmla="*/ 1142 h 1255"/>
                  <a:gd name="T12" fmla="*/ 664 w 1938"/>
                  <a:gd name="T13" fmla="*/ 1223 h 1255"/>
                  <a:gd name="T14" fmla="*/ 954 w 1938"/>
                  <a:gd name="T15" fmla="*/ 1255 h 1255"/>
                  <a:gd name="T16" fmla="*/ 1289 w 1938"/>
                  <a:gd name="T17" fmla="*/ 1214 h 1255"/>
                  <a:gd name="T18" fmla="*/ 1555 w 1938"/>
                  <a:gd name="T19" fmla="*/ 1105 h 1255"/>
                  <a:gd name="T20" fmla="*/ 1740 w 1938"/>
                  <a:gd name="T21" fmla="*/ 951 h 1255"/>
                  <a:gd name="T22" fmla="*/ 1856 w 1938"/>
                  <a:gd name="T23" fmla="*/ 765 h 1255"/>
                  <a:gd name="T24" fmla="*/ 1919 w 1938"/>
                  <a:gd name="T25" fmla="*/ 571 h 1255"/>
                  <a:gd name="T26" fmla="*/ 1938 w 1938"/>
                  <a:gd name="T27" fmla="*/ 368 h 1255"/>
                  <a:gd name="T28" fmla="*/ 1929 w 1938"/>
                  <a:gd name="T29" fmla="*/ 194 h 1255"/>
                  <a:gd name="T30" fmla="*/ 1895 w 1938"/>
                  <a:gd name="T31" fmla="*/ 48 h 1255"/>
                  <a:gd name="T32" fmla="*/ 1832 w 1938"/>
                  <a:gd name="T33" fmla="*/ 77 h 1255"/>
                  <a:gd name="T34" fmla="*/ 1836 w 1938"/>
                  <a:gd name="T35" fmla="*/ 113 h 1255"/>
                  <a:gd name="T36" fmla="*/ 1846 w 1938"/>
                  <a:gd name="T37" fmla="*/ 214 h 1255"/>
                  <a:gd name="T38" fmla="*/ 1836 w 1938"/>
                  <a:gd name="T39" fmla="*/ 356 h 1255"/>
                  <a:gd name="T40" fmla="*/ 1807 w 1938"/>
                  <a:gd name="T41" fmla="*/ 530 h 1255"/>
                  <a:gd name="T42" fmla="*/ 1735 w 1938"/>
                  <a:gd name="T43" fmla="*/ 712 h 1255"/>
                  <a:gd name="T44" fmla="*/ 1614 w 1938"/>
                  <a:gd name="T45" fmla="*/ 882 h 1255"/>
                  <a:gd name="T46" fmla="*/ 1420 w 1938"/>
                  <a:gd name="T47" fmla="*/ 1024 h 1255"/>
                  <a:gd name="T48" fmla="*/ 1153 w 1938"/>
                  <a:gd name="T49" fmla="*/ 1121 h 1255"/>
                  <a:gd name="T50" fmla="*/ 862 w 1938"/>
                  <a:gd name="T51" fmla="*/ 1146 h 1255"/>
                  <a:gd name="T52" fmla="*/ 635 w 1938"/>
                  <a:gd name="T53" fmla="*/ 1121 h 1255"/>
                  <a:gd name="T54" fmla="*/ 450 w 1938"/>
                  <a:gd name="T55" fmla="*/ 1061 h 1255"/>
                  <a:gd name="T56" fmla="*/ 315 w 1938"/>
                  <a:gd name="T57" fmla="*/ 976 h 1255"/>
                  <a:gd name="T58" fmla="*/ 213 w 1938"/>
                  <a:gd name="T59" fmla="*/ 878 h 1255"/>
                  <a:gd name="T60" fmla="*/ 150 w 1938"/>
                  <a:gd name="T61" fmla="*/ 793 h 1255"/>
                  <a:gd name="T62" fmla="*/ 116 w 1938"/>
                  <a:gd name="T63" fmla="*/ 733 h 1255"/>
                  <a:gd name="T64" fmla="*/ 111 w 1938"/>
                  <a:gd name="T65" fmla="*/ 708 h 1255"/>
                  <a:gd name="T66" fmla="*/ 0 w 1938"/>
                  <a:gd name="T67" fmla="*/ 611 h 1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38" h="1255">
                    <a:moveTo>
                      <a:pt x="0" y="611"/>
                    </a:moveTo>
                    <a:lnTo>
                      <a:pt x="0" y="619"/>
                    </a:lnTo>
                    <a:lnTo>
                      <a:pt x="5" y="644"/>
                    </a:lnTo>
                    <a:lnTo>
                      <a:pt x="14" y="676"/>
                    </a:lnTo>
                    <a:lnTo>
                      <a:pt x="39" y="725"/>
                    </a:lnTo>
                    <a:lnTo>
                      <a:pt x="63" y="777"/>
                    </a:lnTo>
                    <a:lnTo>
                      <a:pt x="102" y="838"/>
                    </a:lnTo>
                    <a:lnTo>
                      <a:pt x="145" y="903"/>
                    </a:lnTo>
                    <a:lnTo>
                      <a:pt x="203" y="968"/>
                    </a:lnTo>
                    <a:lnTo>
                      <a:pt x="266" y="1028"/>
                    </a:lnTo>
                    <a:lnTo>
                      <a:pt x="344" y="1089"/>
                    </a:lnTo>
                    <a:lnTo>
                      <a:pt x="441" y="1142"/>
                    </a:lnTo>
                    <a:lnTo>
                      <a:pt x="547" y="1190"/>
                    </a:lnTo>
                    <a:lnTo>
                      <a:pt x="664" y="1223"/>
                    </a:lnTo>
                    <a:lnTo>
                      <a:pt x="804" y="1247"/>
                    </a:lnTo>
                    <a:lnTo>
                      <a:pt x="954" y="1255"/>
                    </a:lnTo>
                    <a:lnTo>
                      <a:pt x="1129" y="1243"/>
                    </a:lnTo>
                    <a:lnTo>
                      <a:pt x="1289" y="1214"/>
                    </a:lnTo>
                    <a:lnTo>
                      <a:pt x="1434" y="1166"/>
                    </a:lnTo>
                    <a:lnTo>
                      <a:pt x="1555" y="1105"/>
                    </a:lnTo>
                    <a:lnTo>
                      <a:pt x="1662" y="1036"/>
                    </a:lnTo>
                    <a:lnTo>
                      <a:pt x="1740" y="951"/>
                    </a:lnTo>
                    <a:lnTo>
                      <a:pt x="1807" y="866"/>
                    </a:lnTo>
                    <a:lnTo>
                      <a:pt x="1856" y="765"/>
                    </a:lnTo>
                    <a:lnTo>
                      <a:pt x="1899" y="672"/>
                    </a:lnTo>
                    <a:lnTo>
                      <a:pt x="1919" y="571"/>
                    </a:lnTo>
                    <a:lnTo>
                      <a:pt x="1933" y="470"/>
                    </a:lnTo>
                    <a:lnTo>
                      <a:pt x="1938" y="368"/>
                    </a:lnTo>
                    <a:lnTo>
                      <a:pt x="1938" y="279"/>
                    </a:lnTo>
                    <a:lnTo>
                      <a:pt x="1929" y="194"/>
                    </a:lnTo>
                    <a:lnTo>
                      <a:pt x="1914" y="117"/>
                    </a:lnTo>
                    <a:lnTo>
                      <a:pt x="1895" y="48"/>
                    </a:lnTo>
                    <a:lnTo>
                      <a:pt x="1880" y="0"/>
                    </a:lnTo>
                    <a:lnTo>
                      <a:pt x="1832" y="77"/>
                    </a:lnTo>
                    <a:lnTo>
                      <a:pt x="1832" y="85"/>
                    </a:lnTo>
                    <a:lnTo>
                      <a:pt x="1836" y="113"/>
                    </a:lnTo>
                    <a:lnTo>
                      <a:pt x="1836" y="154"/>
                    </a:lnTo>
                    <a:lnTo>
                      <a:pt x="1846" y="214"/>
                    </a:lnTo>
                    <a:lnTo>
                      <a:pt x="1841" y="279"/>
                    </a:lnTo>
                    <a:lnTo>
                      <a:pt x="1836" y="356"/>
                    </a:lnTo>
                    <a:lnTo>
                      <a:pt x="1827" y="441"/>
                    </a:lnTo>
                    <a:lnTo>
                      <a:pt x="1807" y="530"/>
                    </a:lnTo>
                    <a:lnTo>
                      <a:pt x="1778" y="619"/>
                    </a:lnTo>
                    <a:lnTo>
                      <a:pt x="1735" y="712"/>
                    </a:lnTo>
                    <a:lnTo>
                      <a:pt x="1677" y="793"/>
                    </a:lnTo>
                    <a:lnTo>
                      <a:pt x="1614" y="882"/>
                    </a:lnTo>
                    <a:lnTo>
                      <a:pt x="1526" y="959"/>
                    </a:lnTo>
                    <a:lnTo>
                      <a:pt x="1420" y="1024"/>
                    </a:lnTo>
                    <a:lnTo>
                      <a:pt x="1299" y="1077"/>
                    </a:lnTo>
                    <a:lnTo>
                      <a:pt x="1153" y="1121"/>
                    </a:lnTo>
                    <a:lnTo>
                      <a:pt x="998" y="1142"/>
                    </a:lnTo>
                    <a:lnTo>
                      <a:pt x="862" y="1146"/>
                    </a:lnTo>
                    <a:lnTo>
                      <a:pt x="741" y="1138"/>
                    </a:lnTo>
                    <a:lnTo>
                      <a:pt x="635" y="1121"/>
                    </a:lnTo>
                    <a:lnTo>
                      <a:pt x="538" y="1093"/>
                    </a:lnTo>
                    <a:lnTo>
                      <a:pt x="450" y="1061"/>
                    </a:lnTo>
                    <a:lnTo>
                      <a:pt x="378" y="1016"/>
                    </a:lnTo>
                    <a:lnTo>
                      <a:pt x="315" y="976"/>
                    </a:lnTo>
                    <a:lnTo>
                      <a:pt x="257" y="927"/>
                    </a:lnTo>
                    <a:lnTo>
                      <a:pt x="213" y="878"/>
                    </a:lnTo>
                    <a:lnTo>
                      <a:pt x="174" y="834"/>
                    </a:lnTo>
                    <a:lnTo>
                      <a:pt x="150" y="793"/>
                    </a:lnTo>
                    <a:lnTo>
                      <a:pt x="126" y="757"/>
                    </a:lnTo>
                    <a:lnTo>
                      <a:pt x="116" y="733"/>
                    </a:lnTo>
                    <a:lnTo>
                      <a:pt x="111" y="712"/>
                    </a:lnTo>
                    <a:lnTo>
                      <a:pt x="111" y="708"/>
                    </a:lnTo>
                    <a:lnTo>
                      <a:pt x="0" y="611"/>
                    </a:lnTo>
                    <a:lnTo>
                      <a:pt x="0" y="6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2" name="Freeform 22"/>
              <p:cNvSpPr>
                <a:spLocks/>
              </p:cNvSpPr>
              <p:nvPr/>
            </p:nvSpPr>
            <p:spPr bwMode="auto">
              <a:xfrm>
                <a:off x="7154678" y="1856603"/>
                <a:ext cx="285119" cy="115944"/>
              </a:xfrm>
              <a:custGeom>
                <a:avLst/>
                <a:gdLst>
                  <a:gd name="T0" fmla="*/ 0 w 1323"/>
                  <a:gd name="T1" fmla="*/ 506 h 538"/>
                  <a:gd name="T2" fmla="*/ 0 w 1323"/>
                  <a:gd name="T3" fmla="*/ 498 h 538"/>
                  <a:gd name="T4" fmla="*/ 10 w 1323"/>
                  <a:gd name="T5" fmla="*/ 486 h 538"/>
                  <a:gd name="T6" fmla="*/ 34 w 1323"/>
                  <a:gd name="T7" fmla="*/ 457 h 538"/>
                  <a:gd name="T8" fmla="*/ 63 w 1323"/>
                  <a:gd name="T9" fmla="*/ 429 h 538"/>
                  <a:gd name="T10" fmla="*/ 102 w 1323"/>
                  <a:gd name="T11" fmla="*/ 388 h 538"/>
                  <a:gd name="T12" fmla="*/ 155 w 1323"/>
                  <a:gd name="T13" fmla="*/ 348 h 538"/>
                  <a:gd name="T14" fmla="*/ 218 w 1323"/>
                  <a:gd name="T15" fmla="*/ 303 h 538"/>
                  <a:gd name="T16" fmla="*/ 291 w 1323"/>
                  <a:gd name="T17" fmla="*/ 263 h 538"/>
                  <a:gd name="T18" fmla="*/ 373 w 1323"/>
                  <a:gd name="T19" fmla="*/ 210 h 538"/>
                  <a:gd name="T20" fmla="*/ 465 w 1323"/>
                  <a:gd name="T21" fmla="*/ 166 h 538"/>
                  <a:gd name="T22" fmla="*/ 567 w 1323"/>
                  <a:gd name="T23" fmla="*/ 121 h 538"/>
                  <a:gd name="T24" fmla="*/ 693 w 1323"/>
                  <a:gd name="T25" fmla="*/ 85 h 538"/>
                  <a:gd name="T26" fmla="*/ 824 w 1323"/>
                  <a:gd name="T27" fmla="*/ 48 h 538"/>
                  <a:gd name="T28" fmla="*/ 974 w 1323"/>
                  <a:gd name="T29" fmla="*/ 24 h 538"/>
                  <a:gd name="T30" fmla="*/ 1134 w 1323"/>
                  <a:gd name="T31" fmla="*/ 8 h 538"/>
                  <a:gd name="T32" fmla="*/ 1313 w 1323"/>
                  <a:gd name="T33" fmla="*/ 0 h 538"/>
                  <a:gd name="T34" fmla="*/ 1323 w 1323"/>
                  <a:gd name="T35" fmla="*/ 48 h 538"/>
                  <a:gd name="T36" fmla="*/ 1313 w 1323"/>
                  <a:gd name="T37" fmla="*/ 48 h 538"/>
                  <a:gd name="T38" fmla="*/ 1289 w 1323"/>
                  <a:gd name="T39" fmla="*/ 48 h 538"/>
                  <a:gd name="T40" fmla="*/ 1245 w 1323"/>
                  <a:gd name="T41" fmla="*/ 52 h 538"/>
                  <a:gd name="T42" fmla="*/ 1197 w 1323"/>
                  <a:gd name="T43" fmla="*/ 65 h 538"/>
                  <a:gd name="T44" fmla="*/ 1134 w 1323"/>
                  <a:gd name="T45" fmla="*/ 73 h 538"/>
                  <a:gd name="T46" fmla="*/ 1061 w 1323"/>
                  <a:gd name="T47" fmla="*/ 89 h 538"/>
                  <a:gd name="T48" fmla="*/ 979 w 1323"/>
                  <a:gd name="T49" fmla="*/ 109 h 538"/>
                  <a:gd name="T50" fmla="*/ 892 w 1323"/>
                  <a:gd name="T51" fmla="*/ 137 h 538"/>
                  <a:gd name="T52" fmla="*/ 790 w 1323"/>
                  <a:gd name="T53" fmla="*/ 162 h 538"/>
                  <a:gd name="T54" fmla="*/ 693 w 1323"/>
                  <a:gd name="T55" fmla="*/ 198 h 538"/>
                  <a:gd name="T56" fmla="*/ 591 w 1323"/>
                  <a:gd name="T57" fmla="*/ 239 h 538"/>
                  <a:gd name="T58" fmla="*/ 485 w 1323"/>
                  <a:gd name="T59" fmla="*/ 283 h 538"/>
                  <a:gd name="T60" fmla="*/ 383 w 1323"/>
                  <a:gd name="T61" fmla="*/ 336 h 538"/>
                  <a:gd name="T62" fmla="*/ 276 w 1323"/>
                  <a:gd name="T63" fmla="*/ 397 h 538"/>
                  <a:gd name="T64" fmla="*/ 179 w 1323"/>
                  <a:gd name="T65" fmla="*/ 465 h 538"/>
                  <a:gd name="T66" fmla="*/ 87 w 1323"/>
                  <a:gd name="T67" fmla="*/ 538 h 538"/>
                  <a:gd name="T68" fmla="*/ 0 w 1323"/>
                  <a:gd name="T69" fmla="*/ 506 h 538"/>
                  <a:gd name="T70" fmla="*/ 0 w 1323"/>
                  <a:gd name="T71" fmla="*/ 50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23" h="538">
                    <a:moveTo>
                      <a:pt x="0" y="506"/>
                    </a:moveTo>
                    <a:lnTo>
                      <a:pt x="0" y="498"/>
                    </a:lnTo>
                    <a:lnTo>
                      <a:pt x="10" y="486"/>
                    </a:lnTo>
                    <a:lnTo>
                      <a:pt x="34" y="457"/>
                    </a:lnTo>
                    <a:lnTo>
                      <a:pt x="63" y="429"/>
                    </a:lnTo>
                    <a:lnTo>
                      <a:pt x="102" y="388"/>
                    </a:lnTo>
                    <a:lnTo>
                      <a:pt x="155" y="348"/>
                    </a:lnTo>
                    <a:lnTo>
                      <a:pt x="218" y="303"/>
                    </a:lnTo>
                    <a:lnTo>
                      <a:pt x="291" y="263"/>
                    </a:lnTo>
                    <a:lnTo>
                      <a:pt x="373" y="210"/>
                    </a:lnTo>
                    <a:lnTo>
                      <a:pt x="465" y="166"/>
                    </a:lnTo>
                    <a:lnTo>
                      <a:pt x="567" y="121"/>
                    </a:lnTo>
                    <a:lnTo>
                      <a:pt x="693" y="85"/>
                    </a:lnTo>
                    <a:lnTo>
                      <a:pt x="824" y="48"/>
                    </a:lnTo>
                    <a:lnTo>
                      <a:pt x="974" y="24"/>
                    </a:lnTo>
                    <a:lnTo>
                      <a:pt x="1134" y="8"/>
                    </a:lnTo>
                    <a:lnTo>
                      <a:pt x="1313" y="0"/>
                    </a:lnTo>
                    <a:lnTo>
                      <a:pt x="1323" y="48"/>
                    </a:lnTo>
                    <a:lnTo>
                      <a:pt x="1313" y="48"/>
                    </a:lnTo>
                    <a:lnTo>
                      <a:pt x="1289" y="48"/>
                    </a:lnTo>
                    <a:lnTo>
                      <a:pt x="1245" y="52"/>
                    </a:lnTo>
                    <a:lnTo>
                      <a:pt x="1197" y="65"/>
                    </a:lnTo>
                    <a:lnTo>
                      <a:pt x="1134" y="73"/>
                    </a:lnTo>
                    <a:lnTo>
                      <a:pt x="1061" y="89"/>
                    </a:lnTo>
                    <a:lnTo>
                      <a:pt x="979" y="109"/>
                    </a:lnTo>
                    <a:lnTo>
                      <a:pt x="892" y="137"/>
                    </a:lnTo>
                    <a:lnTo>
                      <a:pt x="790" y="162"/>
                    </a:lnTo>
                    <a:lnTo>
                      <a:pt x="693" y="198"/>
                    </a:lnTo>
                    <a:lnTo>
                      <a:pt x="591" y="239"/>
                    </a:lnTo>
                    <a:lnTo>
                      <a:pt x="485" y="283"/>
                    </a:lnTo>
                    <a:lnTo>
                      <a:pt x="383" y="336"/>
                    </a:lnTo>
                    <a:lnTo>
                      <a:pt x="276" y="397"/>
                    </a:lnTo>
                    <a:lnTo>
                      <a:pt x="179" y="465"/>
                    </a:lnTo>
                    <a:lnTo>
                      <a:pt x="87" y="538"/>
                    </a:lnTo>
                    <a:lnTo>
                      <a:pt x="0" y="506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3" name="Freeform 23"/>
              <p:cNvSpPr>
                <a:spLocks/>
              </p:cNvSpPr>
              <p:nvPr/>
            </p:nvSpPr>
            <p:spPr bwMode="auto">
              <a:xfrm>
                <a:off x="7227735" y="2014572"/>
                <a:ext cx="126504" cy="102798"/>
              </a:xfrm>
              <a:custGeom>
                <a:avLst/>
                <a:gdLst>
                  <a:gd name="T0" fmla="*/ 204 w 587"/>
                  <a:gd name="T1" fmla="*/ 0 h 477"/>
                  <a:gd name="T2" fmla="*/ 194 w 587"/>
                  <a:gd name="T3" fmla="*/ 0 h 477"/>
                  <a:gd name="T4" fmla="*/ 170 w 587"/>
                  <a:gd name="T5" fmla="*/ 8 h 477"/>
                  <a:gd name="T6" fmla="*/ 136 w 587"/>
                  <a:gd name="T7" fmla="*/ 16 h 477"/>
                  <a:gd name="T8" fmla="*/ 102 w 587"/>
                  <a:gd name="T9" fmla="*/ 32 h 477"/>
                  <a:gd name="T10" fmla="*/ 83 w 587"/>
                  <a:gd name="T11" fmla="*/ 40 h 477"/>
                  <a:gd name="T12" fmla="*/ 63 w 587"/>
                  <a:gd name="T13" fmla="*/ 52 h 477"/>
                  <a:gd name="T14" fmla="*/ 49 w 587"/>
                  <a:gd name="T15" fmla="*/ 68 h 477"/>
                  <a:gd name="T16" fmla="*/ 34 w 587"/>
                  <a:gd name="T17" fmla="*/ 89 h 477"/>
                  <a:gd name="T18" fmla="*/ 20 w 587"/>
                  <a:gd name="T19" fmla="*/ 105 h 477"/>
                  <a:gd name="T20" fmla="*/ 10 w 587"/>
                  <a:gd name="T21" fmla="*/ 129 h 477"/>
                  <a:gd name="T22" fmla="*/ 0 w 587"/>
                  <a:gd name="T23" fmla="*/ 158 h 477"/>
                  <a:gd name="T24" fmla="*/ 0 w 587"/>
                  <a:gd name="T25" fmla="*/ 190 h 477"/>
                  <a:gd name="T26" fmla="*/ 0 w 587"/>
                  <a:gd name="T27" fmla="*/ 218 h 477"/>
                  <a:gd name="T28" fmla="*/ 0 w 587"/>
                  <a:gd name="T29" fmla="*/ 247 h 477"/>
                  <a:gd name="T30" fmla="*/ 5 w 587"/>
                  <a:gd name="T31" fmla="*/ 275 h 477"/>
                  <a:gd name="T32" fmla="*/ 15 w 587"/>
                  <a:gd name="T33" fmla="*/ 303 h 477"/>
                  <a:gd name="T34" fmla="*/ 24 w 587"/>
                  <a:gd name="T35" fmla="*/ 324 h 477"/>
                  <a:gd name="T36" fmla="*/ 34 w 587"/>
                  <a:gd name="T37" fmla="*/ 352 h 477"/>
                  <a:gd name="T38" fmla="*/ 44 w 587"/>
                  <a:gd name="T39" fmla="*/ 372 h 477"/>
                  <a:gd name="T40" fmla="*/ 54 w 587"/>
                  <a:gd name="T41" fmla="*/ 396 h 477"/>
                  <a:gd name="T42" fmla="*/ 58 w 587"/>
                  <a:gd name="T43" fmla="*/ 413 h 477"/>
                  <a:gd name="T44" fmla="*/ 73 w 587"/>
                  <a:gd name="T45" fmla="*/ 429 h 477"/>
                  <a:gd name="T46" fmla="*/ 83 w 587"/>
                  <a:gd name="T47" fmla="*/ 441 h 477"/>
                  <a:gd name="T48" fmla="*/ 92 w 587"/>
                  <a:gd name="T49" fmla="*/ 457 h 477"/>
                  <a:gd name="T50" fmla="*/ 102 w 587"/>
                  <a:gd name="T51" fmla="*/ 469 h 477"/>
                  <a:gd name="T52" fmla="*/ 107 w 587"/>
                  <a:gd name="T53" fmla="*/ 477 h 477"/>
                  <a:gd name="T54" fmla="*/ 349 w 587"/>
                  <a:gd name="T55" fmla="*/ 388 h 477"/>
                  <a:gd name="T56" fmla="*/ 514 w 587"/>
                  <a:gd name="T57" fmla="*/ 275 h 477"/>
                  <a:gd name="T58" fmla="*/ 587 w 587"/>
                  <a:gd name="T59" fmla="*/ 109 h 477"/>
                  <a:gd name="T60" fmla="*/ 301 w 587"/>
                  <a:gd name="T61" fmla="*/ 72 h 477"/>
                  <a:gd name="T62" fmla="*/ 204 w 587"/>
                  <a:gd name="T63" fmla="*/ 0 h 477"/>
                  <a:gd name="T64" fmla="*/ 204 w 587"/>
                  <a:gd name="T65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7" h="477">
                    <a:moveTo>
                      <a:pt x="204" y="0"/>
                    </a:moveTo>
                    <a:lnTo>
                      <a:pt x="194" y="0"/>
                    </a:lnTo>
                    <a:lnTo>
                      <a:pt x="170" y="8"/>
                    </a:lnTo>
                    <a:lnTo>
                      <a:pt x="136" y="16"/>
                    </a:lnTo>
                    <a:lnTo>
                      <a:pt x="102" y="32"/>
                    </a:lnTo>
                    <a:lnTo>
                      <a:pt x="83" y="40"/>
                    </a:lnTo>
                    <a:lnTo>
                      <a:pt x="63" y="52"/>
                    </a:lnTo>
                    <a:lnTo>
                      <a:pt x="49" y="68"/>
                    </a:lnTo>
                    <a:lnTo>
                      <a:pt x="34" y="89"/>
                    </a:lnTo>
                    <a:lnTo>
                      <a:pt x="20" y="105"/>
                    </a:lnTo>
                    <a:lnTo>
                      <a:pt x="10" y="129"/>
                    </a:lnTo>
                    <a:lnTo>
                      <a:pt x="0" y="158"/>
                    </a:lnTo>
                    <a:lnTo>
                      <a:pt x="0" y="190"/>
                    </a:lnTo>
                    <a:lnTo>
                      <a:pt x="0" y="218"/>
                    </a:lnTo>
                    <a:lnTo>
                      <a:pt x="0" y="247"/>
                    </a:lnTo>
                    <a:lnTo>
                      <a:pt x="5" y="275"/>
                    </a:lnTo>
                    <a:lnTo>
                      <a:pt x="15" y="303"/>
                    </a:lnTo>
                    <a:lnTo>
                      <a:pt x="24" y="324"/>
                    </a:lnTo>
                    <a:lnTo>
                      <a:pt x="34" y="352"/>
                    </a:lnTo>
                    <a:lnTo>
                      <a:pt x="44" y="372"/>
                    </a:lnTo>
                    <a:lnTo>
                      <a:pt x="54" y="396"/>
                    </a:lnTo>
                    <a:lnTo>
                      <a:pt x="58" y="413"/>
                    </a:lnTo>
                    <a:lnTo>
                      <a:pt x="73" y="429"/>
                    </a:lnTo>
                    <a:lnTo>
                      <a:pt x="83" y="441"/>
                    </a:lnTo>
                    <a:lnTo>
                      <a:pt x="92" y="457"/>
                    </a:lnTo>
                    <a:lnTo>
                      <a:pt x="102" y="469"/>
                    </a:lnTo>
                    <a:lnTo>
                      <a:pt x="107" y="477"/>
                    </a:lnTo>
                    <a:lnTo>
                      <a:pt x="349" y="388"/>
                    </a:lnTo>
                    <a:lnTo>
                      <a:pt x="514" y="275"/>
                    </a:lnTo>
                    <a:lnTo>
                      <a:pt x="587" y="109"/>
                    </a:lnTo>
                    <a:lnTo>
                      <a:pt x="301" y="72"/>
                    </a:lnTo>
                    <a:lnTo>
                      <a:pt x="204" y="0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BAD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4" name="Freeform 24"/>
              <p:cNvSpPr>
                <a:spLocks/>
              </p:cNvSpPr>
              <p:nvPr/>
            </p:nvSpPr>
            <p:spPr bwMode="auto">
              <a:xfrm>
                <a:off x="7280104" y="1975133"/>
                <a:ext cx="99134" cy="53231"/>
              </a:xfrm>
              <a:custGeom>
                <a:avLst/>
                <a:gdLst>
                  <a:gd name="T0" fmla="*/ 266 w 460"/>
                  <a:gd name="T1" fmla="*/ 4 h 247"/>
                  <a:gd name="T2" fmla="*/ 271 w 460"/>
                  <a:gd name="T3" fmla="*/ 0 h 247"/>
                  <a:gd name="T4" fmla="*/ 285 w 460"/>
                  <a:gd name="T5" fmla="*/ 0 h 247"/>
                  <a:gd name="T6" fmla="*/ 300 w 460"/>
                  <a:gd name="T7" fmla="*/ 0 h 247"/>
                  <a:gd name="T8" fmla="*/ 334 w 460"/>
                  <a:gd name="T9" fmla="*/ 0 h 247"/>
                  <a:gd name="T10" fmla="*/ 363 w 460"/>
                  <a:gd name="T11" fmla="*/ 0 h 247"/>
                  <a:gd name="T12" fmla="*/ 397 w 460"/>
                  <a:gd name="T13" fmla="*/ 4 h 247"/>
                  <a:gd name="T14" fmla="*/ 426 w 460"/>
                  <a:gd name="T15" fmla="*/ 9 h 247"/>
                  <a:gd name="T16" fmla="*/ 460 w 460"/>
                  <a:gd name="T17" fmla="*/ 17 h 247"/>
                  <a:gd name="T18" fmla="*/ 460 w 460"/>
                  <a:gd name="T19" fmla="*/ 21 h 247"/>
                  <a:gd name="T20" fmla="*/ 455 w 460"/>
                  <a:gd name="T21" fmla="*/ 37 h 247"/>
                  <a:gd name="T22" fmla="*/ 450 w 460"/>
                  <a:gd name="T23" fmla="*/ 45 h 247"/>
                  <a:gd name="T24" fmla="*/ 445 w 460"/>
                  <a:gd name="T25" fmla="*/ 61 h 247"/>
                  <a:gd name="T26" fmla="*/ 441 w 460"/>
                  <a:gd name="T27" fmla="*/ 77 h 247"/>
                  <a:gd name="T28" fmla="*/ 436 w 460"/>
                  <a:gd name="T29" fmla="*/ 94 h 247"/>
                  <a:gd name="T30" fmla="*/ 426 w 460"/>
                  <a:gd name="T31" fmla="*/ 110 h 247"/>
                  <a:gd name="T32" fmla="*/ 416 w 460"/>
                  <a:gd name="T33" fmla="*/ 130 h 247"/>
                  <a:gd name="T34" fmla="*/ 402 w 460"/>
                  <a:gd name="T35" fmla="*/ 146 h 247"/>
                  <a:gd name="T36" fmla="*/ 392 w 460"/>
                  <a:gd name="T37" fmla="*/ 166 h 247"/>
                  <a:gd name="T38" fmla="*/ 373 w 460"/>
                  <a:gd name="T39" fmla="*/ 183 h 247"/>
                  <a:gd name="T40" fmla="*/ 358 w 460"/>
                  <a:gd name="T41" fmla="*/ 199 h 247"/>
                  <a:gd name="T42" fmla="*/ 334 w 460"/>
                  <a:gd name="T43" fmla="*/ 215 h 247"/>
                  <a:gd name="T44" fmla="*/ 315 w 460"/>
                  <a:gd name="T45" fmla="*/ 231 h 247"/>
                  <a:gd name="T46" fmla="*/ 77 w 460"/>
                  <a:gd name="T47" fmla="*/ 247 h 247"/>
                  <a:gd name="T48" fmla="*/ 0 w 460"/>
                  <a:gd name="T49" fmla="*/ 183 h 247"/>
                  <a:gd name="T50" fmla="*/ 0 w 460"/>
                  <a:gd name="T51" fmla="*/ 170 h 247"/>
                  <a:gd name="T52" fmla="*/ 0 w 460"/>
                  <a:gd name="T53" fmla="*/ 150 h 247"/>
                  <a:gd name="T54" fmla="*/ 0 w 460"/>
                  <a:gd name="T55" fmla="*/ 122 h 247"/>
                  <a:gd name="T56" fmla="*/ 0 w 460"/>
                  <a:gd name="T57" fmla="*/ 110 h 247"/>
                  <a:gd name="T58" fmla="*/ 9 w 460"/>
                  <a:gd name="T59" fmla="*/ 102 h 247"/>
                  <a:gd name="T60" fmla="*/ 29 w 460"/>
                  <a:gd name="T61" fmla="*/ 94 h 247"/>
                  <a:gd name="T62" fmla="*/ 58 w 460"/>
                  <a:gd name="T63" fmla="*/ 77 h 247"/>
                  <a:gd name="T64" fmla="*/ 92 w 460"/>
                  <a:gd name="T65" fmla="*/ 61 h 247"/>
                  <a:gd name="T66" fmla="*/ 121 w 460"/>
                  <a:gd name="T67" fmla="*/ 45 h 247"/>
                  <a:gd name="T68" fmla="*/ 155 w 460"/>
                  <a:gd name="T69" fmla="*/ 29 h 247"/>
                  <a:gd name="T70" fmla="*/ 174 w 460"/>
                  <a:gd name="T71" fmla="*/ 21 h 247"/>
                  <a:gd name="T72" fmla="*/ 184 w 460"/>
                  <a:gd name="T73" fmla="*/ 17 h 247"/>
                  <a:gd name="T74" fmla="*/ 266 w 460"/>
                  <a:gd name="T75" fmla="*/ 4 h 247"/>
                  <a:gd name="T76" fmla="*/ 266 w 460"/>
                  <a:gd name="T77" fmla="*/ 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47">
                    <a:moveTo>
                      <a:pt x="266" y="4"/>
                    </a:moveTo>
                    <a:lnTo>
                      <a:pt x="271" y="0"/>
                    </a:lnTo>
                    <a:lnTo>
                      <a:pt x="285" y="0"/>
                    </a:lnTo>
                    <a:lnTo>
                      <a:pt x="300" y="0"/>
                    </a:lnTo>
                    <a:lnTo>
                      <a:pt x="334" y="0"/>
                    </a:lnTo>
                    <a:lnTo>
                      <a:pt x="363" y="0"/>
                    </a:lnTo>
                    <a:lnTo>
                      <a:pt x="397" y="4"/>
                    </a:lnTo>
                    <a:lnTo>
                      <a:pt x="426" y="9"/>
                    </a:lnTo>
                    <a:lnTo>
                      <a:pt x="460" y="17"/>
                    </a:lnTo>
                    <a:lnTo>
                      <a:pt x="460" y="21"/>
                    </a:lnTo>
                    <a:lnTo>
                      <a:pt x="455" y="37"/>
                    </a:lnTo>
                    <a:lnTo>
                      <a:pt x="450" y="45"/>
                    </a:lnTo>
                    <a:lnTo>
                      <a:pt x="445" y="61"/>
                    </a:lnTo>
                    <a:lnTo>
                      <a:pt x="441" y="77"/>
                    </a:lnTo>
                    <a:lnTo>
                      <a:pt x="436" y="94"/>
                    </a:lnTo>
                    <a:lnTo>
                      <a:pt x="426" y="110"/>
                    </a:lnTo>
                    <a:lnTo>
                      <a:pt x="416" y="130"/>
                    </a:lnTo>
                    <a:lnTo>
                      <a:pt x="402" y="146"/>
                    </a:lnTo>
                    <a:lnTo>
                      <a:pt x="392" y="166"/>
                    </a:lnTo>
                    <a:lnTo>
                      <a:pt x="373" y="183"/>
                    </a:lnTo>
                    <a:lnTo>
                      <a:pt x="358" y="199"/>
                    </a:lnTo>
                    <a:lnTo>
                      <a:pt x="334" y="215"/>
                    </a:lnTo>
                    <a:lnTo>
                      <a:pt x="315" y="231"/>
                    </a:lnTo>
                    <a:lnTo>
                      <a:pt x="77" y="247"/>
                    </a:lnTo>
                    <a:lnTo>
                      <a:pt x="0" y="183"/>
                    </a:lnTo>
                    <a:lnTo>
                      <a:pt x="0" y="170"/>
                    </a:lnTo>
                    <a:lnTo>
                      <a:pt x="0" y="150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9" y="102"/>
                    </a:lnTo>
                    <a:lnTo>
                      <a:pt x="29" y="94"/>
                    </a:lnTo>
                    <a:lnTo>
                      <a:pt x="58" y="77"/>
                    </a:lnTo>
                    <a:lnTo>
                      <a:pt x="92" y="61"/>
                    </a:lnTo>
                    <a:lnTo>
                      <a:pt x="121" y="45"/>
                    </a:lnTo>
                    <a:lnTo>
                      <a:pt x="155" y="29"/>
                    </a:lnTo>
                    <a:lnTo>
                      <a:pt x="174" y="21"/>
                    </a:lnTo>
                    <a:lnTo>
                      <a:pt x="184" y="17"/>
                    </a:lnTo>
                    <a:lnTo>
                      <a:pt x="266" y="4"/>
                    </a:lnTo>
                    <a:lnTo>
                      <a:pt x="266" y="4"/>
                    </a:lnTo>
                    <a:close/>
                  </a:path>
                </a:pathLst>
              </a:custGeom>
              <a:solidFill>
                <a:srgbClr val="F0D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5" name="Freeform 25"/>
              <p:cNvSpPr>
                <a:spLocks/>
              </p:cNvSpPr>
              <p:nvPr/>
            </p:nvSpPr>
            <p:spPr bwMode="auto">
              <a:xfrm>
                <a:off x="7154678" y="1968237"/>
                <a:ext cx="121116" cy="42671"/>
              </a:xfrm>
              <a:custGeom>
                <a:avLst/>
                <a:gdLst>
                  <a:gd name="T0" fmla="*/ 0 w 562"/>
                  <a:gd name="T1" fmla="*/ 174 h 198"/>
                  <a:gd name="T2" fmla="*/ 0 w 562"/>
                  <a:gd name="T3" fmla="*/ 162 h 198"/>
                  <a:gd name="T4" fmla="*/ 10 w 562"/>
                  <a:gd name="T5" fmla="*/ 146 h 198"/>
                  <a:gd name="T6" fmla="*/ 19 w 562"/>
                  <a:gd name="T7" fmla="*/ 126 h 198"/>
                  <a:gd name="T8" fmla="*/ 34 w 562"/>
                  <a:gd name="T9" fmla="*/ 109 h 198"/>
                  <a:gd name="T10" fmla="*/ 44 w 562"/>
                  <a:gd name="T11" fmla="*/ 85 h 198"/>
                  <a:gd name="T12" fmla="*/ 53 w 562"/>
                  <a:gd name="T13" fmla="*/ 73 h 198"/>
                  <a:gd name="T14" fmla="*/ 58 w 562"/>
                  <a:gd name="T15" fmla="*/ 61 h 198"/>
                  <a:gd name="T16" fmla="*/ 68 w 562"/>
                  <a:gd name="T17" fmla="*/ 57 h 198"/>
                  <a:gd name="T18" fmla="*/ 262 w 562"/>
                  <a:gd name="T19" fmla="*/ 4 h 198"/>
                  <a:gd name="T20" fmla="*/ 262 w 562"/>
                  <a:gd name="T21" fmla="*/ 0 h 198"/>
                  <a:gd name="T22" fmla="*/ 276 w 562"/>
                  <a:gd name="T23" fmla="*/ 0 h 198"/>
                  <a:gd name="T24" fmla="*/ 291 w 562"/>
                  <a:gd name="T25" fmla="*/ 0 h 198"/>
                  <a:gd name="T26" fmla="*/ 315 w 562"/>
                  <a:gd name="T27" fmla="*/ 0 h 198"/>
                  <a:gd name="T28" fmla="*/ 344 w 562"/>
                  <a:gd name="T29" fmla="*/ 4 h 198"/>
                  <a:gd name="T30" fmla="*/ 378 w 562"/>
                  <a:gd name="T31" fmla="*/ 12 h 198"/>
                  <a:gd name="T32" fmla="*/ 397 w 562"/>
                  <a:gd name="T33" fmla="*/ 16 h 198"/>
                  <a:gd name="T34" fmla="*/ 412 w 562"/>
                  <a:gd name="T35" fmla="*/ 24 h 198"/>
                  <a:gd name="T36" fmla="*/ 436 w 562"/>
                  <a:gd name="T37" fmla="*/ 32 h 198"/>
                  <a:gd name="T38" fmla="*/ 456 w 562"/>
                  <a:gd name="T39" fmla="*/ 45 h 198"/>
                  <a:gd name="T40" fmla="*/ 485 w 562"/>
                  <a:gd name="T41" fmla="*/ 65 h 198"/>
                  <a:gd name="T42" fmla="*/ 514 w 562"/>
                  <a:gd name="T43" fmla="*/ 89 h 198"/>
                  <a:gd name="T44" fmla="*/ 533 w 562"/>
                  <a:gd name="T45" fmla="*/ 113 h 198"/>
                  <a:gd name="T46" fmla="*/ 543 w 562"/>
                  <a:gd name="T47" fmla="*/ 142 h 198"/>
                  <a:gd name="T48" fmla="*/ 552 w 562"/>
                  <a:gd name="T49" fmla="*/ 162 h 198"/>
                  <a:gd name="T50" fmla="*/ 557 w 562"/>
                  <a:gd name="T51" fmla="*/ 182 h 198"/>
                  <a:gd name="T52" fmla="*/ 557 w 562"/>
                  <a:gd name="T53" fmla="*/ 194 h 198"/>
                  <a:gd name="T54" fmla="*/ 562 w 562"/>
                  <a:gd name="T55" fmla="*/ 198 h 198"/>
                  <a:gd name="T56" fmla="*/ 0 w 562"/>
                  <a:gd name="T57" fmla="*/ 174 h 198"/>
                  <a:gd name="T58" fmla="*/ 0 w 562"/>
                  <a:gd name="T59" fmla="*/ 17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62" h="198">
                    <a:moveTo>
                      <a:pt x="0" y="174"/>
                    </a:moveTo>
                    <a:lnTo>
                      <a:pt x="0" y="162"/>
                    </a:lnTo>
                    <a:lnTo>
                      <a:pt x="10" y="146"/>
                    </a:lnTo>
                    <a:lnTo>
                      <a:pt x="19" y="126"/>
                    </a:lnTo>
                    <a:lnTo>
                      <a:pt x="34" y="109"/>
                    </a:lnTo>
                    <a:lnTo>
                      <a:pt x="44" y="85"/>
                    </a:lnTo>
                    <a:lnTo>
                      <a:pt x="53" y="73"/>
                    </a:lnTo>
                    <a:lnTo>
                      <a:pt x="58" y="61"/>
                    </a:lnTo>
                    <a:lnTo>
                      <a:pt x="68" y="57"/>
                    </a:lnTo>
                    <a:lnTo>
                      <a:pt x="262" y="4"/>
                    </a:lnTo>
                    <a:lnTo>
                      <a:pt x="262" y="0"/>
                    </a:lnTo>
                    <a:lnTo>
                      <a:pt x="276" y="0"/>
                    </a:lnTo>
                    <a:lnTo>
                      <a:pt x="291" y="0"/>
                    </a:lnTo>
                    <a:lnTo>
                      <a:pt x="315" y="0"/>
                    </a:lnTo>
                    <a:lnTo>
                      <a:pt x="344" y="4"/>
                    </a:lnTo>
                    <a:lnTo>
                      <a:pt x="378" y="12"/>
                    </a:lnTo>
                    <a:lnTo>
                      <a:pt x="397" y="16"/>
                    </a:lnTo>
                    <a:lnTo>
                      <a:pt x="412" y="24"/>
                    </a:lnTo>
                    <a:lnTo>
                      <a:pt x="436" y="32"/>
                    </a:lnTo>
                    <a:lnTo>
                      <a:pt x="456" y="45"/>
                    </a:lnTo>
                    <a:lnTo>
                      <a:pt x="485" y="65"/>
                    </a:lnTo>
                    <a:lnTo>
                      <a:pt x="514" y="89"/>
                    </a:lnTo>
                    <a:lnTo>
                      <a:pt x="533" y="113"/>
                    </a:lnTo>
                    <a:lnTo>
                      <a:pt x="543" y="142"/>
                    </a:lnTo>
                    <a:lnTo>
                      <a:pt x="552" y="162"/>
                    </a:lnTo>
                    <a:lnTo>
                      <a:pt x="557" y="182"/>
                    </a:lnTo>
                    <a:lnTo>
                      <a:pt x="557" y="194"/>
                    </a:lnTo>
                    <a:lnTo>
                      <a:pt x="562" y="198"/>
                    </a:lnTo>
                    <a:lnTo>
                      <a:pt x="0" y="174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E8F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6" name="Freeform 26"/>
              <p:cNvSpPr>
                <a:spLocks/>
              </p:cNvSpPr>
              <p:nvPr/>
            </p:nvSpPr>
            <p:spPr bwMode="auto">
              <a:xfrm>
                <a:off x="7146273" y="1957677"/>
                <a:ext cx="273697" cy="126719"/>
              </a:xfrm>
              <a:custGeom>
                <a:avLst/>
                <a:gdLst>
                  <a:gd name="T0" fmla="*/ 73 w 1270"/>
                  <a:gd name="T1" fmla="*/ 203 h 588"/>
                  <a:gd name="T2" fmla="*/ 107 w 1270"/>
                  <a:gd name="T3" fmla="*/ 170 h 588"/>
                  <a:gd name="T4" fmla="*/ 150 w 1270"/>
                  <a:gd name="T5" fmla="*/ 142 h 588"/>
                  <a:gd name="T6" fmla="*/ 194 w 1270"/>
                  <a:gd name="T7" fmla="*/ 122 h 588"/>
                  <a:gd name="T8" fmla="*/ 243 w 1270"/>
                  <a:gd name="T9" fmla="*/ 102 h 588"/>
                  <a:gd name="T10" fmla="*/ 306 w 1270"/>
                  <a:gd name="T11" fmla="*/ 94 h 588"/>
                  <a:gd name="T12" fmla="*/ 364 w 1270"/>
                  <a:gd name="T13" fmla="*/ 94 h 588"/>
                  <a:gd name="T14" fmla="*/ 422 w 1270"/>
                  <a:gd name="T15" fmla="*/ 102 h 588"/>
                  <a:gd name="T16" fmla="*/ 465 w 1270"/>
                  <a:gd name="T17" fmla="*/ 122 h 588"/>
                  <a:gd name="T18" fmla="*/ 504 w 1270"/>
                  <a:gd name="T19" fmla="*/ 142 h 588"/>
                  <a:gd name="T20" fmla="*/ 533 w 1270"/>
                  <a:gd name="T21" fmla="*/ 170 h 588"/>
                  <a:gd name="T22" fmla="*/ 553 w 1270"/>
                  <a:gd name="T23" fmla="*/ 207 h 588"/>
                  <a:gd name="T24" fmla="*/ 567 w 1270"/>
                  <a:gd name="T25" fmla="*/ 243 h 588"/>
                  <a:gd name="T26" fmla="*/ 577 w 1270"/>
                  <a:gd name="T27" fmla="*/ 276 h 588"/>
                  <a:gd name="T28" fmla="*/ 582 w 1270"/>
                  <a:gd name="T29" fmla="*/ 304 h 588"/>
                  <a:gd name="T30" fmla="*/ 616 w 1270"/>
                  <a:gd name="T31" fmla="*/ 332 h 588"/>
                  <a:gd name="T32" fmla="*/ 654 w 1270"/>
                  <a:gd name="T33" fmla="*/ 353 h 588"/>
                  <a:gd name="T34" fmla="*/ 698 w 1270"/>
                  <a:gd name="T35" fmla="*/ 373 h 588"/>
                  <a:gd name="T36" fmla="*/ 751 w 1270"/>
                  <a:gd name="T37" fmla="*/ 385 h 588"/>
                  <a:gd name="T38" fmla="*/ 819 w 1270"/>
                  <a:gd name="T39" fmla="*/ 393 h 588"/>
                  <a:gd name="T40" fmla="*/ 887 w 1270"/>
                  <a:gd name="T41" fmla="*/ 397 h 588"/>
                  <a:gd name="T42" fmla="*/ 931 w 1270"/>
                  <a:gd name="T43" fmla="*/ 405 h 588"/>
                  <a:gd name="T44" fmla="*/ 955 w 1270"/>
                  <a:gd name="T45" fmla="*/ 446 h 588"/>
                  <a:gd name="T46" fmla="*/ 984 w 1270"/>
                  <a:gd name="T47" fmla="*/ 482 h 588"/>
                  <a:gd name="T48" fmla="*/ 1028 w 1270"/>
                  <a:gd name="T49" fmla="*/ 519 h 588"/>
                  <a:gd name="T50" fmla="*/ 1081 w 1270"/>
                  <a:gd name="T51" fmla="*/ 547 h 588"/>
                  <a:gd name="T52" fmla="*/ 1139 w 1270"/>
                  <a:gd name="T53" fmla="*/ 571 h 588"/>
                  <a:gd name="T54" fmla="*/ 1221 w 1270"/>
                  <a:gd name="T55" fmla="*/ 583 h 588"/>
                  <a:gd name="T56" fmla="*/ 1236 w 1270"/>
                  <a:gd name="T57" fmla="*/ 547 h 588"/>
                  <a:gd name="T58" fmla="*/ 1197 w 1270"/>
                  <a:gd name="T59" fmla="*/ 539 h 588"/>
                  <a:gd name="T60" fmla="*/ 1158 w 1270"/>
                  <a:gd name="T61" fmla="*/ 523 h 588"/>
                  <a:gd name="T62" fmla="*/ 1120 w 1270"/>
                  <a:gd name="T63" fmla="*/ 502 h 588"/>
                  <a:gd name="T64" fmla="*/ 1076 w 1270"/>
                  <a:gd name="T65" fmla="*/ 466 h 588"/>
                  <a:gd name="T66" fmla="*/ 1042 w 1270"/>
                  <a:gd name="T67" fmla="*/ 413 h 588"/>
                  <a:gd name="T68" fmla="*/ 1008 w 1270"/>
                  <a:gd name="T69" fmla="*/ 349 h 588"/>
                  <a:gd name="T70" fmla="*/ 994 w 1270"/>
                  <a:gd name="T71" fmla="*/ 264 h 588"/>
                  <a:gd name="T72" fmla="*/ 960 w 1270"/>
                  <a:gd name="T73" fmla="*/ 276 h 588"/>
                  <a:gd name="T74" fmla="*/ 921 w 1270"/>
                  <a:gd name="T75" fmla="*/ 284 h 588"/>
                  <a:gd name="T76" fmla="*/ 882 w 1270"/>
                  <a:gd name="T77" fmla="*/ 296 h 588"/>
                  <a:gd name="T78" fmla="*/ 824 w 1270"/>
                  <a:gd name="T79" fmla="*/ 304 h 588"/>
                  <a:gd name="T80" fmla="*/ 776 w 1270"/>
                  <a:gd name="T81" fmla="*/ 300 h 588"/>
                  <a:gd name="T82" fmla="*/ 717 w 1270"/>
                  <a:gd name="T83" fmla="*/ 288 h 588"/>
                  <a:gd name="T84" fmla="*/ 669 w 1270"/>
                  <a:gd name="T85" fmla="*/ 264 h 588"/>
                  <a:gd name="T86" fmla="*/ 664 w 1270"/>
                  <a:gd name="T87" fmla="*/ 251 h 588"/>
                  <a:gd name="T88" fmla="*/ 654 w 1270"/>
                  <a:gd name="T89" fmla="*/ 223 h 588"/>
                  <a:gd name="T90" fmla="*/ 645 w 1270"/>
                  <a:gd name="T91" fmla="*/ 183 h 588"/>
                  <a:gd name="T92" fmla="*/ 621 w 1270"/>
                  <a:gd name="T93" fmla="*/ 138 h 588"/>
                  <a:gd name="T94" fmla="*/ 577 w 1270"/>
                  <a:gd name="T95" fmla="*/ 90 h 588"/>
                  <a:gd name="T96" fmla="*/ 524 w 1270"/>
                  <a:gd name="T97" fmla="*/ 49 h 588"/>
                  <a:gd name="T98" fmla="*/ 451 w 1270"/>
                  <a:gd name="T99" fmla="*/ 17 h 588"/>
                  <a:gd name="T100" fmla="*/ 359 w 1270"/>
                  <a:gd name="T101" fmla="*/ 4 h 588"/>
                  <a:gd name="T102" fmla="*/ 257 w 1270"/>
                  <a:gd name="T103" fmla="*/ 9 h 588"/>
                  <a:gd name="T104" fmla="*/ 184 w 1270"/>
                  <a:gd name="T105" fmla="*/ 29 h 588"/>
                  <a:gd name="T106" fmla="*/ 117 w 1270"/>
                  <a:gd name="T107" fmla="*/ 57 h 588"/>
                  <a:gd name="T108" fmla="*/ 73 w 1270"/>
                  <a:gd name="T109" fmla="*/ 102 h 588"/>
                  <a:gd name="T110" fmla="*/ 34 w 1270"/>
                  <a:gd name="T111" fmla="*/ 138 h 588"/>
                  <a:gd name="T112" fmla="*/ 15 w 1270"/>
                  <a:gd name="T113" fmla="*/ 175 h 588"/>
                  <a:gd name="T114" fmla="*/ 0 w 1270"/>
                  <a:gd name="T115" fmla="*/ 211 h 588"/>
                  <a:gd name="T116" fmla="*/ 73 w 1270"/>
                  <a:gd name="T117" fmla="*/ 211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0" h="588">
                    <a:moveTo>
                      <a:pt x="73" y="211"/>
                    </a:moveTo>
                    <a:lnTo>
                      <a:pt x="73" y="203"/>
                    </a:lnTo>
                    <a:lnTo>
                      <a:pt x="87" y="191"/>
                    </a:lnTo>
                    <a:lnTo>
                      <a:pt x="107" y="170"/>
                    </a:lnTo>
                    <a:lnTo>
                      <a:pt x="136" y="150"/>
                    </a:lnTo>
                    <a:lnTo>
                      <a:pt x="150" y="142"/>
                    </a:lnTo>
                    <a:lnTo>
                      <a:pt x="170" y="130"/>
                    </a:lnTo>
                    <a:lnTo>
                      <a:pt x="194" y="122"/>
                    </a:lnTo>
                    <a:lnTo>
                      <a:pt x="218" y="110"/>
                    </a:lnTo>
                    <a:lnTo>
                      <a:pt x="243" y="102"/>
                    </a:lnTo>
                    <a:lnTo>
                      <a:pt x="272" y="98"/>
                    </a:lnTo>
                    <a:lnTo>
                      <a:pt x="306" y="94"/>
                    </a:lnTo>
                    <a:lnTo>
                      <a:pt x="339" y="94"/>
                    </a:lnTo>
                    <a:lnTo>
                      <a:pt x="364" y="94"/>
                    </a:lnTo>
                    <a:lnTo>
                      <a:pt x="398" y="98"/>
                    </a:lnTo>
                    <a:lnTo>
                      <a:pt x="422" y="102"/>
                    </a:lnTo>
                    <a:lnTo>
                      <a:pt x="446" y="110"/>
                    </a:lnTo>
                    <a:lnTo>
                      <a:pt x="465" y="122"/>
                    </a:lnTo>
                    <a:lnTo>
                      <a:pt x="485" y="130"/>
                    </a:lnTo>
                    <a:lnTo>
                      <a:pt x="504" y="142"/>
                    </a:lnTo>
                    <a:lnTo>
                      <a:pt x="524" y="162"/>
                    </a:lnTo>
                    <a:lnTo>
                      <a:pt x="533" y="170"/>
                    </a:lnTo>
                    <a:lnTo>
                      <a:pt x="543" y="191"/>
                    </a:lnTo>
                    <a:lnTo>
                      <a:pt x="553" y="207"/>
                    </a:lnTo>
                    <a:lnTo>
                      <a:pt x="562" y="223"/>
                    </a:lnTo>
                    <a:lnTo>
                      <a:pt x="567" y="243"/>
                    </a:lnTo>
                    <a:lnTo>
                      <a:pt x="572" y="260"/>
                    </a:lnTo>
                    <a:lnTo>
                      <a:pt x="577" y="276"/>
                    </a:lnTo>
                    <a:lnTo>
                      <a:pt x="582" y="296"/>
                    </a:lnTo>
                    <a:lnTo>
                      <a:pt x="582" y="304"/>
                    </a:lnTo>
                    <a:lnTo>
                      <a:pt x="606" y="324"/>
                    </a:lnTo>
                    <a:lnTo>
                      <a:pt x="616" y="332"/>
                    </a:lnTo>
                    <a:lnTo>
                      <a:pt x="635" y="345"/>
                    </a:lnTo>
                    <a:lnTo>
                      <a:pt x="654" y="353"/>
                    </a:lnTo>
                    <a:lnTo>
                      <a:pt x="679" y="365"/>
                    </a:lnTo>
                    <a:lnTo>
                      <a:pt x="698" y="373"/>
                    </a:lnTo>
                    <a:lnTo>
                      <a:pt x="727" y="381"/>
                    </a:lnTo>
                    <a:lnTo>
                      <a:pt x="751" y="385"/>
                    </a:lnTo>
                    <a:lnTo>
                      <a:pt x="785" y="393"/>
                    </a:lnTo>
                    <a:lnTo>
                      <a:pt x="819" y="393"/>
                    </a:lnTo>
                    <a:lnTo>
                      <a:pt x="853" y="397"/>
                    </a:lnTo>
                    <a:lnTo>
                      <a:pt x="887" y="397"/>
                    </a:lnTo>
                    <a:lnTo>
                      <a:pt x="931" y="393"/>
                    </a:lnTo>
                    <a:lnTo>
                      <a:pt x="931" y="405"/>
                    </a:lnTo>
                    <a:lnTo>
                      <a:pt x="945" y="434"/>
                    </a:lnTo>
                    <a:lnTo>
                      <a:pt x="955" y="446"/>
                    </a:lnTo>
                    <a:lnTo>
                      <a:pt x="969" y="466"/>
                    </a:lnTo>
                    <a:lnTo>
                      <a:pt x="984" y="482"/>
                    </a:lnTo>
                    <a:lnTo>
                      <a:pt x="1008" y="502"/>
                    </a:lnTo>
                    <a:lnTo>
                      <a:pt x="1028" y="519"/>
                    </a:lnTo>
                    <a:lnTo>
                      <a:pt x="1052" y="535"/>
                    </a:lnTo>
                    <a:lnTo>
                      <a:pt x="1081" y="547"/>
                    </a:lnTo>
                    <a:lnTo>
                      <a:pt x="1110" y="567"/>
                    </a:lnTo>
                    <a:lnTo>
                      <a:pt x="1139" y="571"/>
                    </a:lnTo>
                    <a:lnTo>
                      <a:pt x="1183" y="579"/>
                    </a:lnTo>
                    <a:lnTo>
                      <a:pt x="1221" y="583"/>
                    </a:lnTo>
                    <a:lnTo>
                      <a:pt x="1270" y="588"/>
                    </a:lnTo>
                    <a:lnTo>
                      <a:pt x="1236" y="547"/>
                    </a:lnTo>
                    <a:lnTo>
                      <a:pt x="1226" y="547"/>
                    </a:lnTo>
                    <a:lnTo>
                      <a:pt x="1197" y="539"/>
                    </a:lnTo>
                    <a:lnTo>
                      <a:pt x="1178" y="527"/>
                    </a:lnTo>
                    <a:lnTo>
                      <a:pt x="1158" y="523"/>
                    </a:lnTo>
                    <a:lnTo>
                      <a:pt x="1139" y="511"/>
                    </a:lnTo>
                    <a:lnTo>
                      <a:pt x="1120" y="502"/>
                    </a:lnTo>
                    <a:lnTo>
                      <a:pt x="1095" y="482"/>
                    </a:lnTo>
                    <a:lnTo>
                      <a:pt x="1076" y="466"/>
                    </a:lnTo>
                    <a:lnTo>
                      <a:pt x="1057" y="442"/>
                    </a:lnTo>
                    <a:lnTo>
                      <a:pt x="1042" y="413"/>
                    </a:lnTo>
                    <a:lnTo>
                      <a:pt x="1018" y="385"/>
                    </a:lnTo>
                    <a:lnTo>
                      <a:pt x="1008" y="349"/>
                    </a:lnTo>
                    <a:lnTo>
                      <a:pt x="999" y="308"/>
                    </a:lnTo>
                    <a:lnTo>
                      <a:pt x="994" y="264"/>
                    </a:lnTo>
                    <a:lnTo>
                      <a:pt x="984" y="264"/>
                    </a:lnTo>
                    <a:lnTo>
                      <a:pt x="960" y="276"/>
                    </a:lnTo>
                    <a:lnTo>
                      <a:pt x="940" y="280"/>
                    </a:lnTo>
                    <a:lnTo>
                      <a:pt x="921" y="284"/>
                    </a:lnTo>
                    <a:lnTo>
                      <a:pt x="902" y="292"/>
                    </a:lnTo>
                    <a:lnTo>
                      <a:pt x="882" y="296"/>
                    </a:lnTo>
                    <a:lnTo>
                      <a:pt x="853" y="300"/>
                    </a:lnTo>
                    <a:lnTo>
                      <a:pt x="824" y="304"/>
                    </a:lnTo>
                    <a:lnTo>
                      <a:pt x="800" y="300"/>
                    </a:lnTo>
                    <a:lnTo>
                      <a:pt x="776" y="300"/>
                    </a:lnTo>
                    <a:lnTo>
                      <a:pt x="742" y="292"/>
                    </a:lnTo>
                    <a:lnTo>
                      <a:pt x="717" y="288"/>
                    </a:lnTo>
                    <a:lnTo>
                      <a:pt x="688" y="276"/>
                    </a:lnTo>
                    <a:lnTo>
                      <a:pt x="669" y="264"/>
                    </a:lnTo>
                    <a:lnTo>
                      <a:pt x="664" y="260"/>
                    </a:lnTo>
                    <a:lnTo>
                      <a:pt x="664" y="251"/>
                    </a:lnTo>
                    <a:lnTo>
                      <a:pt x="659" y="239"/>
                    </a:lnTo>
                    <a:lnTo>
                      <a:pt x="654" y="223"/>
                    </a:lnTo>
                    <a:lnTo>
                      <a:pt x="650" y="203"/>
                    </a:lnTo>
                    <a:lnTo>
                      <a:pt x="645" y="183"/>
                    </a:lnTo>
                    <a:lnTo>
                      <a:pt x="630" y="162"/>
                    </a:lnTo>
                    <a:lnTo>
                      <a:pt x="621" y="138"/>
                    </a:lnTo>
                    <a:lnTo>
                      <a:pt x="596" y="110"/>
                    </a:lnTo>
                    <a:lnTo>
                      <a:pt x="577" y="90"/>
                    </a:lnTo>
                    <a:lnTo>
                      <a:pt x="553" y="65"/>
                    </a:lnTo>
                    <a:lnTo>
                      <a:pt x="524" y="49"/>
                    </a:lnTo>
                    <a:lnTo>
                      <a:pt x="490" y="29"/>
                    </a:lnTo>
                    <a:lnTo>
                      <a:pt x="451" y="17"/>
                    </a:lnTo>
                    <a:lnTo>
                      <a:pt x="407" y="9"/>
                    </a:lnTo>
                    <a:lnTo>
                      <a:pt x="359" y="4"/>
                    </a:lnTo>
                    <a:lnTo>
                      <a:pt x="306" y="0"/>
                    </a:lnTo>
                    <a:lnTo>
                      <a:pt x="257" y="9"/>
                    </a:lnTo>
                    <a:lnTo>
                      <a:pt x="218" y="13"/>
                    </a:lnTo>
                    <a:lnTo>
                      <a:pt x="184" y="29"/>
                    </a:lnTo>
                    <a:lnTo>
                      <a:pt x="146" y="41"/>
                    </a:lnTo>
                    <a:lnTo>
                      <a:pt x="117" y="57"/>
                    </a:lnTo>
                    <a:lnTo>
                      <a:pt x="92" y="77"/>
                    </a:lnTo>
                    <a:lnTo>
                      <a:pt x="73" y="102"/>
                    </a:lnTo>
                    <a:lnTo>
                      <a:pt x="49" y="118"/>
                    </a:lnTo>
                    <a:lnTo>
                      <a:pt x="34" y="138"/>
                    </a:lnTo>
                    <a:lnTo>
                      <a:pt x="20" y="154"/>
                    </a:lnTo>
                    <a:lnTo>
                      <a:pt x="15" y="175"/>
                    </a:lnTo>
                    <a:lnTo>
                      <a:pt x="0" y="199"/>
                    </a:lnTo>
                    <a:lnTo>
                      <a:pt x="0" y="211"/>
                    </a:lnTo>
                    <a:lnTo>
                      <a:pt x="73" y="211"/>
                    </a:lnTo>
                    <a:lnTo>
                      <a:pt x="73" y="2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7" name="Freeform 27"/>
              <p:cNvSpPr>
                <a:spLocks/>
              </p:cNvSpPr>
              <p:nvPr/>
            </p:nvSpPr>
            <p:spPr bwMode="auto">
              <a:xfrm>
                <a:off x="7196486" y="1985693"/>
                <a:ext cx="26077" cy="21766"/>
              </a:xfrm>
              <a:custGeom>
                <a:avLst/>
                <a:gdLst>
                  <a:gd name="T0" fmla="*/ 121 w 121"/>
                  <a:gd name="T1" fmla="*/ 101 h 101"/>
                  <a:gd name="T2" fmla="*/ 121 w 121"/>
                  <a:gd name="T3" fmla="*/ 81 h 101"/>
                  <a:gd name="T4" fmla="*/ 121 w 121"/>
                  <a:gd name="T5" fmla="*/ 65 h 101"/>
                  <a:gd name="T6" fmla="*/ 116 w 121"/>
                  <a:gd name="T7" fmla="*/ 49 h 101"/>
                  <a:gd name="T8" fmla="*/ 111 w 121"/>
                  <a:gd name="T9" fmla="*/ 36 h 101"/>
                  <a:gd name="T10" fmla="*/ 97 w 121"/>
                  <a:gd name="T11" fmla="*/ 12 h 101"/>
                  <a:gd name="T12" fmla="*/ 68 w 121"/>
                  <a:gd name="T13" fmla="*/ 0 h 101"/>
                  <a:gd name="T14" fmla="*/ 53 w 121"/>
                  <a:gd name="T15" fmla="*/ 0 h 101"/>
                  <a:gd name="T16" fmla="*/ 34 w 121"/>
                  <a:gd name="T17" fmla="*/ 20 h 101"/>
                  <a:gd name="T18" fmla="*/ 19 w 121"/>
                  <a:gd name="T19" fmla="*/ 32 h 101"/>
                  <a:gd name="T20" fmla="*/ 10 w 121"/>
                  <a:gd name="T21" fmla="*/ 49 h 101"/>
                  <a:gd name="T22" fmla="*/ 0 w 121"/>
                  <a:gd name="T23" fmla="*/ 73 h 101"/>
                  <a:gd name="T24" fmla="*/ 0 w 121"/>
                  <a:gd name="T25" fmla="*/ 101 h 101"/>
                  <a:gd name="T26" fmla="*/ 121 w 121"/>
                  <a:gd name="T27" fmla="*/ 101 h 101"/>
                  <a:gd name="T28" fmla="*/ 121 w 121"/>
                  <a:gd name="T29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1" h="101">
                    <a:moveTo>
                      <a:pt x="121" y="101"/>
                    </a:moveTo>
                    <a:lnTo>
                      <a:pt x="121" y="81"/>
                    </a:lnTo>
                    <a:lnTo>
                      <a:pt x="121" y="65"/>
                    </a:lnTo>
                    <a:lnTo>
                      <a:pt x="116" y="49"/>
                    </a:lnTo>
                    <a:lnTo>
                      <a:pt x="111" y="36"/>
                    </a:lnTo>
                    <a:lnTo>
                      <a:pt x="97" y="12"/>
                    </a:lnTo>
                    <a:lnTo>
                      <a:pt x="68" y="0"/>
                    </a:lnTo>
                    <a:lnTo>
                      <a:pt x="53" y="0"/>
                    </a:lnTo>
                    <a:lnTo>
                      <a:pt x="34" y="20"/>
                    </a:lnTo>
                    <a:lnTo>
                      <a:pt x="19" y="32"/>
                    </a:lnTo>
                    <a:lnTo>
                      <a:pt x="10" y="49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121" y="101"/>
                    </a:lnTo>
                    <a:lnTo>
                      <a:pt x="121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8" name="Freeform 28"/>
              <p:cNvSpPr>
                <a:spLocks/>
              </p:cNvSpPr>
              <p:nvPr/>
            </p:nvSpPr>
            <p:spPr bwMode="auto">
              <a:xfrm>
                <a:off x="7218468" y="2005736"/>
                <a:ext cx="135771" cy="117022"/>
              </a:xfrm>
              <a:custGeom>
                <a:avLst/>
                <a:gdLst>
                  <a:gd name="T0" fmla="*/ 252 w 630"/>
                  <a:gd name="T1" fmla="*/ 0 h 543"/>
                  <a:gd name="T2" fmla="*/ 203 w 630"/>
                  <a:gd name="T3" fmla="*/ 16 h 543"/>
                  <a:gd name="T4" fmla="*/ 164 w 630"/>
                  <a:gd name="T5" fmla="*/ 33 h 543"/>
                  <a:gd name="T6" fmla="*/ 126 w 630"/>
                  <a:gd name="T7" fmla="*/ 61 h 543"/>
                  <a:gd name="T8" fmla="*/ 77 w 630"/>
                  <a:gd name="T9" fmla="*/ 89 h 543"/>
                  <a:gd name="T10" fmla="*/ 43 w 630"/>
                  <a:gd name="T11" fmla="*/ 134 h 543"/>
                  <a:gd name="T12" fmla="*/ 14 w 630"/>
                  <a:gd name="T13" fmla="*/ 186 h 543"/>
                  <a:gd name="T14" fmla="*/ 0 w 630"/>
                  <a:gd name="T15" fmla="*/ 247 h 543"/>
                  <a:gd name="T16" fmla="*/ 0 w 630"/>
                  <a:gd name="T17" fmla="*/ 304 h 543"/>
                  <a:gd name="T18" fmla="*/ 19 w 630"/>
                  <a:gd name="T19" fmla="*/ 365 h 543"/>
                  <a:gd name="T20" fmla="*/ 43 w 630"/>
                  <a:gd name="T21" fmla="*/ 417 h 543"/>
                  <a:gd name="T22" fmla="*/ 77 w 630"/>
                  <a:gd name="T23" fmla="*/ 462 h 543"/>
                  <a:gd name="T24" fmla="*/ 101 w 630"/>
                  <a:gd name="T25" fmla="*/ 498 h 543"/>
                  <a:gd name="T26" fmla="*/ 140 w 630"/>
                  <a:gd name="T27" fmla="*/ 535 h 543"/>
                  <a:gd name="T28" fmla="*/ 155 w 630"/>
                  <a:gd name="T29" fmla="*/ 539 h 543"/>
                  <a:gd name="T30" fmla="*/ 189 w 630"/>
                  <a:gd name="T31" fmla="*/ 526 h 543"/>
                  <a:gd name="T32" fmla="*/ 247 w 630"/>
                  <a:gd name="T33" fmla="*/ 510 h 543"/>
                  <a:gd name="T34" fmla="*/ 324 w 630"/>
                  <a:gd name="T35" fmla="*/ 482 h 543"/>
                  <a:gd name="T36" fmla="*/ 407 w 630"/>
                  <a:gd name="T37" fmla="*/ 445 h 543"/>
                  <a:gd name="T38" fmla="*/ 489 w 630"/>
                  <a:gd name="T39" fmla="*/ 393 h 543"/>
                  <a:gd name="T40" fmla="*/ 562 w 630"/>
                  <a:gd name="T41" fmla="*/ 328 h 543"/>
                  <a:gd name="T42" fmla="*/ 610 w 630"/>
                  <a:gd name="T43" fmla="*/ 255 h 543"/>
                  <a:gd name="T44" fmla="*/ 591 w 630"/>
                  <a:gd name="T45" fmla="*/ 138 h 543"/>
                  <a:gd name="T46" fmla="*/ 586 w 630"/>
                  <a:gd name="T47" fmla="*/ 146 h 543"/>
                  <a:gd name="T48" fmla="*/ 571 w 630"/>
                  <a:gd name="T49" fmla="*/ 178 h 543"/>
                  <a:gd name="T50" fmla="*/ 547 w 630"/>
                  <a:gd name="T51" fmla="*/ 223 h 543"/>
                  <a:gd name="T52" fmla="*/ 508 w 630"/>
                  <a:gd name="T53" fmla="*/ 275 h 543"/>
                  <a:gd name="T54" fmla="*/ 450 w 630"/>
                  <a:gd name="T55" fmla="*/ 332 h 543"/>
                  <a:gd name="T56" fmla="*/ 382 w 630"/>
                  <a:gd name="T57" fmla="*/ 385 h 543"/>
                  <a:gd name="T58" fmla="*/ 286 w 630"/>
                  <a:gd name="T59" fmla="*/ 433 h 543"/>
                  <a:gd name="T60" fmla="*/ 179 w 630"/>
                  <a:gd name="T61" fmla="*/ 470 h 543"/>
                  <a:gd name="T62" fmla="*/ 160 w 630"/>
                  <a:gd name="T63" fmla="*/ 445 h 543"/>
                  <a:gd name="T64" fmla="*/ 140 w 630"/>
                  <a:gd name="T65" fmla="*/ 421 h 543"/>
                  <a:gd name="T66" fmla="*/ 126 w 630"/>
                  <a:gd name="T67" fmla="*/ 393 h 543"/>
                  <a:gd name="T68" fmla="*/ 101 w 630"/>
                  <a:gd name="T69" fmla="*/ 356 h 543"/>
                  <a:gd name="T70" fmla="*/ 92 w 630"/>
                  <a:gd name="T71" fmla="*/ 316 h 543"/>
                  <a:gd name="T72" fmla="*/ 82 w 630"/>
                  <a:gd name="T73" fmla="*/ 271 h 543"/>
                  <a:gd name="T74" fmla="*/ 92 w 630"/>
                  <a:gd name="T75" fmla="*/ 227 h 543"/>
                  <a:gd name="T76" fmla="*/ 101 w 630"/>
                  <a:gd name="T77" fmla="*/ 182 h 543"/>
                  <a:gd name="T78" fmla="*/ 130 w 630"/>
                  <a:gd name="T79" fmla="*/ 150 h 543"/>
                  <a:gd name="T80" fmla="*/ 164 w 630"/>
                  <a:gd name="T81" fmla="*/ 122 h 543"/>
                  <a:gd name="T82" fmla="*/ 208 w 630"/>
                  <a:gd name="T83" fmla="*/ 105 h 543"/>
                  <a:gd name="T84" fmla="*/ 242 w 630"/>
                  <a:gd name="T85" fmla="*/ 89 h 543"/>
                  <a:gd name="T86" fmla="*/ 276 w 630"/>
                  <a:gd name="T87" fmla="*/ 81 h 543"/>
                  <a:gd name="T88" fmla="*/ 310 w 630"/>
                  <a:gd name="T89" fmla="*/ 81 h 543"/>
                  <a:gd name="T90" fmla="*/ 261 w 630"/>
                  <a:gd name="T91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0" h="543">
                    <a:moveTo>
                      <a:pt x="261" y="0"/>
                    </a:moveTo>
                    <a:lnTo>
                      <a:pt x="252" y="0"/>
                    </a:lnTo>
                    <a:lnTo>
                      <a:pt x="223" y="8"/>
                    </a:lnTo>
                    <a:lnTo>
                      <a:pt x="203" y="16"/>
                    </a:lnTo>
                    <a:lnTo>
                      <a:pt x="189" y="24"/>
                    </a:lnTo>
                    <a:lnTo>
                      <a:pt x="164" y="33"/>
                    </a:lnTo>
                    <a:lnTo>
                      <a:pt x="150" y="49"/>
                    </a:lnTo>
                    <a:lnTo>
                      <a:pt x="126" y="61"/>
                    </a:lnTo>
                    <a:lnTo>
                      <a:pt x="101" y="77"/>
                    </a:lnTo>
                    <a:lnTo>
                      <a:pt x="77" y="89"/>
                    </a:lnTo>
                    <a:lnTo>
                      <a:pt x="63" y="113"/>
                    </a:lnTo>
                    <a:lnTo>
                      <a:pt x="43" y="134"/>
                    </a:lnTo>
                    <a:lnTo>
                      <a:pt x="24" y="162"/>
                    </a:lnTo>
                    <a:lnTo>
                      <a:pt x="14" y="186"/>
                    </a:lnTo>
                    <a:lnTo>
                      <a:pt x="4" y="219"/>
                    </a:lnTo>
                    <a:lnTo>
                      <a:pt x="0" y="247"/>
                    </a:lnTo>
                    <a:lnTo>
                      <a:pt x="0" y="275"/>
                    </a:lnTo>
                    <a:lnTo>
                      <a:pt x="0" y="304"/>
                    </a:lnTo>
                    <a:lnTo>
                      <a:pt x="9" y="336"/>
                    </a:lnTo>
                    <a:lnTo>
                      <a:pt x="19" y="365"/>
                    </a:lnTo>
                    <a:lnTo>
                      <a:pt x="29" y="389"/>
                    </a:lnTo>
                    <a:lnTo>
                      <a:pt x="43" y="417"/>
                    </a:lnTo>
                    <a:lnTo>
                      <a:pt x="63" y="441"/>
                    </a:lnTo>
                    <a:lnTo>
                      <a:pt x="77" y="462"/>
                    </a:lnTo>
                    <a:lnTo>
                      <a:pt x="92" y="482"/>
                    </a:lnTo>
                    <a:lnTo>
                      <a:pt x="101" y="498"/>
                    </a:lnTo>
                    <a:lnTo>
                      <a:pt x="121" y="514"/>
                    </a:lnTo>
                    <a:lnTo>
                      <a:pt x="140" y="535"/>
                    </a:lnTo>
                    <a:lnTo>
                      <a:pt x="150" y="543"/>
                    </a:lnTo>
                    <a:lnTo>
                      <a:pt x="155" y="539"/>
                    </a:lnTo>
                    <a:lnTo>
                      <a:pt x="169" y="539"/>
                    </a:lnTo>
                    <a:lnTo>
                      <a:pt x="189" y="526"/>
                    </a:lnTo>
                    <a:lnTo>
                      <a:pt x="218" y="522"/>
                    </a:lnTo>
                    <a:lnTo>
                      <a:pt x="247" y="510"/>
                    </a:lnTo>
                    <a:lnTo>
                      <a:pt x="286" y="498"/>
                    </a:lnTo>
                    <a:lnTo>
                      <a:pt x="324" y="482"/>
                    </a:lnTo>
                    <a:lnTo>
                      <a:pt x="368" y="466"/>
                    </a:lnTo>
                    <a:lnTo>
                      <a:pt x="407" y="445"/>
                    </a:lnTo>
                    <a:lnTo>
                      <a:pt x="450" y="421"/>
                    </a:lnTo>
                    <a:lnTo>
                      <a:pt x="489" y="393"/>
                    </a:lnTo>
                    <a:lnTo>
                      <a:pt x="528" y="365"/>
                    </a:lnTo>
                    <a:lnTo>
                      <a:pt x="562" y="328"/>
                    </a:lnTo>
                    <a:lnTo>
                      <a:pt x="591" y="296"/>
                    </a:lnTo>
                    <a:lnTo>
                      <a:pt x="610" y="255"/>
                    </a:lnTo>
                    <a:lnTo>
                      <a:pt x="630" y="215"/>
                    </a:lnTo>
                    <a:lnTo>
                      <a:pt x="591" y="138"/>
                    </a:lnTo>
                    <a:lnTo>
                      <a:pt x="586" y="138"/>
                    </a:lnTo>
                    <a:lnTo>
                      <a:pt x="586" y="146"/>
                    </a:lnTo>
                    <a:lnTo>
                      <a:pt x="576" y="158"/>
                    </a:lnTo>
                    <a:lnTo>
                      <a:pt x="571" y="178"/>
                    </a:lnTo>
                    <a:lnTo>
                      <a:pt x="557" y="194"/>
                    </a:lnTo>
                    <a:lnTo>
                      <a:pt x="547" y="223"/>
                    </a:lnTo>
                    <a:lnTo>
                      <a:pt x="523" y="247"/>
                    </a:lnTo>
                    <a:lnTo>
                      <a:pt x="508" y="275"/>
                    </a:lnTo>
                    <a:lnTo>
                      <a:pt x="479" y="304"/>
                    </a:lnTo>
                    <a:lnTo>
                      <a:pt x="450" y="332"/>
                    </a:lnTo>
                    <a:lnTo>
                      <a:pt x="416" y="356"/>
                    </a:lnTo>
                    <a:lnTo>
                      <a:pt x="382" y="385"/>
                    </a:lnTo>
                    <a:lnTo>
                      <a:pt x="334" y="409"/>
                    </a:lnTo>
                    <a:lnTo>
                      <a:pt x="286" y="433"/>
                    </a:lnTo>
                    <a:lnTo>
                      <a:pt x="237" y="454"/>
                    </a:lnTo>
                    <a:lnTo>
                      <a:pt x="179" y="470"/>
                    </a:lnTo>
                    <a:lnTo>
                      <a:pt x="174" y="462"/>
                    </a:lnTo>
                    <a:lnTo>
                      <a:pt x="160" y="445"/>
                    </a:lnTo>
                    <a:lnTo>
                      <a:pt x="150" y="433"/>
                    </a:lnTo>
                    <a:lnTo>
                      <a:pt x="140" y="421"/>
                    </a:lnTo>
                    <a:lnTo>
                      <a:pt x="130" y="405"/>
                    </a:lnTo>
                    <a:lnTo>
                      <a:pt x="126" y="393"/>
                    </a:lnTo>
                    <a:lnTo>
                      <a:pt x="116" y="373"/>
                    </a:lnTo>
                    <a:lnTo>
                      <a:pt x="101" y="356"/>
                    </a:lnTo>
                    <a:lnTo>
                      <a:pt x="97" y="336"/>
                    </a:lnTo>
                    <a:lnTo>
                      <a:pt x="92" y="316"/>
                    </a:lnTo>
                    <a:lnTo>
                      <a:pt x="82" y="292"/>
                    </a:lnTo>
                    <a:lnTo>
                      <a:pt x="82" y="271"/>
                    </a:lnTo>
                    <a:lnTo>
                      <a:pt x="82" y="247"/>
                    </a:lnTo>
                    <a:lnTo>
                      <a:pt x="92" y="227"/>
                    </a:lnTo>
                    <a:lnTo>
                      <a:pt x="92" y="203"/>
                    </a:lnTo>
                    <a:lnTo>
                      <a:pt x="101" y="182"/>
                    </a:lnTo>
                    <a:lnTo>
                      <a:pt x="116" y="162"/>
                    </a:lnTo>
                    <a:lnTo>
                      <a:pt x="130" y="150"/>
                    </a:lnTo>
                    <a:lnTo>
                      <a:pt x="145" y="130"/>
                    </a:lnTo>
                    <a:lnTo>
                      <a:pt x="164" y="122"/>
                    </a:lnTo>
                    <a:lnTo>
                      <a:pt x="189" y="109"/>
                    </a:lnTo>
                    <a:lnTo>
                      <a:pt x="208" y="105"/>
                    </a:lnTo>
                    <a:lnTo>
                      <a:pt x="223" y="97"/>
                    </a:lnTo>
                    <a:lnTo>
                      <a:pt x="242" y="89"/>
                    </a:lnTo>
                    <a:lnTo>
                      <a:pt x="261" y="81"/>
                    </a:lnTo>
                    <a:lnTo>
                      <a:pt x="276" y="81"/>
                    </a:lnTo>
                    <a:lnTo>
                      <a:pt x="300" y="81"/>
                    </a:lnTo>
                    <a:lnTo>
                      <a:pt x="310" y="81"/>
                    </a:lnTo>
                    <a:lnTo>
                      <a:pt x="261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9" name="Freeform 29"/>
              <p:cNvSpPr>
                <a:spLocks/>
              </p:cNvSpPr>
              <p:nvPr/>
            </p:nvSpPr>
            <p:spPr bwMode="auto">
              <a:xfrm>
                <a:off x="7277949" y="1863500"/>
                <a:ext cx="164002" cy="147408"/>
              </a:xfrm>
              <a:custGeom>
                <a:avLst/>
                <a:gdLst>
                  <a:gd name="T0" fmla="*/ 34 w 761"/>
                  <a:gd name="T1" fmla="*/ 684 h 684"/>
                  <a:gd name="T2" fmla="*/ 34 w 761"/>
                  <a:gd name="T3" fmla="*/ 676 h 684"/>
                  <a:gd name="T4" fmla="*/ 48 w 761"/>
                  <a:gd name="T5" fmla="*/ 660 h 684"/>
                  <a:gd name="T6" fmla="*/ 68 w 761"/>
                  <a:gd name="T7" fmla="*/ 640 h 684"/>
                  <a:gd name="T8" fmla="*/ 102 w 761"/>
                  <a:gd name="T9" fmla="*/ 616 h 684"/>
                  <a:gd name="T10" fmla="*/ 116 w 761"/>
                  <a:gd name="T11" fmla="*/ 599 h 684"/>
                  <a:gd name="T12" fmla="*/ 140 w 761"/>
                  <a:gd name="T13" fmla="*/ 587 h 684"/>
                  <a:gd name="T14" fmla="*/ 165 w 761"/>
                  <a:gd name="T15" fmla="*/ 575 h 684"/>
                  <a:gd name="T16" fmla="*/ 199 w 761"/>
                  <a:gd name="T17" fmla="*/ 567 h 684"/>
                  <a:gd name="T18" fmla="*/ 228 w 761"/>
                  <a:gd name="T19" fmla="*/ 555 h 684"/>
                  <a:gd name="T20" fmla="*/ 271 w 761"/>
                  <a:gd name="T21" fmla="*/ 547 h 684"/>
                  <a:gd name="T22" fmla="*/ 310 w 761"/>
                  <a:gd name="T23" fmla="*/ 539 h 684"/>
                  <a:gd name="T24" fmla="*/ 358 w 761"/>
                  <a:gd name="T25" fmla="*/ 539 h 684"/>
                  <a:gd name="T26" fmla="*/ 354 w 761"/>
                  <a:gd name="T27" fmla="*/ 535 h 684"/>
                  <a:gd name="T28" fmla="*/ 349 w 761"/>
                  <a:gd name="T29" fmla="*/ 522 h 684"/>
                  <a:gd name="T30" fmla="*/ 344 w 761"/>
                  <a:gd name="T31" fmla="*/ 506 h 684"/>
                  <a:gd name="T32" fmla="*/ 344 w 761"/>
                  <a:gd name="T33" fmla="*/ 482 h 684"/>
                  <a:gd name="T34" fmla="*/ 339 w 761"/>
                  <a:gd name="T35" fmla="*/ 454 h 684"/>
                  <a:gd name="T36" fmla="*/ 344 w 761"/>
                  <a:gd name="T37" fmla="*/ 425 h 684"/>
                  <a:gd name="T38" fmla="*/ 344 w 761"/>
                  <a:gd name="T39" fmla="*/ 389 h 684"/>
                  <a:gd name="T40" fmla="*/ 358 w 761"/>
                  <a:gd name="T41" fmla="*/ 352 h 684"/>
                  <a:gd name="T42" fmla="*/ 373 w 761"/>
                  <a:gd name="T43" fmla="*/ 316 h 684"/>
                  <a:gd name="T44" fmla="*/ 397 w 761"/>
                  <a:gd name="T45" fmla="*/ 280 h 684"/>
                  <a:gd name="T46" fmla="*/ 431 w 761"/>
                  <a:gd name="T47" fmla="*/ 243 h 684"/>
                  <a:gd name="T48" fmla="*/ 475 w 761"/>
                  <a:gd name="T49" fmla="*/ 211 h 684"/>
                  <a:gd name="T50" fmla="*/ 528 w 761"/>
                  <a:gd name="T51" fmla="*/ 174 h 684"/>
                  <a:gd name="T52" fmla="*/ 591 w 761"/>
                  <a:gd name="T53" fmla="*/ 150 h 684"/>
                  <a:gd name="T54" fmla="*/ 669 w 761"/>
                  <a:gd name="T55" fmla="*/ 126 h 684"/>
                  <a:gd name="T56" fmla="*/ 761 w 761"/>
                  <a:gd name="T57" fmla="*/ 109 h 684"/>
                  <a:gd name="T58" fmla="*/ 746 w 761"/>
                  <a:gd name="T59" fmla="*/ 0 h 684"/>
                  <a:gd name="T60" fmla="*/ 736 w 761"/>
                  <a:gd name="T61" fmla="*/ 0 h 684"/>
                  <a:gd name="T62" fmla="*/ 722 w 761"/>
                  <a:gd name="T63" fmla="*/ 4 h 684"/>
                  <a:gd name="T64" fmla="*/ 693 w 761"/>
                  <a:gd name="T65" fmla="*/ 8 h 684"/>
                  <a:gd name="T66" fmla="*/ 664 w 761"/>
                  <a:gd name="T67" fmla="*/ 16 h 684"/>
                  <a:gd name="T68" fmla="*/ 615 w 761"/>
                  <a:gd name="T69" fmla="*/ 29 h 684"/>
                  <a:gd name="T70" fmla="*/ 577 w 761"/>
                  <a:gd name="T71" fmla="*/ 49 h 684"/>
                  <a:gd name="T72" fmla="*/ 528 w 761"/>
                  <a:gd name="T73" fmla="*/ 65 h 684"/>
                  <a:gd name="T74" fmla="*/ 484 w 761"/>
                  <a:gd name="T75" fmla="*/ 93 h 684"/>
                  <a:gd name="T76" fmla="*/ 436 w 761"/>
                  <a:gd name="T77" fmla="*/ 118 h 684"/>
                  <a:gd name="T78" fmla="*/ 397 w 761"/>
                  <a:gd name="T79" fmla="*/ 154 h 684"/>
                  <a:gd name="T80" fmla="*/ 354 w 761"/>
                  <a:gd name="T81" fmla="*/ 195 h 684"/>
                  <a:gd name="T82" fmla="*/ 325 w 761"/>
                  <a:gd name="T83" fmla="*/ 243 h 684"/>
                  <a:gd name="T84" fmla="*/ 295 w 761"/>
                  <a:gd name="T85" fmla="*/ 292 h 684"/>
                  <a:gd name="T86" fmla="*/ 286 w 761"/>
                  <a:gd name="T87" fmla="*/ 352 h 684"/>
                  <a:gd name="T88" fmla="*/ 276 w 761"/>
                  <a:gd name="T89" fmla="*/ 413 h 684"/>
                  <a:gd name="T90" fmla="*/ 286 w 761"/>
                  <a:gd name="T91" fmla="*/ 490 h 684"/>
                  <a:gd name="T92" fmla="*/ 276 w 761"/>
                  <a:gd name="T93" fmla="*/ 490 h 684"/>
                  <a:gd name="T94" fmla="*/ 262 w 761"/>
                  <a:gd name="T95" fmla="*/ 494 h 684"/>
                  <a:gd name="T96" fmla="*/ 242 w 761"/>
                  <a:gd name="T97" fmla="*/ 494 h 684"/>
                  <a:gd name="T98" fmla="*/ 228 w 761"/>
                  <a:gd name="T99" fmla="*/ 498 h 684"/>
                  <a:gd name="T100" fmla="*/ 208 w 761"/>
                  <a:gd name="T101" fmla="*/ 502 h 684"/>
                  <a:gd name="T102" fmla="*/ 189 w 761"/>
                  <a:gd name="T103" fmla="*/ 510 h 684"/>
                  <a:gd name="T104" fmla="*/ 165 w 761"/>
                  <a:gd name="T105" fmla="*/ 514 h 684"/>
                  <a:gd name="T106" fmla="*/ 140 w 761"/>
                  <a:gd name="T107" fmla="*/ 527 h 684"/>
                  <a:gd name="T108" fmla="*/ 116 w 761"/>
                  <a:gd name="T109" fmla="*/ 535 h 684"/>
                  <a:gd name="T110" fmla="*/ 92 w 761"/>
                  <a:gd name="T111" fmla="*/ 547 h 684"/>
                  <a:gd name="T112" fmla="*/ 68 w 761"/>
                  <a:gd name="T113" fmla="*/ 559 h 684"/>
                  <a:gd name="T114" fmla="*/ 43 w 761"/>
                  <a:gd name="T115" fmla="*/ 575 h 684"/>
                  <a:gd name="T116" fmla="*/ 19 w 761"/>
                  <a:gd name="T117" fmla="*/ 591 h 684"/>
                  <a:gd name="T118" fmla="*/ 0 w 761"/>
                  <a:gd name="T119" fmla="*/ 612 h 684"/>
                  <a:gd name="T120" fmla="*/ 34 w 761"/>
                  <a:gd name="T121" fmla="*/ 684 h 684"/>
                  <a:gd name="T122" fmla="*/ 34 w 761"/>
                  <a:gd name="T123" fmla="*/ 68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1" h="684">
                    <a:moveTo>
                      <a:pt x="34" y="684"/>
                    </a:moveTo>
                    <a:lnTo>
                      <a:pt x="34" y="676"/>
                    </a:lnTo>
                    <a:lnTo>
                      <a:pt x="48" y="660"/>
                    </a:lnTo>
                    <a:lnTo>
                      <a:pt x="68" y="640"/>
                    </a:lnTo>
                    <a:lnTo>
                      <a:pt x="102" y="616"/>
                    </a:lnTo>
                    <a:lnTo>
                      <a:pt x="116" y="599"/>
                    </a:lnTo>
                    <a:lnTo>
                      <a:pt x="140" y="587"/>
                    </a:lnTo>
                    <a:lnTo>
                      <a:pt x="165" y="575"/>
                    </a:lnTo>
                    <a:lnTo>
                      <a:pt x="199" y="567"/>
                    </a:lnTo>
                    <a:lnTo>
                      <a:pt x="228" y="555"/>
                    </a:lnTo>
                    <a:lnTo>
                      <a:pt x="271" y="547"/>
                    </a:lnTo>
                    <a:lnTo>
                      <a:pt x="310" y="539"/>
                    </a:lnTo>
                    <a:lnTo>
                      <a:pt x="358" y="539"/>
                    </a:lnTo>
                    <a:lnTo>
                      <a:pt x="354" y="535"/>
                    </a:lnTo>
                    <a:lnTo>
                      <a:pt x="349" y="522"/>
                    </a:lnTo>
                    <a:lnTo>
                      <a:pt x="344" y="506"/>
                    </a:lnTo>
                    <a:lnTo>
                      <a:pt x="344" y="482"/>
                    </a:lnTo>
                    <a:lnTo>
                      <a:pt x="339" y="454"/>
                    </a:lnTo>
                    <a:lnTo>
                      <a:pt x="344" y="425"/>
                    </a:lnTo>
                    <a:lnTo>
                      <a:pt x="344" y="389"/>
                    </a:lnTo>
                    <a:lnTo>
                      <a:pt x="358" y="352"/>
                    </a:lnTo>
                    <a:lnTo>
                      <a:pt x="373" y="316"/>
                    </a:lnTo>
                    <a:lnTo>
                      <a:pt x="397" y="280"/>
                    </a:lnTo>
                    <a:lnTo>
                      <a:pt x="431" y="243"/>
                    </a:lnTo>
                    <a:lnTo>
                      <a:pt x="475" y="211"/>
                    </a:lnTo>
                    <a:lnTo>
                      <a:pt x="528" y="174"/>
                    </a:lnTo>
                    <a:lnTo>
                      <a:pt x="591" y="150"/>
                    </a:lnTo>
                    <a:lnTo>
                      <a:pt x="669" y="126"/>
                    </a:lnTo>
                    <a:lnTo>
                      <a:pt x="761" y="109"/>
                    </a:lnTo>
                    <a:lnTo>
                      <a:pt x="746" y="0"/>
                    </a:lnTo>
                    <a:lnTo>
                      <a:pt x="736" y="0"/>
                    </a:lnTo>
                    <a:lnTo>
                      <a:pt x="722" y="4"/>
                    </a:lnTo>
                    <a:lnTo>
                      <a:pt x="693" y="8"/>
                    </a:lnTo>
                    <a:lnTo>
                      <a:pt x="664" y="16"/>
                    </a:lnTo>
                    <a:lnTo>
                      <a:pt x="615" y="29"/>
                    </a:lnTo>
                    <a:lnTo>
                      <a:pt x="577" y="49"/>
                    </a:lnTo>
                    <a:lnTo>
                      <a:pt x="528" y="65"/>
                    </a:lnTo>
                    <a:lnTo>
                      <a:pt x="484" y="93"/>
                    </a:lnTo>
                    <a:lnTo>
                      <a:pt x="436" y="118"/>
                    </a:lnTo>
                    <a:lnTo>
                      <a:pt x="397" y="154"/>
                    </a:lnTo>
                    <a:lnTo>
                      <a:pt x="354" y="195"/>
                    </a:lnTo>
                    <a:lnTo>
                      <a:pt x="325" y="243"/>
                    </a:lnTo>
                    <a:lnTo>
                      <a:pt x="295" y="292"/>
                    </a:lnTo>
                    <a:lnTo>
                      <a:pt x="286" y="352"/>
                    </a:lnTo>
                    <a:lnTo>
                      <a:pt x="276" y="413"/>
                    </a:lnTo>
                    <a:lnTo>
                      <a:pt x="286" y="490"/>
                    </a:lnTo>
                    <a:lnTo>
                      <a:pt x="276" y="490"/>
                    </a:lnTo>
                    <a:lnTo>
                      <a:pt x="262" y="494"/>
                    </a:lnTo>
                    <a:lnTo>
                      <a:pt x="242" y="494"/>
                    </a:lnTo>
                    <a:lnTo>
                      <a:pt x="228" y="498"/>
                    </a:lnTo>
                    <a:lnTo>
                      <a:pt x="208" y="502"/>
                    </a:lnTo>
                    <a:lnTo>
                      <a:pt x="189" y="510"/>
                    </a:lnTo>
                    <a:lnTo>
                      <a:pt x="165" y="514"/>
                    </a:lnTo>
                    <a:lnTo>
                      <a:pt x="140" y="527"/>
                    </a:lnTo>
                    <a:lnTo>
                      <a:pt x="116" y="535"/>
                    </a:lnTo>
                    <a:lnTo>
                      <a:pt x="92" y="547"/>
                    </a:lnTo>
                    <a:lnTo>
                      <a:pt x="68" y="559"/>
                    </a:lnTo>
                    <a:lnTo>
                      <a:pt x="43" y="575"/>
                    </a:lnTo>
                    <a:lnTo>
                      <a:pt x="19" y="591"/>
                    </a:lnTo>
                    <a:lnTo>
                      <a:pt x="0" y="612"/>
                    </a:lnTo>
                    <a:lnTo>
                      <a:pt x="34" y="684"/>
                    </a:lnTo>
                    <a:lnTo>
                      <a:pt x="34" y="6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0" name="Freeform 30"/>
              <p:cNvSpPr>
                <a:spLocks/>
              </p:cNvSpPr>
              <p:nvPr/>
            </p:nvSpPr>
            <p:spPr bwMode="auto">
              <a:xfrm>
                <a:off x="7374066" y="1895826"/>
                <a:ext cx="92884" cy="95902"/>
              </a:xfrm>
              <a:custGeom>
                <a:avLst/>
                <a:gdLst>
                  <a:gd name="T0" fmla="*/ 431 w 431"/>
                  <a:gd name="T1" fmla="*/ 0 h 445"/>
                  <a:gd name="T2" fmla="*/ 421 w 431"/>
                  <a:gd name="T3" fmla="*/ 0 h 445"/>
                  <a:gd name="T4" fmla="*/ 412 w 431"/>
                  <a:gd name="T5" fmla="*/ 4 h 445"/>
                  <a:gd name="T6" fmla="*/ 387 w 431"/>
                  <a:gd name="T7" fmla="*/ 8 h 445"/>
                  <a:gd name="T8" fmla="*/ 363 w 431"/>
                  <a:gd name="T9" fmla="*/ 20 h 445"/>
                  <a:gd name="T10" fmla="*/ 329 w 431"/>
                  <a:gd name="T11" fmla="*/ 28 h 445"/>
                  <a:gd name="T12" fmla="*/ 300 w 431"/>
                  <a:gd name="T13" fmla="*/ 45 h 445"/>
                  <a:gd name="T14" fmla="*/ 261 w 431"/>
                  <a:gd name="T15" fmla="*/ 61 h 445"/>
                  <a:gd name="T16" fmla="*/ 223 w 431"/>
                  <a:gd name="T17" fmla="*/ 89 h 445"/>
                  <a:gd name="T18" fmla="*/ 179 w 431"/>
                  <a:gd name="T19" fmla="*/ 113 h 445"/>
                  <a:gd name="T20" fmla="*/ 145 w 431"/>
                  <a:gd name="T21" fmla="*/ 146 h 445"/>
                  <a:gd name="T22" fmla="*/ 106 w 431"/>
                  <a:gd name="T23" fmla="*/ 182 h 445"/>
                  <a:gd name="T24" fmla="*/ 72 w 431"/>
                  <a:gd name="T25" fmla="*/ 223 h 445"/>
                  <a:gd name="T26" fmla="*/ 43 w 431"/>
                  <a:gd name="T27" fmla="*/ 267 h 445"/>
                  <a:gd name="T28" fmla="*/ 24 w 431"/>
                  <a:gd name="T29" fmla="*/ 320 h 445"/>
                  <a:gd name="T30" fmla="*/ 5 w 431"/>
                  <a:gd name="T31" fmla="*/ 377 h 445"/>
                  <a:gd name="T32" fmla="*/ 0 w 431"/>
                  <a:gd name="T33" fmla="*/ 445 h 445"/>
                  <a:gd name="T34" fmla="*/ 63 w 431"/>
                  <a:gd name="T35" fmla="*/ 405 h 445"/>
                  <a:gd name="T36" fmla="*/ 63 w 431"/>
                  <a:gd name="T37" fmla="*/ 397 h 445"/>
                  <a:gd name="T38" fmla="*/ 63 w 431"/>
                  <a:gd name="T39" fmla="*/ 393 h 445"/>
                  <a:gd name="T40" fmla="*/ 68 w 431"/>
                  <a:gd name="T41" fmla="*/ 381 h 445"/>
                  <a:gd name="T42" fmla="*/ 77 w 431"/>
                  <a:gd name="T43" fmla="*/ 364 h 445"/>
                  <a:gd name="T44" fmla="*/ 82 w 431"/>
                  <a:gd name="T45" fmla="*/ 344 h 445"/>
                  <a:gd name="T46" fmla="*/ 97 w 431"/>
                  <a:gd name="T47" fmla="*/ 324 h 445"/>
                  <a:gd name="T48" fmla="*/ 111 w 431"/>
                  <a:gd name="T49" fmla="*/ 300 h 445"/>
                  <a:gd name="T50" fmla="*/ 131 w 431"/>
                  <a:gd name="T51" fmla="*/ 275 h 445"/>
                  <a:gd name="T52" fmla="*/ 155 w 431"/>
                  <a:gd name="T53" fmla="*/ 247 h 445"/>
                  <a:gd name="T54" fmla="*/ 179 w 431"/>
                  <a:gd name="T55" fmla="*/ 223 h 445"/>
                  <a:gd name="T56" fmla="*/ 203 w 431"/>
                  <a:gd name="T57" fmla="*/ 194 h 445"/>
                  <a:gd name="T58" fmla="*/ 242 w 431"/>
                  <a:gd name="T59" fmla="*/ 166 h 445"/>
                  <a:gd name="T60" fmla="*/ 276 w 431"/>
                  <a:gd name="T61" fmla="*/ 142 h 445"/>
                  <a:gd name="T62" fmla="*/ 315 w 431"/>
                  <a:gd name="T63" fmla="*/ 117 h 445"/>
                  <a:gd name="T64" fmla="*/ 363 w 431"/>
                  <a:gd name="T65" fmla="*/ 93 h 445"/>
                  <a:gd name="T66" fmla="*/ 412 w 431"/>
                  <a:gd name="T67" fmla="*/ 77 h 445"/>
                  <a:gd name="T68" fmla="*/ 431 w 431"/>
                  <a:gd name="T69" fmla="*/ 0 h 445"/>
                  <a:gd name="T70" fmla="*/ 431 w 431"/>
                  <a:gd name="T71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1" h="445">
                    <a:moveTo>
                      <a:pt x="431" y="0"/>
                    </a:moveTo>
                    <a:lnTo>
                      <a:pt x="421" y="0"/>
                    </a:lnTo>
                    <a:lnTo>
                      <a:pt x="412" y="4"/>
                    </a:lnTo>
                    <a:lnTo>
                      <a:pt x="387" y="8"/>
                    </a:lnTo>
                    <a:lnTo>
                      <a:pt x="363" y="20"/>
                    </a:lnTo>
                    <a:lnTo>
                      <a:pt x="329" y="28"/>
                    </a:lnTo>
                    <a:lnTo>
                      <a:pt x="300" y="45"/>
                    </a:lnTo>
                    <a:lnTo>
                      <a:pt x="261" y="61"/>
                    </a:lnTo>
                    <a:lnTo>
                      <a:pt x="223" y="89"/>
                    </a:lnTo>
                    <a:lnTo>
                      <a:pt x="179" y="113"/>
                    </a:lnTo>
                    <a:lnTo>
                      <a:pt x="145" y="146"/>
                    </a:lnTo>
                    <a:lnTo>
                      <a:pt x="106" y="182"/>
                    </a:lnTo>
                    <a:lnTo>
                      <a:pt x="72" y="223"/>
                    </a:lnTo>
                    <a:lnTo>
                      <a:pt x="43" y="267"/>
                    </a:lnTo>
                    <a:lnTo>
                      <a:pt x="24" y="320"/>
                    </a:lnTo>
                    <a:lnTo>
                      <a:pt x="5" y="377"/>
                    </a:lnTo>
                    <a:lnTo>
                      <a:pt x="0" y="445"/>
                    </a:lnTo>
                    <a:lnTo>
                      <a:pt x="63" y="405"/>
                    </a:lnTo>
                    <a:lnTo>
                      <a:pt x="63" y="397"/>
                    </a:lnTo>
                    <a:lnTo>
                      <a:pt x="63" y="393"/>
                    </a:lnTo>
                    <a:lnTo>
                      <a:pt x="68" y="381"/>
                    </a:lnTo>
                    <a:lnTo>
                      <a:pt x="77" y="364"/>
                    </a:lnTo>
                    <a:lnTo>
                      <a:pt x="82" y="344"/>
                    </a:lnTo>
                    <a:lnTo>
                      <a:pt x="97" y="324"/>
                    </a:lnTo>
                    <a:lnTo>
                      <a:pt x="111" y="300"/>
                    </a:lnTo>
                    <a:lnTo>
                      <a:pt x="131" y="275"/>
                    </a:lnTo>
                    <a:lnTo>
                      <a:pt x="155" y="247"/>
                    </a:lnTo>
                    <a:lnTo>
                      <a:pt x="179" y="223"/>
                    </a:lnTo>
                    <a:lnTo>
                      <a:pt x="203" y="194"/>
                    </a:lnTo>
                    <a:lnTo>
                      <a:pt x="242" y="166"/>
                    </a:lnTo>
                    <a:lnTo>
                      <a:pt x="276" y="142"/>
                    </a:lnTo>
                    <a:lnTo>
                      <a:pt x="315" y="117"/>
                    </a:lnTo>
                    <a:lnTo>
                      <a:pt x="363" y="93"/>
                    </a:lnTo>
                    <a:lnTo>
                      <a:pt x="412" y="77"/>
                    </a:lnTo>
                    <a:lnTo>
                      <a:pt x="431" y="0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1" name="Freeform 31"/>
              <p:cNvSpPr>
                <a:spLocks/>
              </p:cNvSpPr>
              <p:nvPr/>
            </p:nvSpPr>
            <p:spPr bwMode="auto">
              <a:xfrm>
                <a:off x="7405315" y="1733547"/>
                <a:ext cx="127366" cy="166589"/>
              </a:xfrm>
              <a:custGeom>
                <a:avLst/>
                <a:gdLst>
                  <a:gd name="T0" fmla="*/ 0 w 591"/>
                  <a:gd name="T1" fmla="*/ 611 h 773"/>
                  <a:gd name="T2" fmla="*/ 0 w 591"/>
                  <a:gd name="T3" fmla="*/ 575 h 773"/>
                  <a:gd name="T4" fmla="*/ 0 w 591"/>
                  <a:gd name="T5" fmla="*/ 514 h 773"/>
                  <a:gd name="T6" fmla="*/ 10 w 591"/>
                  <a:gd name="T7" fmla="*/ 433 h 773"/>
                  <a:gd name="T8" fmla="*/ 29 w 591"/>
                  <a:gd name="T9" fmla="*/ 340 h 773"/>
                  <a:gd name="T10" fmla="*/ 63 w 591"/>
                  <a:gd name="T11" fmla="*/ 243 h 773"/>
                  <a:gd name="T12" fmla="*/ 121 w 591"/>
                  <a:gd name="T13" fmla="*/ 142 h 773"/>
                  <a:gd name="T14" fmla="*/ 194 w 591"/>
                  <a:gd name="T15" fmla="*/ 40 h 773"/>
                  <a:gd name="T16" fmla="*/ 252 w 591"/>
                  <a:gd name="T17" fmla="*/ 0 h 773"/>
                  <a:gd name="T18" fmla="*/ 281 w 591"/>
                  <a:gd name="T19" fmla="*/ 28 h 773"/>
                  <a:gd name="T20" fmla="*/ 325 w 591"/>
                  <a:gd name="T21" fmla="*/ 81 h 773"/>
                  <a:gd name="T22" fmla="*/ 388 w 591"/>
                  <a:gd name="T23" fmla="*/ 166 h 773"/>
                  <a:gd name="T24" fmla="*/ 446 w 591"/>
                  <a:gd name="T25" fmla="*/ 271 h 773"/>
                  <a:gd name="T26" fmla="*/ 504 w 591"/>
                  <a:gd name="T27" fmla="*/ 397 h 773"/>
                  <a:gd name="T28" fmla="*/ 553 w 591"/>
                  <a:gd name="T29" fmla="*/ 534 h 773"/>
                  <a:gd name="T30" fmla="*/ 582 w 591"/>
                  <a:gd name="T31" fmla="*/ 688 h 773"/>
                  <a:gd name="T32" fmla="*/ 519 w 591"/>
                  <a:gd name="T33" fmla="*/ 741 h 773"/>
                  <a:gd name="T34" fmla="*/ 519 w 591"/>
                  <a:gd name="T35" fmla="*/ 721 h 773"/>
                  <a:gd name="T36" fmla="*/ 509 w 591"/>
                  <a:gd name="T37" fmla="*/ 680 h 773"/>
                  <a:gd name="T38" fmla="*/ 494 w 591"/>
                  <a:gd name="T39" fmla="*/ 615 h 773"/>
                  <a:gd name="T40" fmla="*/ 475 w 591"/>
                  <a:gd name="T41" fmla="*/ 534 h 773"/>
                  <a:gd name="T42" fmla="*/ 441 w 591"/>
                  <a:gd name="T43" fmla="*/ 437 h 773"/>
                  <a:gd name="T44" fmla="*/ 397 w 591"/>
                  <a:gd name="T45" fmla="*/ 328 h 773"/>
                  <a:gd name="T46" fmla="*/ 344 w 591"/>
                  <a:gd name="T47" fmla="*/ 214 h 773"/>
                  <a:gd name="T48" fmla="*/ 276 w 591"/>
                  <a:gd name="T49" fmla="*/ 101 h 773"/>
                  <a:gd name="T50" fmla="*/ 267 w 591"/>
                  <a:gd name="T51" fmla="*/ 105 h 773"/>
                  <a:gd name="T52" fmla="*/ 242 w 591"/>
                  <a:gd name="T53" fmla="*/ 134 h 773"/>
                  <a:gd name="T54" fmla="*/ 218 w 591"/>
                  <a:gd name="T55" fmla="*/ 174 h 773"/>
                  <a:gd name="T56" fmla="*/ 194 w 591"/>
                  <a:gd name="T57" fmla="*/ 231 h 773"/>
                  <a:gd name="T58" fmla="*/ 165 w 591"/>
                  <a:gd name="T59" fmla="*/ 300 h 773"/>
                  <a:gd name="T60" fmla="*/ 145 w 591"/>
                  <a:gd name="T61" fmla="*/ 385 h 773"/>
                  <a:gd name="T62" fmla="*/ 141 w 591"/>
                  <a:gd name="T63" fmla="*/ 482 h 773"/>
                  <a:gd name="T64" fmla="*/ 155 w 591"/>
                  <a:gd name="T65" fmla="*/ 591 h 773"/>
                  <a:gd name="T66" fmla="*/ 5 w 591"/>
                  <a:gd name="T67" fmla="*/ 615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1" h="773">
                    <a:moveTo>
                      <a:pt x="5" y="615"/>
                    </a:moveTo>
                    <a:lnTo>
                      <a:pt x="0" y="611"/>
                    </a:lnTo>
                    <a:lnTo>
                      <a:pt x="0" y="595"/>
                    </a:lnTo>
                    <a:lnTo>
                      <a:pt x="0" y="575"/>
                    </a:lnTo>
                    <a:lnTo>
                      <a:pt x="0" y="551"/>
                    </a:lnTo>
                    <a:lnTo>
                      <a:pt x="0" y="514"/>
                    </a:lnTo>
                    <a:lnTo>
                      <a:pt x="5" y="478"/>
                    </a:lnTo>
                    <a:lnTo>
                      <a:pt x="10" y="433"/>
                    </a:lnTo>
                    <a:lnTo>
                      <a:pt x="19" y="393"/>
                    </a:lnTo>
                    <a:lnTo>
                      <a:pt x="29" y="340"/>
                    </a:lnTo>
                    <a:lnTo>
                      <a:pt x="44" y="291"/>
                    </a:lnTo>
                    <a:lnTo>
                      <a:pt x="63" y="243"/>
                    </a:lnTo>
                    <a:lnTo>
                      <a:pt x="92" y="194"/>
                    </a:lnTo>
                    <a:lnTo>
                      <a:pt x="121" y="142"/>
                    </a:lnTo>
                    <a:lnTo>
                      <a:pt x="155" y="89"/>
                    </a:lnTo>
                    <a:lnTo>
                      <a:pt x="194" y="4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67" y="8"/>
                    </a:lnTo>
                    <a:lnTo>
                      <a:pt x="281" y="28"/>
                    </a:lnTo>
                    <a:lnTo>
                      <a:pt x="305" y="53"/>
                    </a:lnTo>
                    <a:lnTo>
                      <a:pt x="325" y="81"/>
                    </a:lnTo>
                    <a:lnTo>
                      <a:pt x="359" y="121"/>
                    </a:lnTo>
                    <a:lnTo>
                      <a:pt x="388" y="166"/>
                    </a:lnTo>
                    <a:lnTo>
                      <a:pt x="422" y="219"/>
                    </a:lnTo>
                    <a:lnTo>
                      <a:pt x="446" y="271"/>
                    </a:lnTo>
                    <a:lnTo>
                      <a:pt x="480" y="332"/>
                    </a:lnTo>
                    <a:lnTo>
                      <a:pt x="504" y="397"/>
                    </a:lnTo>
                    <a:lnTo>
                      <a:pt x="533" y="466"/>
                    </a:lnTo>
                    <a:lnTo>
                      <a:pt x="553" y="534"/>
                    </a:lnTo>
                    <a:lnTo>
                      <a:pt x="572" y="611"/>
                    </a:lnTo>
                    <a:lnTo>
                      <a:pt x="582" y="688"/>
                    </a:lnTo>
                    <a:lnTo>
                      <a:pt x="591" y="773"/>
                    </a:lnTo>
                    <a:lnTo>
                      <a:pt x="519" y="741"/>
                    </a:lnTo>
                    <a:lnTo>
                      <a:pt x="519" y="733"/>
                    </a:lnTo>
                    <a:lnTo>
                      <a:pt x="519" y="721"/>
                    </a:lnTo>
                    <a:lnTo>
                      <a:pt x="514" y="704"/>
                    </a:lnTo>
                    <a:lnTo>
                      <a:pt x="509" y="680"/>
                    </a:lnTo>
                    <a:lnTo>
                      <a:pt x="504" y="652"/>
                    </a:lnTo>
                    <a:lnTo>
                      <a:pt x="494" y="615"/>
                    </a:lnTo>
                    <a:lnTo>
                      <a:pt x="485" y="575"/>
                    </a:lnTo>
                    <a:lnTo>
                      <a:pt x="475" y="534"/>
                    </a:lnTo>
                    <a:lnTo>
                      <a:pt x="460" y="486"/>
                    </a:lnTo>
                    <a:lnTo>
                      <a:pt x="441" y="437"/>
                    </a:lnTo>
                    <a:lnTo>
                      <a:pt x="422" y="380"/>
                    </a:lnTo>
                    <a:lnTo>
                      <a:pt x="397" y="328"/>
                    </a:lnTo>
                    <a:lnTo>
                      <a:pt x="373" y="271"/>
                    </a:lnTo>
                    <a:lnTo>
                      <a:pt x="344" y="214"/>
                    </a:lnTo>
                    <a:lnTo>
                      <a:pt x="310" y="158"/>
                    </a:lnTo>
                    <a:lnTo>
                      <a:pt x="276" y="101"/>
                    </a:lnTo>
                    <a:lnTo>
                      <a:pt x="267" y="101"/>
                    </a:lnTo>
                    <a:lnTo>
                      <a:pt x="267" y="105"/>
                    </a:lnTo>
                    <a:lnTo>
                      <a:pt x="252" y="113"/>
                    </a:lnTo>
                    <a:lnTo>
                      <a:pt x="242" y="134"/>
                    </a:lnTo>
                    <a:lnTo>
                      <a:pt x="228" y="150"/>
                    </a:lnTo>
                    <a:lnTo>
                      <a:pt x="218" y="174"/>
                    </a:lnTo>
                    <a:lnTo>
                      <a:pt x="204" y="198"/>
                    </a:lnTo>
                    <a:lnTo>
                      <a:pt x="194" y="231"/>
                    </a:lnTo>
                    <a:lnTo>
                      <a:pt x="175" y="263"/>
                    </a:lnTo>
                    <a:lnTo>
                      <a:pt x="165" y="300"/>
                    </a:lnTo>
                    <a:lnTo>
                      <a:pt x="150" y="340"/>
                    </a:lnTo>
                    <a:lnTo>
                      <a:pt x="145" y="385"/>
                    </a:lnTo>
                    <a:lnTo>
                      <a:pt x="141" y="429"/>
                    </a:lnTo>
                    <a:lnTo>
                      <a:pt x="141" y="482"/>
                    </a:lnTo>
                    <a:lnTo>
                      <a:pt x="145" y="534"/>
                    </a:lnTo>
                    <a:lnTo>
                      <a:pt x="155" y="591"/>
                    </a:lnTo>
                    <a:lnTo>
                      <a:pt x="5" y="615"/>
                    </a:lnTo>
                    <a:lnTo>
                      <a:pt x="5" y="6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2" name="Freeform 32"/>
              <p:cNvSpPr>
                <a:spLocks/>
              </p:cNvSpPr>
              <p:nvPr/>
            </p:nvSpPr>
            <p:spPr bwMode="auto">
              <a:xfrm>
                <a:off x="7431391" y="1785916"/>
                <a:ext cx="92022" cy="95902"/>
              </a:xfrm>
              <a:custGeom>
                <a:avLst/>
                <a:gdLst>
                  <a:gd name="T0" fmla="*/ 34 w 427"/>
                  <a:gd name="T1" fmla="*/ 0 h 445"/>
                  <a:gd name="T2" fmla="*/ 34 w 427"/>
                  <a:gd name="T3" fmla="*/ 12 h 445"/>
                  <a:gd name="T4" fmla="*/ 39 w 427"/>
                  <a:gd name="T5" fmla="*/ 20 h 445"/>
                  <a:gd name="T6" fmla="*/ 49 w 427"/>
                  <a:gd name="T7" fmla="*/ 40 h 445"/>
                  <a:gd name="T8" fmla="*/ 58 w 427"/>
                  <a:gd name="T9" fmla="*/ 57 h 445"/>
                  <a:gd name="T10" fmla="*/ 73 w 427"/>
                  <a:gd name="T11" fmla="*/ 81 h 445"/>
                  <a:gd name="T12" fmla="*/ 87 w 427"/>
                  <a:gd name="T13" fmla="*/ 105 h 445"/>
                  <a:gd name="T14" fmla="*/ 107 w 427"/>
                  <a:gd name="T15" fmla="*/ 133 h 445"/>
                  <a:gd name="T16" fmla="*/ 131 w 427"/>
                  <a:gd name="T17" fmla="*/ 162 h 445"/>
                  <a:gd name="T18" fmla="*/ 155 w 427"/>
                  <a:gd name="T19" fmla="*/ 190 h 445"/>
                  <a:gd name="T20" fmla="*/ 180 w 427"/>
                  <a:gd name="T21" fmla="*/ 214 h 445"/>
                  <a:gd name="T22" fmla="*/ 218 w 427"/>
                  <a:gd name="T23" fmla="*/ 247 h 445"/>
                  <a:gd name="T24" fmla="*/ 252 w 427"/>
                  <a:gd name="T25" fmla="*/ 267 h 445"/>
                  <a:gd name="T26" fmla="*/ 291 w 427"/>
                  <a:gd name="T27" fmla="*/ 291 h 445"/>
                  <a:gd name="T28" fmla="*/ 339 w 427"/>
                  <a:gd name="T29" fmla="*/ 312 h 445"/>
                  <a:gd name="T30" fmla="*/ 388 w 427"/>
                  <a:gd name="T31" fmla="*/ 332 h 445"/>
                  <a:gd name="T32" fmla="*/ 427 w 427"/>
                  <a:gd name="T33" fmla="*/ 445 h 445"/>
                  <a:gd name="T34" fmla="*/ 422 w 427"/>
                  <a:gd name="T35" fmla="*/ 441 h 445"/>
                  <a:gd name="T36" fmla="*/ 412 w 427"/>
                  <a:gd name="T37" fmla="*/ 441 h 445"/>
                  <a:gd name="T38" fmla="*/ 398 w 427"/>
                  <a:gd name="T39" fmla="*/ 437 h 445"/>
                  <a:gd name="T40" fmla="*/ 378 w 427"/>
                  <a:gd name="T41" fmla="*/ 429 h 445"/>
                  <a:gd name="T42" fmla="*/ 349 w 427"/>
                  <a:gd name="T43" fmla="*/ 417 h 445"/>
                  <a:gd name="T44" fmla="*/ 325 w 427"/>
                  <a:gd name="T45" fmla="*/ 409 h 445"/>
                  <a:gd name="T46" fmla="*/ 296 w 427"/>
                  <a:gd name="T47" fmla="*/ 393 h 445"/>
                  <a:gd name="T48" fmla="*/ 267 w 427"/>
                  <a:gd name="T49" fmla="*/ 376 h 445"/>
                  <a:gd name="T50" fmla="*/ 228 w 427"/>
                  <a:gd name="T51" fmla="*/ 356 h 445"/>
                  <a:gd name="T52" fmla="*/ 194 w 427"/>
                  <a:gd name="T53" fmla="*/ 328 h 445"/>
                  <a:gd name="T54" fmla="*/ 155 w 427"/>
                  <a:gd name="T55" fmla="*/ 295 h 445"/>
                  <a:gd name="T56" fmla="*/ 126 w 427"/>
                  <a:gd name="T57" fmla="*/ 267 h 445"/>
                  <a:gd name="T58" fmla="*/ 87 w 427"/>
                  <a:gd name="T59" fmla="*/ 223 h 445"/>
                  <a:gd name="T60" fmla="*/ 58 w 427"/>
                  <a:gd name="T61" fmla="*/ 174 h 445"/>
                  <a:gd name="T62" fmla="*/ 24 w 427"/>
                  <a:gd name="T63" fmla="*/ 121 h 445"/>
                  <a:gd name="T64" fmla="*/ 0 w 427"/>
                  <a:gd name="T65" fmla="*/ 69 h 445"/>
                  <a:gd name="T66" fmla="*/ 34 w 427"/>
                  <a:gd name="T67" fmla="*/ 0 h 445"/>
                  <a:gd name="T68" fmla="*/ 34 w 427"/>
                  <a:gd name="T6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7" h="445">
                    <a:moveTo>
                      <a:pt x="34" y="0"/>
                    </a:moveTo>
                    <a:lnTo>
                      <a:pt x="34" y="12"/>
                    </a:lnTo>
                    <a:lnTo>
                      <a:pt x="39" y="20"/>
                    </a:lnTo>
                    <a:lnTo>
                      <a:pt x="49" y="40"/>
                    </a:lnTo>
                    <a:lnTo>
                      <a:pt x="58" y="57"/>
                    </a:lnTo>
                    <a:lnTo>
                      <a:pt x="73" y="81"/>
                    </a:lnTo>
                    <a:lnTo>
                      <a:pt x="87" y="105"/>
                    </a:lnTo>
                    <a:lnTo>
                      <a:pt x="107" y="133"/>
                    </a:lnTo>
                    <a:lnTo>
                      <a:pt x="131" y="162"/>
                    </a:lnTo>
                    <a:lnTo>
                      <a:pt x="155" y="190"/>
                    </a:lnTo>
                    <a:lnTo>
                      <a:pt x="180" y="214"/>
                    </a:lnTo>
                    <a:lnTo>
                      <a:pt x="218" y="247"/>
                    </a:lnTo>
                    <a:lnTo>
                      <a:pt x="252" y="267"/>
                    </a:lnTo>
                    <a:lnTo>
                      <a:pt x="291" y="291"/>
                    </a:lnTo>
                    <a:lnTo>
                      <a:pt x="339" y="312"/>
                    </a:lnTo>
                    <a:lnTo>
                      <a:pt x="388" y="332"/>
                    </a:lnTo>
                    <a:lnTo>
                      <a:pt x="427" y="445"/>
                    </a:lnTo>
                    <a:lnTo>
                      <a:pt x="422" y="441"/>
                    </a:lnTo>
                    <a:lnTo>
                      <a:pt x="412" y="441"/>
                    </a:lnTo>
                    <a:lnTo>
                      <a:pt x="398" y="437"/>
                    </a:lnTo>
                    <a:lnTo>
                      <a:pt x="378" y="429"/>
                    </a:lnTo>
                    <a:lnTo>
                      <a:pt x="349" y="417"/>
                    </a:lnTo>
                    <a:lnTo>
                      <a:pt x="325" y="409"/>
                    </a:lnTo>
                    <a:lnTo>
                      <a:pt x="296" y="393"/>
                    </a:lnTo>
                    <a:lnTo>
                      <a:pt x="267" y="376"/>
                    </a:lnTo>
                    <a:lnTo>
                      <a:pt x="228" y="356"/>
                    </a:lnTo>
                    <a:lnTo>
                      <a:pt x="194" y="328"/>
                    </a:lnTo>
                    <a:lnTo>
                      <a:pt x="155" y="295"/>
                    </a:lnTo>
                    <a:lnTo>
                      <a:pt x="126" y="267"/>
                    </a:lnTo>
                    <a:lnTo>
                      <a:pt x="87" y="223"/>
                    </a:lnTo>
                    <a:lnTo>
                      <a:pt x="58" y="174"/>
                    </a:lnTo>
                    <a:lnTo>
                      <a:pt x="24" y="121"/>
                    </a:lnTo>
                    <a:lnTo>
                      <a:pt x="0" y="69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3" name="Freeform 33"/>
              <p:cNvSpPr>
                <a:spLocks/>
              </p:cNvSpPr>
              <p:nvPr/>
            </p:nvSpPr>
            <p:spPr bwMode="auto">
              <a:xfrm>
                <a:off x="7323852" y="1909834"/>
                <a:ext cx="331022" cy="436191"/>
              </a:xfrm>
              <a:custGeom>
                <a:avLst/>
                <a:gdLst>
                  <a:gd name="T0" fmla="*/ 945 w 1536"/>
                  <a:gd name="T1" fmla="*/ 465 h 2024"/>
                  <a:gd name="T2" fmla="*/ 1003 w 1536"/>
                  <a:gd name="T3" fmla="*/ 631 h 2024"/>
                  <a:gd name="T4" fmla="*/ 1032 w 1536"/>
                  <a:gd name="T5" fmla="*/ 890 h 2024"/>
                  <a:gd name="T6" fmla="*/ 960 w 1536"/>
                  <a:gd name="T7" fmla="*/ 1186 h 2024"/>
                  <a:gd name="T8" fmla="*/ 732 w 1536"/>
                  <a:gd name="T9" fmla="*/ 1461 h 2024"/>
                  <a:gd name="T10" fmla="*/ 446 w 1536"/>
                  <a:gd name="T11" fmla="*/ 1619 h 2024"/>
                  <a:gd name="T12" fmla="*/ 393 w 1536"/>
                  <a:gd name="T13" fmla="*/ 1627 h 2024"/>
                  <a:gd name="T14" fmla="*/ 305 w 1536"/>
                  <a:gd name="T15" fmla="*/ 1652 h 2024"/>
                  <a:gd name="T16" fmla="*/ 213 w 1536"/>
                  <a:gd name="T17" fmla="*/ 1692 h 2024"/>
                  <a:gd name="T18" fmla="*/ 145 w 1536"/>
                  <a:gd name="T19" fmla="*/ 1753 h 2024"/>
                  <a:gd name="T20" fmla="*/ 131 w 1536"/>
                  <a:gd name="T21" fmla="*/ 1842 h 2024"/>
                  <a:gd name="T22" fmla="*/ 208 w 1536"/>
                  <a:gd name="T23" fmla="*/ 1911 h 2024"/>
                  <a:gd name="T24" fmla="*/ 373 w 1536"/>
                  <a:gd name="T25" fmla="*/ 1927 h 2024"/>
                  <a:gd name="T26" fmla="*/ 596 w 1536"/>
                  <a:gd name="T27" fmla="*/ 1874 h 2024"/>
                  <a:gd name="T28" fmla="*/ 838 w 1536"/>
                  <a:gd name="T29" fmla="*/ 1741 h 2024"/>
                  <a:gd name="T30" fmla="*/ 1066 w 1536"/>
                  <a:gd name="T31" fmla="*/ 1510 h 2024"/>
                  <a:gd name="T32" fmla="*/ 1246 w 1536"/>
                  <a:gd name="T33" fmla="*/ 1202 h 2024"/>
                  <a:gd name="T34" fmla="*/ 1352 w 1536"/>
                  <a:gd name="T35" fmla="*/ 899 h 2024"/>
                  <a:gd name="T36" fmla="*/ 1405 w 1536"/>
                  <a:gd name="T37" fmla="*/ 635 h 2024"/>
                  <a:gd name="T38" fmla="*/ 1425 w 1536"/>
                  <a:gd name="T39" fmla="*/ 429 h 2024"/>
                  <a:gd name="T40" fmla="*/ 1430 w 1536"/>
                  <a:gd name="T41" fmla="*/ 307 h 2024"/>
                  <a:gd name="T42" fmla="*/ 1483 w 1536"/>
                  <a:gd name="T43" fmla="*/ 0 h 2024"/>
                  <a:gd name="T44" fmla="*/ 1498 w 1536"/>
                  <a:gd name="T45" fmla="*/ 56 h 2024"/>
                  <a:gd name="T46" fmla="*/ 1527 w 1536"/>
                  <a:gd name="T47" fmla="*/ 235 h 2024"/>
                  <a:gd name="T48" fmla="*/ 1531 w 1536"/>
                  <a:gd name="T49" fmla="*/ 502 h 2024"/>
                  <a:gd name="T50" fmla="*/ 1478 w 1536"/>
                  <a:gd name="T51" fmla="*/ 850 h 2024"/>
                  <a:gd name="T52" fmla="*/ 1333 w 1536"/>
                  <a:gd name="T53" fmla="*/ 1251 h 2024"/>
                  <a:gd name="T54" fmla="*/ 1086 w 1536"/>
                  <a:gd name="T55" fmla="*/ 1652 h 2024"/>
                  <a:gd name="T56" fmla="*/ 775 w 1536"/>
                  <a:gd name="T57" fmla="*/ 1899 h 2024"/>
                  <a:gd name="T58" fmla="*/ 470 w 1536"/>
                  <a:gd name="T59" fmla="*/ 2012 h 2024"/>
                  <a:gd name="T60" fmla="*/ 204 w 1536"/>
                  <a:gd name="T61" fmla="*/ 2012 h 2024"/>
                  <a:gd name="T62" fmla="*/ 34 w 1536"/>
                  <a:gd name="T63" fmla="*/ 1935 h 2024"/>
                  <a:gd name="T64" fmla="*/ 0 w 1536"/>
                  <a:gd name="T65" fmla="*/ 1801 h 2024"/>
                  <a:gd name="T66" fmla="*/ 58 w 1536"/>
                  <a:gd name="T67" fmla="*/ 1692 h 2024"/>
                  <a:gd name="T68" fmla="*/ 170 w 1536"/>
                  <a:gd name="T69" fmla="*/ 1615 h 2024"/>
                  <a:gd name="T70" fmla="*/ 286 w 1536"/>
                  <a:gd name="T71" fmla="*/ 1571 h 2024"/>
                  <a:gd name="T72" fmla="*/ 378 w 1536"/>
                  <a:gd name="T73" fmla="*/ 1546 h 2024"/>
                  <a:gd name="T74" fmla="*/ 422 w 1536"/>
                  <a:gd name="T75" fmla="*/ 1542 h 2024"/>
                  <a:gd name="T76" fmla="*/ 475 w 1536"/>
                  <a:gd name="T77" fmla="*/ 1510 h 2024"/>
                  <a:gd name="T78" fmla="*/ 596 w 1536"/>
                  <a:gd name="T79" fmla="*/ 1409 h 2024"/>
                  <a:gd name="T80" fmla="*/ 742 w 1536"/>
                  <a:gd name="T81" fmla="*/ 1255 h 2024"/>
                  <a:gd name="T82" fmla="*/ 848 w 1536"/>
                  <a:gd name="T83" fmla="*/ 1044 h 2024"/>
                  <a:gd name="T84" fmla="*/ 863 w 1536"/>
                  <a:gd name="T85" fmla="*/ 781 h 2024"/>
                  <a:gd name="T86" fmla="*/ 935 w 1536"/>
                  <a:gd name="T87" fmla="*/ 429 h 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36" h="2024">
                    <a:moveTo>
                      <a:pt x="935" y="429"/>
                    </a:moveTo>
                    <a:lnTo>
                      <a:pt x="935" y="437"/>
                    </a:lnTo>
                    <a:lnTo>
                      <a:pt x="945" y="465"/>
                    </a:lnTo>
                    <a:lnTo>
                      <a:pt x="964" y="506"/>
                    </a:lnTo>
                    <a:lnTo>
                      <a:pt x="984" y="567"/>
                    </a:lnTo>
                    <a:lnTo>
                      <a:pt x="1003" y="631"/>
                    </a:lnTo>
                    <a:lnTo>
                      <a:pt x="1018" y="708"/>
                    </a:lnTo>
                    <a:lnTo>
                      <a:pt x="1027" y="797"/>
                    </a:lnTo>
                    <a:lnTo>
                      <a:pt x="1032" y="890"/>
                    </a:lnTo>
                    <a:lnTo>
                      <a:pt x="1023" y="984"/>
                    </a:lnTo>
                    <a:lnTo>
                      <a:pt x="1003" y="1085"/>
                    </a:lnTo>
                    <a:lnTo>
                      <a:pt x="960" y="1186"/>
                    </a:lnTo>
                    <a:lnTo>
                      <a:pt x="911" y="1283"/>
                    </a:lnTo>
                    <a:lnTo>
                      <a:pt x="829" y="1376"/>
                    </a:lnTo>
                    <a:lnTo>
                      <a:pt x="732" y="1461"/>
                    </a:lnTo>
                    <a:lnTo>
                      <a:pt x="606" y="1542"/>
                    </a:lnTo>
                    <a:lnTo>
                      <a:pt x="451" y="1619"/>
                    </a:lnTo>
                    <a:lnTo>
                      <a:pt x="446" y="1619"/>
                    </a:lnTo>
                    <a:lnTo>
                      <a:pt x="436" y="1619"/>
                    </a:lnTo>
                    <a:lnTo>
                      <a:pt x="412" y="1623"/>
                    </a:lnTo>
                    <a:lnTo>
                      <a:pt x="393" y="1627"/>
                    </a:lnTo>
                    <a:lnTo>
                      <a:pt x="364" y="1635"/>
                    </a:lnTo>
                    <a:lnTo>
                      <a:pt x="339" y="1644"/>
                    </a:lnTo>
                    <a:lnTo>
                      <a:pt x="305" y="1652"/>
                    </a:lnTo>
                    <a:lnTo>
                      <a:pt x="276" y="1664"/>
                    </a:lnTo>
                    <a:lnTo>
                      <a:pt x="242" y="1676"/>
                    </a:lnTo>
                    <a:lnTo>
                      <a:pt x="213" y="1692"/>
                    </a:lnTo>
                    <a:lnTo>
                      <a:pt x="184" y="1708"/>
                    </a:lnTo>
                    <a:lnTo>
                      <a:pt x="165" y="1733"/>
                    </a:lnTo>
                    <a:lnTo>
                      <a:pt x="145" y="1753"/>
                    </a:lnTo>
                    <a:lnTo>
                      <a:pt x="131" y="1781"/>
                    </a:lnTo>
                    <a:lnTo>
                      <a:pt x="126" y="1806"/>
                    </a:lnTo>
                    <a:lnTo>
                      <a:pt x="131" y="1842"/>
                    </a:lnTo>
                    <a:lnTo>
                      <a:pt x="145" y="1866"/>
                    </a:lnTo>
                    <a:lnTo>
                      <a:pt x="170" y="1891"/>
                    </a:lnTo>
                    <a:lnTo>
                      <a:pt x="208" y="1911"/>
                    </a:lnTo>
                    <a:lnTo>
                      <a:pt x="257" y="1923"/>
                    </a:lnTo>
                    <a:lnTo>
                      <a:pt x="305" y="1927"/>
                    </a:lnTo>
                    <a:lnTo>
                      <a:pt x="373" y="1927"/>
                    </a:lnTo>
                    <a:lnTo>
                      <a:pt x="441" y="1919"/>
                    </a:lnTo>
                    <a:lnTo>
                      <a:pt x="523" y="1903"/>
                    </a:lnTo>
                    <a:lnTo>
                      <a:pt x="596" y="1874"/>
                    </a:lnTo>
                    <a:lnTo>
                      <a:pt x="679" y="1838"/>
                    </a:lnTo>
                    <a:lnTo>
                      <a:pt x="756" y="1793"/>
                    </a:lnTo>
                    <a:lnTo>
                      <a:pt x="838" y="1741"/>
                    </a:lnTo>
                    <a:lnTo>
                      <a:pt x="916" y="1676"/>
                    </a:lnTo>
                    <a:lnTo>
                      <a:pt x="994" y="1599"/>
                    </a:lnTo>
                    <a:lnTo>
                      <a:pt x="1066" y="1510"/>
                    </a:lnTo>
                    <a:lnTo>
                      <a:pt x="1139" y="1417"/>
                    </a:lnTo>
                    <a:lnTo>
                      <a:pt x="1192" y="1308"/>
                    </a:lnTo>
                    <a:lnTo>
                      <a:pt x="1246" y="1202"/>
                    </a:lnTo>
                    <a:lnTo>
                      <a:pt x="1284" y="1097"/>
                    </a:lnTo>
                    <a:lnTo>
                      <a:pt x="1323" y="1000"/>
                    </a:lnTo>
                    <a:lnTo>
                      <a:pt x="1352" y="899"/>
                    </a:lnTo>
                    <a:lnTo>
                      <a:pt x="1376" y="805"/>
                    </a:lnTo>
                    <a:lnTo>
                      <a:pt x="1391" y="716"/>
                    </a:lnTo>
                    <a:lnTo>
                      <a:pt x="1405" y="635"/>
                    </a:lnTo>
                    <a:lnTo>
                      <a:pt x="1415" y="558"/>
                    </a:lnTo>
                    <a:lnTo>
                      <a:pt x="1420" y="490"/>
                    </a:lnTo>
                    <a:lnTo>
                      <a:pt x="1425" y="429"/>
                    </a:lnTo>
                    <a:lnTo>
                      <a:pt x="1430" y="380"/>
                    </a:lnTo>
                    <a:lnTo>
                      <a:pt x="1430" y="336"/>
                    </a:lnTo>
                    <a:lnTo>
                      <a:pt x="1430" y="307"/>
                    </a:lnTo>
                    <a:lnTo>
                      <a:pt x="1430" y="291"/>
                    </a:lnTo>
                    <a:lnTo>
                      <a:pt x="1430" y="283"/>
                    </a:lnTo>
                    <a:lnTo>
                      <a:pt x="1483" y="0"/>
                    </a:lnTo>
                    <a:lnTo>
                      <a:pt x="1483" y="8"/>
                    </a:lnTo>
                    <a:lnTo>
                      <a:pt x="1493" y="28"/>
                    </a:lnTo>
                    <a:lnTo>
                      <a:pt x="1498" y="56"/>
                    </a:lnTo>
                    <a:lnTo>
                      <a:pt x="1507" y="109"/>
                    </a:lnTo>
                    <a:lnTo>
                      <a:pt x="1517" y="162"/>
                    </a:lnTo>
                    <a:lnTo>
                      <a:pt x="1527" y="235"/>
                    </a:lnTo>
                    <a:lnTo>
                      <a:pt x="1531" y="312"/>
                    </a:lnTo>
                    <a:lnTo>
                      <a:pt x="1536" y="405"/>
                    </a:lnTo>
                    <a:lnTo>
                      <a:pt x="1531" y="502"/>
                    </a:lnTo>
                    <a:lnTo>
                      <a:pt x="1522" y="607"/>
                    </a:lnTo>
                    <a:lnTo>
                      <a:pt x="1502" y="724"/>
                    </a:lnTo>
                    <a:lnTo>
                      <a:pt x="1478" y="850"/>
                    </a:lnTo>
                    <a:lnTo>
                      <a:pt x="1439" y="976"/>
                    </a:lnTo>
                    <a:lnTo>
                      <a:pt x="1396" y="1113"/>
                    </a:lnTo>
                    <a:lnTo>
                      <a:pt x="1333" y="1251"/>
                    </a:lnTo>
                    <a:lnTo>
                      <a:pt x="1265" y="1401"/>
                    </a:lnTo>
                    <a:lnTo>
                      <a:pt x="1178" y="1530"/>
                    </a:lnTo>
                    <a:lnTo>
                      <a:pt x="1086" y="1652"/>
                    </a:lnTo>
                    <a:lnTo>
                      <a:pt x="984" y="1749"/>
                    </a:lnTo>
                    <a:lnTo>
                      <a:pt x="887" y="1834"/>
                    </a:lnTo>
                    <a:lnTo>
                      <a:pt x="775" y="1899"/>
                    </a:lnTo>
                    <a:lnTo>
                      <a:pt x="674" y="1951"/>
                    </a:lnTo>
                    <a:lnTo>
                      <a:pt x="572" y="1988"/>
                    </a:lnTo>
                    <a:lnTo>
                      <a:pt x="470" y="2012"/>
                    </a:lnTo>
                    <a:lnTo>
                      <a:pt x="373" y="2020"/>
                    </a:lnTo>
                    <a:lnTo>
                      <a:pt x="281" y="2024"/>
                    </a:lnTo>
                    <a:lnTo>
                      <a:pt x="204" y="2012"/>
                    </a:lnTo>
                    <a:lnTo>
                      <a:pt x="131" y="1996"/>
                    </a:lnTo>
                    <a:lnTo>
                      <a:pt x="73" y="1972"/>
                    </a:lnTo>
                    <a:lnTo>
                      <a:pt x="34" y="1935"/>
                    </a:lnTo>
                    <a:lnTo>
                      <a:pt x="5" y="1895"/>
                    </a:lnTo>
                    <a:lnTo>
                      <a:pt x="0" y="1850"/>
                    </a:lnTo>
                    <a:lnTo>
                      <a:pt x="0" y="1801"/>
                    </a:lnTo>
                    <a:lnTo>
                      <a:pt x="10" y="1761"/>
                    </a:lnTo>
                    <a:lnTo>
                      <a:pt x="34" y="1725"/>
                    </a:lnTo>
                    <a:lnTo>
                      <a:pt x="58" y="1692"/>
                    </a:lnTo>
                    <a:lnTo>
                      <a:pt x="92" y="1664"/>
                    </a:lnTo>
                    <a:lnTo>
                      <a:pt x="131" y="1635"/>
                    </a:lnTo>
                    <a:lnTo>
                      <a:pt x="170" y="1615"/>
                    </a:lnTo>
                    <a:lnTo>
                      <a:pt x="208" y="1599"/>
                    </a:lnTo>
                    <a:lnTo>
                      <a:pt x="247" y="1583"/>
                    </a:lnTo>
                    <a:lnTo>
                      <a:pt x="286" y="1571"/>
                    </a:lnTo>
                    <a:lnTo>
                      <a:pt x="315" y="1559"/>
                    </a:lnTo>
                    <a:lnTo>
                      <a:pt x="354" y="1550"/>
                    </a:lnTo>
                    <a:lnTo>
                      <a:pt x="378" y="1546"/>
                    </a:lnTo>
                    <a:lnTo>
                      <a:pt x="402" y="1542"/>
                    </a:lnTo>
                    <a:lnTo>
                      <a:pt x="412" y="1542"/>
                    </a:lnTo>
                    <a:lnTo>
                      <a:pt x="422" y="1542"/>
                    </a:lnTo>
                    <a:lnTo>
                      <a:pt x="427" y="1538"/>
                    </a:lnTo>
                    <a:lnTo>
                      <a:pt x="446" y="1526"/>
                    </a:lnTo>
                    <a:lnTo>
                      <a:pt x="475" y="1510"/>
                    </a:lnTo>
                    <a:lnTo>
                      <a:pt x="509" y="1482"/>
                    </a:lnTo>
                    <a:lnTo>
                      <a:pt x="548" y="1449"/>
                    </a:lnTo>
                    <a:lnTo>
                      <a:pt x="596" y="1409"/>
                    </a:lnTo>
                    <a:lnTo>
                      <a:pt x="645" y="1364"/>
                    </a:lnTo>
                    <a:lnTo>
                      <a:pt x="698" y="1316"/>
                    </a:lnTo>
                    <a:lnTo>
                      <a:pt x="742" y="1255"/>
                    </a:lnTo>
                    <a:lnTo>
                      <a:pt x="780" y="1190"/>
                    </a:lnTo>
                    <a:lnTo>
                      <a:pt x="814" y="1117"/>
                    </a:lnTo>
                    <a:lnTo>
                      <a:pt x="848" y="1044"/>
                    </a:lnTo>
                    <a:lnTo>
                      <a:pt x="863" y="963"/>
                    </a:lnTo>
                    <a:lnTo>
                      <a:pt x="872" y="874"/>
                    </a:lnTo>
                    <a:lnTo>
                      <a:pt x="863" y="781"/>
                    </a:lnTo>
                    <a:lnTo>
                      <a:pt x="838" y="688"/>
                    </a:lnTo>
                    <a:lnTo>
                      <a:pt x="935" y="429"/>
                    </a:lnTo>
                    <a:lnTo>
                      <a:pt x="935" y="4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4" name="Freeform 34"/>
              <p:cNvSpPr>
                <a:spLocks/>
              </p:cNvSpPr>
              <p:nvPr/>
            </p:nvSpPr>
            <p:spPr bwMode="auto">
              <a:xfrm>
                <a:off x="7608971" y="1729237"/>
                <a:ext cx="315505" cy="157753"/>
              </a:xfrm>
              <a:custGeom>
                <a:avLst/>
                <a:gdLst>
                  <a:gd name="T0" fmla="*/ 15 w 1464"/>
                  <a:gd name="T1" fmla="*/ 660 h 732"/>
                  <a:gd name="T2" fmla="*/ 58 w 1464"/>
                  <a:gd name="T3" fmla="*/ 680 h 732"/>
                  <a:gd name="T4" fmla="*/ 126 w 1464"/>
                  <a:gd name="T5" fmla="*/ 700 h 732"/>
                  <a:gd name="T6" fmla="*/ 218 w 1464"/>
                  <a:gd name="T7" fmla="*/ 724 h 732"/>
                  <a:gd name="T8" fmla="*/ 325 w 1464"/>
                  <a:gd name="T9" fmla="*/ 732 h 732"/>
                  <a:gd name="T10" fmla="*/ 456 w 1464"/>
                  <a:gd name="T11" fmla="*/ 732 h 732"/>
                  <a:gd name="T12" fmla="*/ 596 w 1464"/>
                  <a:gd name="T13" fmla="*/ 700 h 732"/>
                  <a:gd name="T14" fmla="*/ 751 w 1464"/>
                  <a:gd name="T15" fmla="*/ 647 h 732"/>
                  <a:gd name="T16" fmla="*/ 892 w 1464"/>
                  <a:gd name="T17" fmla="*/ 571 h 732"/>
                  <a:gd name="T18" fmla="*/ 1008 w 1464"/>
                  <a:gd name="T19" fmla="*/ 490 h 732"/>
                  <a:gd name="T20" fmla="*/ 1100 w 1464"/>
                  <a:gd name="T21" fmla="*/ 405 h 732"/>
                  <a:gd name="T22" fmla="*/ 1168 w 1464"/>
                  <a:gd name="T23" fmla="*/ 328 h 732"/>
                  <a:gd name="T24" fmla="*/ 1216 w 1464"/>
                  <a:gd name="T25" fmla="*/ 259 h 732"/>
                  <a:gd name="T26" fmla="*/ 1246 w 1464"/>
                  <a:gd name="T27" fmla="*/ 206 h 732"/>
                  <a:gd name="T28" fmla="*/ 1265 w 1464"/>
                  <a:gd name="T29" fmla="*/ 174 h 732"/>
                  <a:gd name="T30" fmla="*/ 1270 w 1464"/>
                  <a:gd name="T31" fmla="*/ 162 h 732"/>
                  <a:gd name="T32" fmla="*/ 1464 w 1464"/>
                  <a:gd name="T33" fmla="*/ 0 h 732"/>
                  <a:gd name="T34" fmla="*/ 1197 w 1464"/>
                  <a:gd name="T35" fmla="*/ 81 h 732"/>
                  <a:gd name="T36" fmla="*/ 1178 w 1464"/>
                  <a:gd name="T37" fmla="*/ 109 h 732"/>
                  <a:gd name="T38" fmla="*/ 1149 w 1464"/>
                  <a:gd name="T39" fmla="*/ 154 h 732"/>
                  <a:gd name="T40" fmla="*/ 1100 w 1464"/>
                  <a:gd name="T41" fmla="*/ 218 h 732"/>
                  <a:gd name="T42" fmla="*/ 1037 w 1464"/>
                  <a:gd name="T43" fmla="*/ 291 h 732"/>
                  <a:gd name="T44" fmla="*/ 955 w 1464"/>
                  <a:gd name="T45" fmla="*/ 364 h 732"/>
                  <a:gd name="T46" fmla="*/ 858 w 1464"/>
                  <a:gd name="T47" fmla="*/ 437 h 732"/>
                  <a:gd name="T48" fmla="*/ 746 w 1464"/>
                  <a:gd name="T49" fmla="*/ 506 h 732"/>
                  <a:gd name="T50" fmla="*/ 611 w 1464"/>
                  <a:gd name="T51" fmla="*/ 558 h 732"/>
                  <a:gd name="T52" fmla="*/ 490 w 1464"/>
                  <a:gd name="T53" fmla="*/ 591 h 732"/>
                  <a:gd name="T54" fmla="*/ 383 w 1464"/>
                  <a:gd name="T55" fmla="*/ 611 h 732"/>
                  <a:gd name="T56" fmla="*/ 291 w 1464"/>
                  <a:gd name="T57" fmla="*/ 623 h 732"/>
                  <a:gd name="T58" fmla="*/ 218 w 1464"/>
                  <a:gd name="T59" fmla="*/ 631 h 732"/>
                  <a:gd name="T60" fmla="*/ 160 w 1464"/>
                  <a:gd name="T61" fmla="*/ 627 h 732"/>
                  <a:gd name="T62" fmla="*/ 121 w 1464"/>
                  <a:gd name="T63" fmla="*/ 623 h 732"/>
                  <a:gd name="T64" fmla="*/ 107 w 1464"/>
                  <a:gd name="T65" fmla="*/ 623 h 732"/>
                  <a:gd name="T66" fmla="*/ 0 w 1464"/>
                  <a:gd name="T67" fmla="*/ 656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64" h="732">
                    <a:moveTo>
                      <a:pt x="0" y="656"/>
                    </a:moveTo>
                    <a:lnTo>
                      <a:pt x="15" y="660"/>
                    </a:lnTo>
                    <a:lnTo>
                      <a:pt x="34" y="672"/>
                    </a:lnTo>
                    <a:lnTo>
                      <a:pt x="58" y="680"/>
                    </a:lnTo>
                    <a:lnTo>
                      <a:pt x="82" y="692"/>
                    </a:lnTo>
                    <a:lnTo>
                      <a:pt x="126" y="700"/>
                    </a:lnTo>
                    <a:lnTo>
                      <a:pt x="170" y="712"/>
                    </a:lnTo>
                    <a:lnTo>
                      <a:pt x="218" y="724"/>
                    </a:lnTo>
                    <a:lnTo>
                      <a:pt x="267" y="732"/>
                    </a:lnTo>
                    <a:lnTo>
                      <a:pt x="325" y="732"/>
                    </a:lnTo>
                    <a:lnTo>
                      <a:pt x="388" y="732"/>
                    </a:lnTo>
                    <a:lnTo>
                      <a:pt x="456" y="732"/>
                    </a:lnTo>
                    <a:lnTo>
                      <a:pt x="519" y="720"/>
                    </a:lnTo>
                    <a:lnTo>
                      <a:pt x="596" y="700"/>
                    </a:lnTo>
                    <a:lnTo>
                      <a:pt x="669" y="676"/>
                    </a:lnTo>
                    <a:lnTo>
                      <a:pt x="751" y="647"/>
                    </a:lnTo>
                    <a:lnTo>
                      <a:pt x="824" y="607"/>
                    </a:lnTo>
                    <a:lnTo>
                      <a:pt x="892" y="571"/>
                    </a:lnTo>
                    <a:lnTo>
                      <a:pt x="955" y="530"/>
                    </a:lnTo>
                    <a:lnTo>
                      <a:pt x="1008" y="490"/>
                    </a:lnTo>
                    <a:lnTo>
                      <a:pt x="1052" y="445"/>
                    </a:lnTo>
                    <a:lnTo>
                      <a:pt x="1100" y="405"/>
                    </a:lnTo>
                    <a:lnTo>
                      <a:pt x="1134" y="364"/>
                    </a:lnTo>
                    <a:lnTo>
                      <a:pt x="1168" y="328"/>
                    </a:lnTo>
                    <a:lnTo>
                      <a:pt x="1192" y="291"/>
                    </a:lnTo>
                    <a:lnTo>
                      <a:pt x="1216" y="259"/>
                    </a:lnTo>
                    <a:lnTo>
                      <a:pt x="1231" y="230"/>
                    </a:lnTo>
                    <a:lnTo>
                      <a:pt x="1246" y="206"/>
                    </a:lnTo>
                    <a:lnTo>
                      <a:pt x="1255" y="186"/>
                    </a:lnTo>
                    <a:lnTo>
                      <a:pt x="1265" y="174"/>
                    </a:lnTo>
                    <a:lnTo>
                      <a:pt x="1270" y="162"/>
                    </a:lnTo>
                    <a:lnTo>
                      <a:pt x="1270" y="162"/>
                    </a:lnTo>
                    <a:lnTo>
                      <a:pt x="1464" y="93"/>
                    </a:lnTo>
                    <a:lnTo>
                      <a:pt x="1464" y="0"/>
                    </a:lnTo>
                    <a:lnTo>
                      <a:pt x="1197" y="81"/>
                    </a:lnTo>
                    <a:lnTo>
                      <a:pt x="1197" y="81"/>
                    </a:lnTo>
                    <a:lnTo>
                      <a:pt x="1187" y="93"/>
                    </a:lnTo>
                    <a:lnTo>
                      <a:pt x="1178" y="109"/>
                    </a:lnTo>
                    <a:lnTo>
                      <a:pt x="1168" y="133"/>
                    </a:lnTo>
                    <a:lnTo>
                      <a:pt x="1149" y="154"/>
                    </a:lnTo>
                    <a:lnTo>
                      <a:pt x="1124" y="186"/>
                    </a:lnTo>
                    <a:lnTo>
                      <a:pt x="1100" y="218"/>
                    </a:lnTo>
                    <a:lnTo>
                      <a:pt x="1076" y="255"/>
                    </a:lnTo>
                    <a:lnTo>
                      <a:pt x="1037" y="291"/>
                    </a:lnTo>
                    <a:lnTo>
                      <a:pt x="1003" y="328"/>
                    </a:lnTo>
                    <a:lnTo>
                      <a:pt x="955" y="364"/>
                    </a:lnTo>
                    <a:lnTo>
                      <a:pt x="916" y="405"/>
                    </a:lnTo>
                    <a:lnTo>
                      <a:pt x="858" y="437"/>
                    </a:lnTo>
                    <a:lnTo>
                      <a:pt x="809" y="473"/>
                    </a:lnTo>
                    <a:lnTo>
                      <a:pt x="746" y="506"/>
                    </a:lnTo>
                    <a:lnTo>
                      <a:pt x="683" y="534"/>
                    </a:lnTo>
                    <a:lnTo>
                      <a:pt x="611" y="558"/>
                    </a:lnTo>
                    <a:lnTo>
                      <a:pt x="548" y="579"/>
                    </a:lnTo>
                    <a:lnTo>
                      <a:pt x="490" y="591"/>
                    </a:lnTo>
                    <a:lnTo>
                      <a:pt x="436" y="607"/>
                    </a:lnTo>
                    <a:lnTo>
                      <a:pt x="383" y="611"/>
                    </a:lnTo>
                    <a:lnTo>
                      <a:pt x="339" y="619"/>
                    </a:lnTo>
                    <a:lnTo>
                      <a:pt x="291" y="623"/>
                    </a:lnTo>
                    <a:lnTo>
                      <a:pt x="257" y="631"/>
                    </a:lnTo>
                    <a:lnTo>
                      <a:pt x="218" y="631"/>
                    </a:lnTo>
                    <a:lnTo>
                      <a:pt x="189" y="631"/>
                    </a:lnTo>
                    <a:lnTo>
                      <a:pt x="160" y="627"/>
                    </a:lnTo>
                    <a:lnTo>
                      <a:pt x="141" y="627"/>
                    </a:lnTo>
                    <a:lnTo>
                      <a:pt x="121" y="623"/>
                    </a:lnTo>
                    <a:lnTo>
                      <a:pt x="112" y="623"/>
                    </a:lnTo>
                    <a:lnTo>
                      <a:pt x="107" y="623"/>
                    </a:lnTo>
                    <a:lnTo>
                      <a:pt x="0" y="656"/>
                    </a:lnTo>
                    <a:lnTo>
                      <a:pt x="0" y="6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5" name="Freeform 35"/>
              <p:cNvSpPr>
                <a:spLocks/>
              </p:cNvSpPr>
              <p:nvPr/>
            </p:nvSpPr>
            <p:spPr bwMode="auto">
              <a:xfrm>
                <a:off x="7815860" y="1647990"/>
                <a:ext cx="263137" cy="663984"/>
              </a:xfrm>
              <a:custGeom>
                <a:avLst/>
                <a:gdLst>
                  <a:gd name="T0" fmla="*/ 596 w 1221"/>
                  <a:gd name="T1" fmla="*/ 8 h 3081"/>
                  <a:gd name="T2" fmla="*/ 533 w 1221"/>
                  <a:gd name="T3" fmla="*/ 69 h 3081"/>
                  <a:gd name="T4" fmla="*/ 460 w 1221"/>
                  <a:gd name="T5" fmla="*/ 182 h 3081"/>
                  <a:gd name="T6" fmla="*/ 392 w 1221"/>
                  <a:gd name="T7" fmla="*/ 344 h 3081"/>
                  <a:gd name="T8" fmla="*/ 382 w 1221"/>
                  <a:gd name="T9" fmla="*/ 547 h 3081"/>
                  <a:gd name="T10" fmla="*/ 450 w 1221"/>
                  <a:gd name="T11" fmla="*/ 786 h 3081"/>
                  <a:gd name="T12" fmla="*/ 586 w 1221"/>
                  <a:gd name="T13" fmla="*/ 984 h 3081"/>
                  <a:gd name="T14" fmla="*/ 751 w 1221"/>
                  <a:gd name="T15" fmla="*/ 1118 h 3081"/>
                  <a:gd name="T16" fmla="*/ 916 w 1221"/>
                  <a:gd name="T17" fmla="*/ 1207 h 3081"/>
                  <a:gd name="T18" fmla="*/ 1037 w 1221"/>
                  <a:gd name="T19" fmla="*/ 1251 h 3081"/>
                  <a:gd name="T20" fmla="*/ 1095 w 1221"/>
                  <a:gd name="T21" fmla="*/ 1267 h 3081"/>
                  <a:gd name="T22" fmla="*/ 1095 w 1221"/>
                  <a:gd name="T23" fmla="*/ 1344 h 3081"/>
                  <a:gd name="T24" fmla="*/ 1080 w 1221"/>
                  <a:gd name="T25" fmla="*/ 1555 h 3081"/>
                  <a:gd name="T26" fmla="*/ 1013 w 1221"/>
                  <a:gd name="T27" fmla="*/ 1850 h 3081"/>
                  <a:gd name="T28" fmla="*/ 843 w 1221"/>
                  <a:gd name="T29" fmla="*/ 2207 h 3081"/>
                  <a:gd name="T30" fmla="*/ 538 w 1221"/>
                  <a:gd name="T31" fmla="*/ 2571 h 3081"/>
                  <a:gd name="T32" fmla="*/ 358 w 1221"/>
                  <a:gd name="T33" fmla="*/ 2689 h 3081"/>
                  <a:gd name="T34" fmla="*/ 266 w 1221"/>
                  <a:gd name="T35" fmla="*/ 2701 h 3081"/>
                  <a:gd name="T36" fmla="*/ 160 w 1221"/>
                  <a:gd name="T37" fmla="*/ 2733 h 3081"/>
                  <a:gd name="T38" fmla="*/ 58 w 1221"/>
                  <a:gd name="T39" fmla="*/ 2778 h 3081"/>
                  <a:gd name="T40" fmla="*/ 4 w 1221"/>
                  <a:gd name="T41" fmla="*/ 2863 h 3081"/>
                  <a:gd name="T42" fmla="*/ 19 w 1221"/>
                  <a:gd name="T43" fmla="*/ 2972 h 3081"/>
                  <a:gd name="T44" fmla="*/ 130 w 1221"/>
                  <a:gd name="T45" fmla="*/ 3053 h 3081"/>
                  <a:gd name="T46" fmla="*/ 305 w 1221"/>
                  <a:gd name="T47" fmla="*/ 3081 h 3081"/>
                  <a:gd name="T48" fmla="*/ 504 w 1221"/>
                  <a:gd name="T49" fmla="*/ 3061 h 3081"/>
                  <a:gd name="T50" fmla="*/ 693 w 1221"/>
                  <a:gd name="T51" fmla="*/ 2984 h 3081"/>
                  <a:gd name="T52" fmla="*/ 833 w 1221"/>
                  <a:gd name="T53" fmla="*/ 2859 h 3081"/>
                  <a:gd name="T54" fmla="*/ 688 w 1221"/>
                  <a:gd name="T55" fmla="*/ 2879 h 3081"/>
                  <a:gd name="T56" fmla="*/ 625 w 1221"/>
                  <a:gd name="T57" fmla="*/ 2907 h 3081"/>
                  <a:gd name="T58" fmla="*/ 528 w 1221"/>
                  <a:gd name="T59" fmla="*/ 2944 h 3081"/>
                  <a:gd name="T60" fmla="*/ 407 w 1221"/>
                  <a:gd name="T61" fmla="*/ 2972 h 3081"/>
                  <a:gd name="T62" fmla="*/ 286 w 1221"/>
                  <a:gd name="T63" fmla="*/ 2972 h 3081"/>
                  <a:gd name="T64" fmla="*/ 179 w 1221"/>
                  <a:gd name="T65" fmla="*/ 2940 h 3081"/>
                  <a:gd name="T66" fmla="*/ 135 w 1221"/>
                  <a:gd name="T67" fmla="*/ 2891 h 3081"/>
                  <a:gd name="T68" fmla="*/ 150 w 1221"/>
                  <a:gd name="T69" fmla="*/ 2838 h 3081"/>
                  <a:gd name="T70" fmla="*/ 213 w 1221"/>
                  <a:gd name="T71" fmla="*/ 2794 h 3081"/>
                  <a:gd name="T72" fmla="*/ 305 w 1221"/>
                  <a:gd name="T73" fmla="*/ 2765 h 3081"/>
                  <a:gd name="T74" fmla="*/ 412 w 1221"/>
                  <a:gd name="T75" fmla="*/ 2757 h 3081"/>
                  <a:gd name="T76" fmla="*/ 450 w 1221"/>
                  <a:gd name="T77" fmla="*/ 2733 h 3081"/>
                  <a:gd name="T78" fmla="*/ 567 w 1221"/>
                  <a:gd name="T79" fmla="*/ 2664 h 3081"/>
                  <a:gd name="T80" fmla="*/ 722 w 1221"/>
                  <a:gd name="T81" fmla="*/ 2543 h 3081"/>
                  <a:gd name="T82" fmla="*/ 891 w 1221"/>
                  <a:gd name="T83" fmla="*/ 2373 h 3081"/>
                  <a:gd name="T84" fmla="*/ 1042 w 1221"/>
                  <a:gd name="T85" fmla="*/ 2150 h 3081"/>
                  <a:gd name="T86" fmla="*/ 1148 w 1221"/>
                  <a:gd name="T87" fmla="*/ 1895 h 3081"/>
                  <a:gd name="T88" fmla="*/ 1202 w 1221"/>
                  <a:gd name="T89" fmla="*/ 1652 h 3081"/>
                  <a:gd name="T90" fmla="*/ 1221 w 1221"/>
                  <a:gd name="T91" fmla="*/ 1450 h 3081"/>
                  <a:gd name="T92" fmla="*/ 1216 w 1221"/>
                  <a:gd name="T93" fmla="*/ 1292 h 3081"/>
                  <a:gd name="T94" fmla="*/ 1206 w 1221"/>
                  <a:gd name="T95" fmla="*/ 1203 h 3081"/>
                  <a:gd name="T96" fmla="*/ 1197 w 1221"/>
                  <a:gd name="T97" fmla="*/ 1182 h 3081"/>
                  <a:gd name="T98" fmla="*/ 1124 w 1221"/>
                  <a:gd name="T99" fmla="*/ 1158 h 3081"/>
                  <a:gd name="T100" fmla="*/ 988 w 1221"/>
                  <a:gd name="T101" fmla="*/ 1101 h 3081"/>
                  <a:gd name="T102" fmla="*/ 838 w 1221"/>
                  <a:gd name="T103" fmla="*/ 1012 h 3081"/>
                  <a:gd name="T104" fmla="*/ 688 w 1221"/>
                  <a:gd name="T105" fmla="*/ 879 h 3081"/>
                  <a:gd name="T106" fmla="*/ 591 w 1221"/>
                  <a:gd name="T107" fmla="*/ 709 h 3081"/>
                  <a:gd name="T108" fmla="*/ 542 w 1221"/>
                  <a:gd name="T109" fmla="*/ 518 h 3081"/>
                  <a:gd name="T110" fmla="*/ 533 w 1221"/>
                  <a:gd name="T111" fmla="*/ 377 h 3081"/>
                  <a:gd name="T112" fmla="*/ 542 w 1221"/>
                  <a:gd name="T113" fmla="*/ 267 h 3081"/>
                  <a:gd name="T114" fmla="*/ 567 w 1221"/>
                  <a:gd name="T115" fmla="*/ 199 h 3081"/>
                  <a:gd name="T116" fmla="*/ 615 w 1221"/>
                  <a:gd name="T117" fmla="*/ 0 h 3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21" h="3081">
                    <a:moveTo>
                      <a:pt x="615" y="0"/>
                    </a:moveTo>
                    <a:lnTo>
                      <a:pt x="605" y="0"/>
                    </a:lnTo>
                    <a:lnTo>
                      <a:pt x="596" y="8"/>
                    </a:lnTo>
                    <a:lnTo>
                      <a:pt x="576" y="20"/>
                    </a:lnTo>
                    <a:lnTo>
                      <a:pt x="562" y="45"/>
                    </a:lnTo>
                    <a:lnTo>
                      <a:pt x="533" y="69"/>
                    </a:lnTo>
                    <a:lnTo>
                      <a:pt x="508" y="101"/>
                    </a:lnTo>
                    <a:lnTo>
                      <a:pt x="479" y="138"/>
                    </a:lnTo>
                    <a:lnTo>
                      <a:pt x="460" y="182"/>
                    </a:lnTo>
                    <a:lnTo>
                      <a:pt x="431" y="231"/>
                    </a:lnTo>
                    <a:lnTo>
                      <a:pt x="412" y="284"/>
                    </a:lnTo>
                    <a:lnTo>
                      <a:pt x="392" y="344"/>
                    </a:lnTo>
                    <a:lnTo>
                      <a:pt x="387" y="405"/>
                    </a:lnTo>
                    <a:lnTo>
                      <a:pt x="382" y="474"/>
                    </a:lnTo>
                    <a:lnTo>
                      <a:pt x="382" y="547"/>
                    </a:lnTo>
                    <a:lnTo>
                      <a:pt x="397" y="624"/>
                    </a:lnTo>
                    <a:lnTo>
                      <a:pt x="421" y="709"/>
                    </a:lnTo>
                    <a:lnTo>
                      <a:pt x="450" y="786"/>
                    </a:lnTo>
                    <a:lnTo>
                      <a:pt x="489" y="858"/>
                    </a:lnTo>
                    <a:lnTo>
                      <a:pt x="533" y="923"/>
                    </a:lnTo>
                    <a:lnTo>
                      <a:pt x="586" y="984"/>
                    </a:lnTo>
                    <a:lnTo>
                      <a:pt x="639" y="1033"/>
                    </a:lnTo>
                    <a:lnTo>
                      <a:pt x="693" y="1077"/>
                    </a:lnTo>
                    <a:lnTo>
                      <a:pt x="751" y="1118"/>
                    </a:lnTo>
                    <a:lnTo>
                      <a:pt x="809" y="1154"/>
                    </a:lnTo>
                    <a:lnTo>
                      <a:pt x="862" y="1178"/>
                    </a:lnTo>
                    <a:lnTo>
                      <a:pt x="916" y="1207"/>
                    </a:lnTo>
                    <a:lnTo>
                      <a:pt x="964" y="1223"/>
                    </a:lnTo>
                    <a:lnTo>
                      <a:pt x="1008" y="1243"/>
                    </a:lnTo>
                    <a:lnTo>
                      <a:pt x="1037" y="1251"/>
                    </a:lnTo>
                    <a:lnTo>
                      <a:pt x="1071" y="1259"/>
                    </a:lnTo>
                    <a:lnTo>
                      <a:pt x="1085" y="1263"/>
                    </a:lnTo>
                    <a:lnTo>
                      <a:pt x="1095" y="1267"/>
                    </a:lnTo>
                    <a:lnTo>
                      <a:pt x="1095" y="1275"/>
                    </a:lnTo>
                    <a:lnTo>
                      <a:pt x="1095" y="1304"/>
                    </a:lnTo>
                    <a:lnTo>
                      <a:pt x="1095" y="1344"/>
                    </a:lnTo>
                    <a:lnTo>
                      <a:pt x="1095" y="1405"/>
                    </a:lnTo>
                    <a:lnTo>
                      <a:pt x="1090" y="1470"/>
                    </a:lnTo>
                    <a:lnTo>
                      <a:pt x="1080" y="1555"/>
                    </a:lnTo>
                    <a:lnTo>
                      <a:pt x="1066" y="1648"/>
                    </a:lnTo>
                    <a:lnTo>
                      <a:pt x="1046" y="1749"/>
                    </a:lnTo>
                    <a:lnTo>
                      <a:pt x="1013" y="1850"/>
                    </a:lnTo>
                    <a:lnTo>
                      <a:pt x="964" y="1968"/>
                    </a:lnTo>
                    <a:lnTo>
                      <a:pt x="911" y="2085"/>
                    </a:lnTo>
                    <a:lnTo>
                      <a:pt x="843" y="2207"/>
                    </a:lnTo>
                    <a:lnTo>
                      <a:pt x="756" y="2332"/>
                    </a:lnTo>
                    <a:lnTo>
                      <a:pt x="659" y="2454"/>
                    </a:lnTo>
                    <a:lnTo>
                      <a:pt x="538" y="2571"/>
                    </a:lnTo>
                    <a:lnTo>
                      <a:pt x="397" y="2689"/>
                    </a:lnTo>
                    <a:lnTo>
                      <a:pt x="378" y="2689"/>
                    </a:lnTo>
                    <a:lnTo>
                      <a:pt x="358" y="2689"/>
                    </a:lnTo>
                    <a:lnTo>
                      <a:pt x="329" y="2693"/>
                    </a:lnTo>
                    <a:lnTo>
                      <a:pt x="300" y="2697"/>
                    </a:lnTo>
                    <a:lnTo>
                      <a:pt x="266" y="2701"/>
                    </a:lnTo>
                    <a:lnTo>
                      <a:pt x="232" y="2709"/>
                    </a:lnTo>
                    <a:lnTo>
                      <a:pt x="193" y="2717"/>
                    </a:lnTo>
                    <a:lnTo>
                      <a:pt x="160" y="2733"/>
                    </a:lnTo>
                    <a:lnTo>
                      <a:pt x="121" y="2745"/>
                    </a:lnTo>
                    <a:lnTo>
                      <a:pt x="92" y="2761"/>
                    </a:lnTo>
                    <a:lnTo>
                      <a:pt x="58" y="2778"/>
                    </a:lnTo>
                    <a:lnTo>
                      <a:pt x="34" y="2806"/>
                    </a:lnTo>
                    <a:lnTo>
                      <a:pt x="14" y="2830"/>
                    </a:lnTo>
                    <a:lnTo>
                      <a:pt x="4" y="2863"/>
                    </a:lnTo>
                    <a:lnTo>
                      <a:pt x="0" y="2899"/>
                    </a:lnTo>
                    <a:lnTo>
                      <a:pt x="4" y="2940"/>
                    </a:lnTo>
                    <a:lnTo>
                      <a:pt x="19" y="2972"/>
                    </a:lnTo>
                    <a:lnTo>
                      <a:pt x="48" y="3004"/>
                    </a:lnTo>
                    <a:lnTo>
                      <a:pt x="82" y="3033"/>
                    </a:lnTo>
                    <a:lnTo>
                      <a:pt x="130" y="3053"/>
                    </a:lnTo>
                    <a:lnTo>
                      <a:pt x="179" y="3069"/>
                    </a:lnTo>
                    <a:lnTo>
                      <a:pt x="242" y="3081"/>
                    </a:lnTo>
                    <a:lnTo>
                      <a:pt x="305" y="3081"/>
                    </a:lnTo>
                    <a:lnTo>
                      <a:pt x="373" y="3081"/>
                    </a:lnTo>
                    <a:lnTo>
                      <a:pt x="436" y="3073"/>
                    </a:lnTo>
                    <a:lnTo>
                      <a:pt x="504" y="3061"/>
                    </a:lnTo>
                    <a:lnTo>
                      <a:pt x="567" y="3041"/>
                    </a:lnTo>
                    <a:lnTo>
                      <a:pt x="634" y="3016"/>
                    </a:lnTo>
                    <a:lnTo>
                      <a:pt x="693" y="2984"/>
                    </a:lnTo>
                    <a:lnTo>
                      <a:pt x="746" y="2952"/>
                    </a:lnTo>
                    <a:lnTo>
                      <a:pt x="794" y="2903"/>
                    </a:lnTo>
                    <a:lnTo>
                      <a:pt x="833" y="2859"/>
                    </a:lnTo>
                    <a:lnTo>
                      <a:pt x="697" y="2875"/>
                    </a:lnTo>
                    <a:lnTo>
                      <a:pt x="693" y="2875"/>
                    </a:lnTo>
                    <a:lnTo>
                      <a:pt x="688" y="2879"/>
                    </a:lnTo>
                    <a:lnTo>
                      <a:pt x="668" y="2887"/>
                    </a:lnTo>
                    <a:lnTo>
                      <a:pt x="649" y="2899"/>
                    </a:lnTo>
                    <a:lnTo>
                      <a:pt x="625" y="2907"/>
                    </a:lnTo>
                    <a:lnTo>
                      <a:pt x="596" y="2919"/>
                    </a:lnTo>
                    <a:lnTo>
                      <a:pt x="562" y="2931"/>
                    </a:lnTo>
                    <a:lnTo>
                      <a:pt x="528" y="2944"/>
                    </a:lnTo>
                    <a:lnTo>
                      <a:pt x="489" y="2952"/>
                    </a:lnTo>
                    <a:lnTo>
                      <a:pt x="450" y="2964"/>
                    </a:lnTo>
                    <a:lnTo>
                      <a:pt x="407" y="2972"/>
                    </a:lnTo>
                    <a:lnTo>
                      <a:pt x="368" y="2976"/>
                    </a:lnTo>
                    <a:lnTo>
                      <a:pt x="329" y="2972"/>
                    </a:lnTo>
                    <a:lnTo>
                      <a:pt x="286" y="2972"/>
                    </a:lnTo>
                    <a:lnTo>
                      <a:pt x="247" y="2964"/>
                    </a:lnTo>
                    <a:lnTo>
                      <a:pt x="213" y="2956"/>
                    </a:lnTo>
                    <a:lnTo>
                      <a:pt x="179" y="2940"/>
                    </a:lnTo>
                    <a:lnTo>
                      <a:pt x="160" y="2919"/>
                    </a:lnTo>
                    <a:lnTo>
                      <a:pt x="140" y="2903"/>
                    </a:lnTo>
                    <a:lnTo>
                      <a:pt x="135" y="2891"/>
                    </a:lnTo>
                    <a:lnTo>
                      <a:pt x="130" y="2871"/>
                    </a:lnTo>
                    <a:lnTo>
                      <a:pt x="140" y="2855"/>
                    </a:lnTo>
                    <a:lnTo>
                      <a:pt x="150" y="2838"/>
                    </a:lnTo>
                    <a:lnTo>
                      <a:pt x="169" y="2822"/>
                    </a:lnTo>
                    <a:lnTo>
                      <a:pt x="189" y="2806"/>
                    </a:lnTo>
                    <a:lnTo>
                      <a:pt x="213" y="2794"/>
                    </a:lnTo>
                    <a:lnTo>
                      <a:pt x="242" y="2782"/>
                    </a:lnTo>
                    <a:lnTo>
                      <a:pt x="271" y="2774"/>
                    </a:lnTo>
                    <a:lnTo>
                      <a:pt x="305" y="2765"/>
                    </a:lnTo>
                    <a:lnTo>
                      <a:pt x="339" y="2757"/>
                    </a:lnTo>
                    <a:lnTo>
                      <a:pt x="373" y="2757"/>
                    </a:lnTo>
                    <a:lnTo>
                      <a:pt x="412" y="2757"/>
                    </a:lnTo>
                    <a:lnTo>
                      <a:pt x="416" y="2753"/>
                    </a:lnTo>
                    <a:lnTo>
                      <a:pt x="431" y="2745"/>
                    </a:lnTo>
                    <a:lnTo>
                      <a:pt x="450" y="2733"/>
                    </a:lnTo>
                    <a:lnTo>
                      <a:pt x="484" y="2717"/>
                    </a:lnTo>
                    <a:lnTo>
                      <a:pt x="523" y="2689"/>
                    </a:lnTo>
                    <a:lnTo>
                      <a:pt x="567" y="2664"/>
                    </a:lnTo>
                    <a:lnTo>
                      <a:pt x="615" y="2628"/>
                    </a:lnTo>
                    <a:lnTo>
                      <a:pt x="668" y="2591"/>
                    </a:lnTo>
                    <a:lnTo>
                      <a:pt x="722" y="2543"/>
                    </a:lnTo>
                    <a:lnTo>
                      <a:pt x="775" y="2494"/>
                    </a:lnTo>
                    <a:lnTo>
                      <a:pt x="828" y="2433"/>
                    </a:lnTo>
                    <a:lnTo>
                      <a:pt x="891" y="2373"/>
                    </a:lnTo>
                    <a:lnTo>
                      <a:pt x="940" y="2304"/>
                    </a:lnTo>
                    <a:lnTo>
                      <a:pt x="993" y="2231"/>
                    </a:lnTo>
                    <a:lnTo>
                      <a:pt x="1042" y="2150"/>
                    </a:lnTo>
                    <a:lnTo>
                      <a:pt x="1085" y="2065"/>
                    </a:lnTo>
                    <a:lnTo>
                      <a:pt x="1119" y="1976"/>
                    </a:lnTo>
                    <a:lnTo>
                      <a:pt x="1148" y="1895"/>
                    </a:lnTo>
                    <a:lnTo>
                      <a:pt x="1168" y="1810"/>
                    </a:lnTo>
                    <a:lnTo>
                      <a:pt x="1192" y="1729"/>
                    </a:lnTo>
                    <a:lnTo>
                      <a:pt x="1202" y="1652"/>
                    </a:lnTo>
                    <a:lnTo>
                      <a:pt x="1211" y="1579"/>
                    </a:lnTo>
                    <a:lnTo>
                      <a:pt x="1216" y="1510"/>
                    </a:lnTo>
                    <a:lnTo>
                      <a:pt x="1221" y="1450"/>
                    </a:lnTo>
                    <a:lnTo>
                      <a:pt x="1216" y="1389"/>
                    </a:lnTo>
                    <a:lnTo>
                      <a:pt x="1216" y="1340"/>
                    </a:lnTo>
                    <a:lnTo>
                      <a:pt x="1216" y="1292"/>
                    </a:lnTo>
                    <a:lnTo>
                      <a:pt x="1211" y="1255"/>
                    </a:lnTo>
                    <a:lnTo>
                      <a:pt x="1206" y="1223"/>
                    </a:lnTo>
                    <a:lnTo>
                      <a:pt x="1206" y="1203"/>
                    </a:lnTo>
                    <a:lnTo>
                      <a:pt x="1206" y="1190"/>
                    </a:lnTo>
                    <a:lnTo>
                      <a:pt x="1206" y="1186"/>
                    </a:lnTo>
                    <a:lnTo>
                      <a:pt x="1197" y="1182"/>
                    </a:lnTo>
                    <a:lnTo>
                      <a:pt x="1182" y="1178"/>
                    </a:lnTo>
                    <a:lnTo>
                      <a:pt x="1158" y="1170"/>
                    </a:lnTo>
                    <a:lnTo>
                      <a:pt x="1124" y="1158"/>
                    </a:lnTo>
                    <a:lnTo>
                      <a:pt x="1085" y="1142"/>
                    </a:lnTo>
                    <a:lnTo>
                      <a:pt x="1037" y="1126"/>
                    </a:lnTo>
                    <a:lnTo>
                      <a:pt x="988" y="1101"/>
                    </a:lnTo>
                    <a:lnTo>
                      <a:pt x="945" y="1077"/>
                    </a:lnTo>
                    <a:lnTo>
                      <a:pt x="891" y="1049"/>
                    </a:lnTo>
                    <a:lnTo>
                      <a:pt x="838" y="1012"/>
                    </a:lnTo>
                    <a:lnTo>
                      <a:pt x="785" y="972"/>
                    </a:lnTo>
                    <a:lnTo>
                      <a:pt x="736" y="931"/>
                    </a:lnTo>
                    <a:lnTo>
                      <a:pt x="688" y="879"/>
                    </a:lnTo>
                    <a:lnTo>
                      <a:pt x="649" y="826"/>
                    </a:lnTo>
                    <a:lnTo>
                      <a:pt x="615" y="769"/>
                    </a:lnTo>
                    <a:lnTo>
                      <a:pt x="591" y="709"/>
                    </a:lnTo>
                    <a:lnTo>
                      <a:pt x="567" y="640"/>
                    </a:lnTo>
                    <a:lnTo>
                      <a:pt x="552" y="579"/>
                    </a:lnTo>
                    <a:lnTo>
                      <a:pt x="542" y="518"/>
                    </a:lnTo>
                    <a:lnTo>
                      <a:pt x="538" y="470"/>
                    </a:lnTo>
                    <a:lnTo>
                      <a:pt x="528" y="417"/>
                    </a:lnTo>
                    <a:lnTo>
                      <a:pt x="533" y="377"/>
                    </a:lnTo>
                    <a:lnTo>
                      <a:pt x="533" y="336"/>
                    </a:lnTo>
                    <a:lnTo>
                      <a:pt x="542" y="304"/>
                    </a:lnTo>
                    <a:lnTo>
                      <a:pt x="542" y="267"/>
                    </a:lnTo>
                    <a:lnTo>
                      <a:pt x="547" y="243"/>
                    </a:lnTo>
                    <a:lnTo>
                      <a:pt x="552" y="215"/>
                    </a:lnTo>
                    <a:lnTo>
                      <a:pt x="567" y="199"/>
                    </a:lnTo>
                    <a:lnTo>
                      <a:pt x="576" y="174"/>
                    </a:lnTo>
                    <a:lnTo>
                      <a:pt x="581" y="166"/>
                    </a:lnTo>
                    <a:lnTo>
                      <a:pt x="615" y="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6" name="Freeform 36"/>
              <p:cNvSpPr>
                <a:spLocks/>
              </p:cNvSpPr>
              <p:nvPr/>
            </p:nvSpPr>
            <p:spPr bwMode="auto">
              <a:xfrm>
                <a:off x="7469105" y="1437653"/>
                <a:ext cx="664199" cy="170252"/>
              </a:xfrm>
              <a:custGeom>
                <a:avLst/>
                <a:gdLst>
                  <a:gd name="T0" fmla="*/ 131 w 3082"/>
                  <a:gd name="T1" fmla="*/ 660 h 790"/>
                  <a:gd name="T2" fmla="*/ 194 w 3082"/>
                  <a:gd name="T3" fmla="*/ 583 h 790"/>
                  <a:gd name="T4" fmla="*/ 300 w 3082"/>
                  <a:gd name="T5" fmla="*/ 478 h 790"/>
                  <a:gd name="T6" fmla="*/ 441 w 3082"/>
                  <a:gd name="T7" fmla="*/ 365 h 790"/>
                  <a:gd name="T8" fmla="*/ 557 w 3082"/>
                  <a:gd name="T9" fmla="*/ 292 h 790"/>
                  <a:gd name="T10" fmla="*/ 659 w 3082"/>
                  <a:gd name="T11" fmla="*/ 259 h 790"/>
                  <a:gd name="T12" fmla="*/ 756 w 3082"/>
                  <a:gd name="T13" fmla="*/ 264 h 790"/>
                  <a:gd name="T14" fmla="*/ 828 w 3082"/>
                  <a:gd name="T15" fmla="*/ 361 h 790"/>
                  <a:gd name="T16" fmla="*/ 891 w 3082"/>
                  <a:gd name="T17" fmla="*/ 458 h 790"/>
                  <a:gd name="T18" fmla="*/ 964 w 3082"/>
                  <a:gd name="T19" fmla="*/ 539 h 790"/>
                  <a:gd name="T20" fmla="*/ 1095 w 3082"/>
                  <a:gd name="T21" fmla="*/ 563 h 790"/>
                  <a:gd name="T22" fmla="*/ 1274 w 3082"/>
                  <a:gd name="T23" fmla="*/ 494 h 790"/>
                  <a:gd name="T24" fmla="*/ 1415 w 3082"/>
                  <a:gd name="T25" fmla="*/ 345 h 790"/>
                  <a:gd name="T26" fmla="*/ 1541 w 3082"/>
                  <a:gd name="T27" fmla="*/ 195 h 790"/>
                  <a:gd name="T28" fmla="*/ 1676 w 3082"/>
                  <a:gd name="T29" fmla="*/ 150 h 790"/>
                  <a:gd name="T30" fmla="*/ 1807 w 3082"/>
                  <a:gd name="T31" fmla="*/ 227 h 790"/>
                  <a:gd name="T32" fmla="*/ 1895 w 3082"/>
                  <a:gd name="T33" fmla="*/ 324 h 790"/>
                  <a:gd name="T34" fmla="*/ 1987 w 3082"/>
                  <a:gd name="T35" fmla="*/ 393 h 790"/>
                  <a:gd name="T36" fmla="*/ 2151 w 3082"/>
                  <a:gd name="T37" fmla="*/ 413 h 790"/>
                  <a:gd name="T38" fmla="*/ 2403 w 3082"/>
                  <a:gd name="T39" fmla="*/ 377 h 790"/>
                  <a:gd name="T40" fmla="*/ 2655 w 3082"/>
                  <a:gd name="T41" fmla="*/ 345 h 790"/>
                  <a:gd name="T42" fmla="*/ 2844 w 3082"/>
                  <a:gd name="T43" fmla="*/ 365 h 790"/>
                  <a:gd name="T44" fmla="*/ 2922 w 3082"/>
                  <a:gd name="T45" fmla="*/ 478 h 790"/>
                  <a:gd name="T46" fmla="*/ 3067 w 3082"/>
                  <a:gd name="T47" fmla="*/ 571 h 790"/>
                  <a:gd name="T48" fmla="*/ 3082 w 3082"/>
                  <a:gd name="T49" fmla="*/ 490 h 790"/>
                  <a:gd name="T50" fmla="*/ 3058 w 3082"/>
                  <a:gd name="T51" fmla="*/ 373 h 790"/>
                  <a:gd name="T52" fmla="*/ 2966 w 3082"/>
                  <a:gd name="T53" fmla="*/ 272 h 790"/>
                  <a:gd name="T54" fmla="*/ 2777 w 3082"/>
                  <a:gd name="T55" fmla="*/ 231 h 790"/>
                  <a:gd name="T56" fmla="*/ 2573 w 3082"/>
                  <a:gd name="T57" fmla="*/ 243 h 790"/>
                  <a:gd name="T58" fmla="*/ 2379 w 3082"/>
                  <a:gd name="T59" fmla="*/ 284 h 790"/>
                  <a:gd name="T60" fmla="*/ 2200 w 3082"/>
                  <a:gd name="T61" fmla="*/ 320 h 790"/>
                  <a:gd name="T62" fmla="*/ 2040 w 3082"/>
                  <a:gd name="T63" fmla="*/ 304 h 790"/>
                  <a:gd name="T64" fmla="*/ 1938 w 3082"/>
                  <a:gd name="T65" fmla="*/ 211 h 790"/>
                  <a:gd name="T66" fmla="*/ 1846 w 3082"/>
                  <a:gd name="T67" fmla="*/ 89 h 790"/>
                  <a:gd name="T68" fmla="*/ 1720 w 3082"/>
                  <a:gd name="T69" fmla="*/ 8 h 790"/>
                  <a:gd name="T70" fmla="*/ 1541 w 3082"/>
                  <a:gd name="T71" fmla="*/ 29 h 790"/>
                  <a:gd name="T72" fmla="*/ 1405 w 3082"/>
                  <a:gd name="T73" fmla="*/ 150 h 790"/>
                  <a:gd name="T74" fmla="*/ 1303 w 3082"/>
                  <a:gd name="T75" fmla="*/ 312 h 790"/>
                  <a:gd name="T76" fmla="*/ 1197 w 3082"/>
                  <a:gd name="T77" fmla="*/ 442 h 790"/>
                  <a:gd name="T78" fmla="*/ 1061 w 3082"/>
                  <a:gd name="T79" fmla="*/ 466 h 790"/>
                  <a:gd name="T80" fmla="*/ 979 w 3082"/>
                  <a:gd name="T81" fmla="*/ 409 h 790"/>
                  <a:gd name="T82" fmla="*/ 925 w 3082"/>
                  <a:gd name="T83" fmla="*/ 312 h 790"/>
                  <a:gd name="T84" fmla="*/ 867 w 3082"/>
                  <a:gd name="T85" fmla="*/ 211 h 790"/>
                  <a:gd name="T86" fmla="*/ 741 w 3082"/>
                  <a:gd name="T87" fmla="*/ 150 h 790"/>
                  <a:gd name="T88" fmla="*/ 523 w 3082"/>
                  <a:gd name="T89" fmla="*/ 215 h 790"/>
                  <a:gd name="T90" fmla="*/ 266 w 3082"/>
                  <a:gd name="T91" fmla="*/ 385 h 790"/>
                  <a:gd name="T92" fmla="*/ 53 w 3082"/>
                  <a:gd name="T93" fmla="*/ 640 h 790"/>
                  <a:gd name="T94" fmla="*/ 106 w 3082"/>
                  <a:gd name="T95" fmla="*/ 709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82" h="790">
                    <a:moveTo>
                      <a:pt x="106" y="709"/>
                    </a:moveTo>
                    <a:lnTo>
                      <a:pt x="106" y="701"/>
                    </a:lnTo>
                    <a:lnTo>
                      <a:pt x="121" y="681"/>
                    </a:lnTo>
                    <a:lnTo>
                      <a:pt x="131" y="660"/>
                    </a:lnTo>
                    <a:lnTo>
                      <a:pt x="140" y="648"/>
                    </a:lnTo>
                    <a:lnTo>
                      <a:pt x="155" y="628"/>
                    </a:lnTo>
                    <a:lnTo>
                      <a:pt x="174" y="608"/>
                    </a:lnTo>
                    <a:lnTo>
                      <a:pt x="194" y="583"/>
                    </a:lnTo>
                    <a:lnTo>
                      <a:pt x="218" y="559"/>
                    </a:lnTo>
                    <a:lnTo>
                      <a:pt x="237" y="535"/>
                    </a:lnTo>
                    <a:lnTo>
                      <a:pt x="271" y="506"/>
                    </a:lnTo>
                    <a:lnTo>
                      <a:pt x="300" y="478"/>
                    </a:lnTo>
                    <a:lnTo>
                      <a:pt x="334" y="446"/>
                    </a:lnTo>
                    <a:lnTo>
                      <a:pt x="373" y="417"/>
                    </a:lnTo>
                    <a:lnTo>
                      <a:pt x="416" y="389"/>
                    </a:lnTo>
                    <a:lnTo>
                      <a:pt x="441" y="365"/>
                    </a:lnTo>
                    <a:lnTo>
                      <a:pt x="475" y="345"/>
                    </a:lnTo>
                    <a:lnTo>
                      <a:pt x="499" y="324"/>
                    </a:lnTo>
                    <a:lnTo>
                      <a:pt x="533" y="312"/>
                    </a:lnTo>
                    <a:lnTo>
                      <a:pt x="557" y="292"/>
                    </a:lnTo>
                    <a:lnTo>
                      <a:pt x="586" y="284"/>
                    </a:lnTo>
                    <a:lnTo>
                      <a:pt x="610" y="272"/>
                    </a:lnTo>
                    <a:lnTo>
                      <a:pt x="639" y="268"/>
                    </a:lnTo>
                    <a:lnTo>
                      <a:pt x="659" y="259"/>
                    </a:lnTo>
                    <a:lnTo>
                      <a:pt x="683" y="255"/>
                    </a:lnTo>
                    <a:lnTo>
                      <a:pt x="707" y="251"/>
                    </a:lnTo>
                    <a:lnTo>
                      <a:pt x="727" y="255"/>
                    </a:lnTo>
                    <a:lnTo>
                      <a:pt x="756" y="264"/>
                    </a:lnTo>
                    <a:lnTo>
                      <a:pt x="780" y="284"/>
                    </a:lnTo>
                    <a:lnTo>
                      <a:pt x="794" y="308"/>
                    </a:lnTo>
                    <a:lnTo>
                      <a:pt x="814" y="332"/>
                    </a:lnTo>
                    <a:lnTo>
                      <a:pt x="828" y="361"/>
                    </a:lnTo>
                    <a:lnTo>
                      <a:pt x="843" y="385"/>
                    </a:lnTo>
                    <a:lnTo>
                      <a:pt x="857" y="409"/>
                    </a:lnTo>
                    <a:lnTo>
                      <a:pt x="877" y="434"/>
                    </a:lnTo>
                    <a:lnTo>
                      <a:pt x="891" y="458"/>
                    </a:lnTo>
                    <a:lnTo>
                      <a:pt x="911" y="486"/>
                    </a:lnTo>
                    <a:lnTo>
                      <a:pt x="925" y="502"/>
                    </a:lnTo>
                    <a:lnTo>
                      <a:pt x="945" y="523"/>
                    </a:lnTo>
                    <a:lnTo>
                      <a:pt x="964" y="539"/>
                    </a:lnTo>
                    <a:lnTo>
                      <a:pt x="993" y="551"/>
                    </a:lnTo>
                    <a:lnTo>
                      <a:pt x="1022" y="559"/>
                    </a:lnTo>
                    <a:lnTo>
                      <a:pt x="1056" y="563"/>
                    </a:lnTo>
                    <a:lnTo>
                      <a:pt x="1095" y="563"/>
                    </a:lnTo>
                    <a:lnTo>
                      <a:pt x="1143" y="559"/>
                    </a:lnTo>
                    <a:lnTo>
                      <a:pt x="1192" y="547"/>
                    </a:lnTo>
                    <a:lnTo>
                      <a:pt x="1235" y="523"/>
                    </a:lnTo>
                    <a:lnTo>
                      <a:pt x="1274" y="494"/>
                    </a:lnTo>
                    <a:lnTo>
                      <a:pt x="1313" y="462"/>
                    </a:lnTo>
                    <a:lnTo>
                      <a:pt x="1347" y="425"/>
                    </a:lnTo>
                    <a:lnTo>
                      <a:pt x="1386" y="385"/>
                    </a:lnTo>
                    <a:lnTo>
                      <a:pt x="1415" y="345"/>
                    </a:lnTo>
                    <a:lnTo>
                      <a:pt x="1449" y="304"/>
                    </a:lnTo>
                    <a:lnTo>
                      <a:pt x="1478" y="264"/>
                    </a:lnTo>
                    <a:lnTo>
                      <a:pt x="1507" y="227"/>
                    </a:lnTo>
                    <a:lnTo>
                      <a:pt x="1541" y="195"/>
                    </a:lnTo>
                    <a:lnTo>
                      <a:pt x="1570" y="174"/>
                    </a:lnTo>
                    <a:lnTo>
                      <a:pt x="1604" y="154"/>
                    </a:lnTo>
                    <a:lnTo>
                      <a:pt x="1638" y="150"/>
                    </a:lnTo>
                    <a:lnTo>
                      <a:pt x="1676" y="150"/>
                    </a:lnTo>
                    <a:lnTo>
                      <a:pt x="1715" y="166"/>
                    </a:lnTo>
                    <a:lnTo>
                      <a:pt x="1749" y="183"/>
                    </a:lnTo>
                    <a:lnTo>
                      <a:pt x="1783" y="207"/>
                    </a:lnTo>
                    <a:lnTo>
                      <a:pt x="1807" y="227"/>
                    </a:lnTo>
                    <a:lnTo>
                      <a:pt x="1836" y="251"/>
                    </a:lnTo>
                    <a:lnTo>
                      <a:pt x="1856" y="276"/>
                    </a:lnTo>
                    <a:lnTo>
                      <a:pt x="1875" y="300"/>
                    </a:lnTo>
                    <a:lnTo>
                      <a:pt x="1895" y="324"/>
                    </a:lnTo>
                    <a:lnTo>
                      <a:pt x="1919" y="345"/>
                    </a:lnTo>
                    <a:lnTo>
                      <a:pt x="1938" y="365"/>
                    </a:lnTo>
                    <a:lnTo>
                      <a:pt x="1962" y="381"/>
                    </a:lnTo>
                    <a:lnTo>
                      <a:pt x="1987" y="393"/>
                    </a:lnTo>
                    <a:lnTo>
                      <a:pt x="2021" y="405"/>
                    </a:lnTo>
                    <a:lnTo>
                      <a:pt x="2054" y="413"/>
                    </a:lnTo>
                    <a:lnTo>
                      <a:pt x="2098" y="417"/>
                    </a:lnTo>
                    <a:lnTo>
                      <a:pt x="2151" y="413"/>
                    </a:lnTo>
                    <a:lnTo>
                      <a:pt x="2210" y="413"/>
                    </a:lnTo>
                    <a:lnTo>
                      <a:pt x="2273" y="397"/>
                    </a:lnTo>
                    <a:lnTo>
                      <a:pt x="2336" y="389"/>
                    </a:lnTo>
                    <a:lnTo>
                      <a:pt x="2403" y="377"/>
                    </a:lnTo>
                    <a:lnTo>
                      <a:pt x="2466" y="369"/>
                    </a:lnTo>
                    <a:lnTo>
                      <a:pt x="2529" y="357"/>
                    </a:lnTo>
                    <a:lnTo>
                      <a:pt x="2597" y="353"/>
                    </a:lnTo>
                    <a:lnTo>
                      <a:pt x="2655" y="345"/>
                    </a:lnTo>
                    <a:lnTo>
                      <a:pt x="2714" y="345"/>
                    </a:lnTo>
                    <a:lnTo>
                      <a:pt x="2762" y="345"/>
                    </a:lnTo>
                    <a:lnTo>
                      <a:pt x="2806" y="353"/>
                    </a:lnTo>
                    <a:lnTo>
                      <a:pt x="2844" y="365"/>
                    </a:lnTo>
                    <a:lnTo>
                      <a:pt x="2878" y="385"/>
                    </a:lnTo>
                    <a:lnTo>
                      <a:pt x="2898" y="405"/>
                    </a:lnTo>
                    <a:lnTo>
                      <a:pt x="2917" y="438"/>
                    </a:lnTo>
                    <a:lnTo>
                      <a:pt x="2922" y="478"/>
                    </a:lnTo>
                    <a:lnTo>
                      <a:pt x="2922" y="527"/>
                    </a:lnTo>
                    <a:lnTo>
                      <a:pt x="3067" y="587"/>
                    </a:lnTo>
                    <a:lnTo>
                      <a:pt x="3067" y="579"/>
                    </a:lnTo>
                    <a:lnTo>
                      <a:pt x="3067" y="571"/>
                    </a:lnTo>
                    <a:lnTo>
                      <a:pt x="3072" y="555"/>
                    </a:lnTo>
                    <a:lnTo>
                      <a:pt x="3077" y="539"/>
                    </a:lnTo>
                    <a:lnTo>
                      <a:pt x="3077" y="515"/>
                    </a:lnTo>
                    <a:lnTo>
                      <a:pt x="3082" y="490"/>
                    </a:lnTo>
                    <a:lnTo>
                      <a:pt x="3077" y="462"/>
                    </a:lnTo>
                    <a:lnTo>
                      <a:pt x="3077" y="434"/>
                    </a:lnTo>
                    <a:lnTo>
                      <a:pt x="3067" y="405"/>
                    </a:lnTo>
                    <a:lnTo>
                      <a:pt x="3058" y="373"/>
                    </a:lnTo>
                    <a:lnTo>
                      <a:pt x="3043" y="345"/>
                    </a:lnTo>
                    <a:lnTo>
                      <a:pt x="3024" y="320"/>
                    </a:lnTo>
                    <a:lnTo>
                      <a:pt x="2995" y="292"/>
                    </a:lnTo>
                    <a:lnTo>
                      <a:pt x="2966" y="272"/>
                    </a:lnTo>
                    <a:lnTo>
                      <a:pt x="2922" y="255"/>
                    </a:lnTo>
                    <a:lnTo>
                      <a:pt x="2878" y="243"/>
                    </a:lnTo>
                    <a:lnTo>
                      <a:pt x="2825" y="231"/>
                    </a:lnTo>
                    <a:lnTo>
                      <a:pt x="2777" y="231"/>
                    </a:lnTo>
                    <a:lnTo>
                      <a:pt x="2723" y="227"/>
                    </a:lnTo>
                    <a:lnTo>
                      <a:pt x="2675" y="231"/>
                    </a:lnTo>
                    <a:lnTo>
                      <a:pt x="2622" y="235"/>
                    </a:lnTo>
                    <a:lnTo>
                      <a:pt x="2573" y="243"/>
                    </a:lnTo>
                    <a:lnTo>
                      <a:pt x="2525" y="251"/>
                    </a:lnTo>
                    <a:lnTo>
                      <a:pt x="2476" y="264"/>
                    </a:lnTo>
                    <a:lnTo>
                      <a:pt x="2428" y="272"/>
                    </a:lnTo>
                    <a:lnTo>
                      <a:pt x="2379" y="284"/>
                    </a:lnTo>
                    <a:lnTo>
                      <a:pt x="2331" y="292"/>
                    </a:lnTo>
                    <a:lnTo>
                      <a:pt x="2287" y="304"/>
                    </a:lnTo>
                    <a:lnTo>
                      <a:pt x="2243" y="312"/>
                    </a:lnTo>
                    <a:lnTo>
                      <a:pt x="2200" y="320"/>
                    </a:lnTo>
                    <a:lnTo>
                      <a:pt x="2156" y="324"/>
                    </a:lnTo>
                    <a:lnTo>
                      <a:pt x="2117" y="324"/>
                    </a:lnTo>
                    <a:lnTo>
                      <a:pt x="2074" y="316"/>
                    </a:lnTo>
                    <a:lnTo>
                      <a:pt x="2040" y="304"/>
                    </a:lnTo>
                    <a:lnTo>
                      <a:pt x="2011" y="288"/>
                    </a:lnTo>
                    <a:lnTo>
                      <a:pt x="1987" y="268"/>
                    </a:lnTo>
                    <a:lnTo>
                      <a:pt x="1958" y="239"/>
                    </a:lnTo>
                    <a:lnTo>
                      <a:pt x="1938" y="211"/>
                    </a:lnTo>
                    <a:lnTo>
                      <a:pt x="1919" y="183"/>
                    </a:lnTo>
                    <a:lnTo>
                      <a:pt x="1895" y="154"/>
                    </a:lnTo>
                    <a:lnTo>
                      <a:pt x="1870" y="118"/>
                    </a:lnTo>
                    <a:lnTo>
                      <a:pt x="1846" y="89"/>
                    </a:lnTo>
                    <a:lnTo>
                      <a:pt x="1817" y="65"/>
                    </a:lnTo>
                    <a:lnTo>
                      <a:pt x="1788" y="41"/>
                    </a:lnTo>
                    <a:lnTo>
                      <a:pt x="1754" y="21"/>
                    </a:lnTo>
                    <a:lnTo>
                      <a:pt x="1720" y="8"/>
                    </a:lnTo>
                    <a:lnTo>
                      <a:pt x="1676" y="0"/>
                    </a:lnTo>
                    <a:lnTo>
                      <a:pt x="1633" y="4"/>
                    </a:lnTo>
                    <a:lnTo>
                      <a:pt x="1580" y="8"/>
                    </a:lnTo>
                    <a:lnTo>
                      <a:pt x="1541" y="29"/>
                    </a:lnTo>
                    <a:lnTo>
                      <a:pt x="1497" y="49"/>
                    </a:lnTo>
                    <a:lnTo>
                      <a:pt x="1468" y="77"/>
                    </a:lnTo>
                    <a:lnTo>
                      <a:pt x="1434" y="110"/>
                    </a:lnTo>
                    <a:lnTo>
                      <a:pt x="1405" y="150"/>
                    </a:lnTo>
                    <a:lnTo>
                      <a:pt x="1376" y="191"/>
                    </a:lnTo>
                    <a:lnTo>
                      <a:pt x="1357" y="231"/>
                    </a:lnTo>
                    <a:lnTo>
                      <a:pt x="1328" y="272"/>
                    </a:lnTo>
                    <a:lnTo>
                      <a:pt x="1303" y="312"/>
                    </a:lnTo>
                    <a:lnTo>
                      <a:pt x="1279" y="349"/>
                    </a:lnTo>
                    <a:lnTo>
                      <a:pt x="1255" y="385"/>
                    </a:lnTo>
                    <a:lnTo>
                      <a:pt x="1226" y="413"/>
                    </a:lnTo>
                    <a:lnTo>
                      <a:pt x="1197" y="442"/>
                    </a:lnTo>
                    <a:lnTo>
                      <a:pt x="1163" y="458"/>
                    </a:lnTo>
                    <a:lnTo>
                      <a:pt x="1134" y="470"/>
                    </a:lnTo>
                    <a:lnTo>
                      <a:pt x="1095" y="470"/>
                    </a:lnTo>
                    <a:lnTo>
                      <a:pt x="1061" y="466"/>
                    </a:lnTo>
                    <a:lnTo>
                      <a:pt x="1037" y="458"/>
                    </a:lnTo>
                    <a:lnTo>
                      <a:pt x="1017" y="446"/>
                    </a:lnTo>
                    <a:lnTo>
                      <a:pt x="998" y="430"/>
                    </a:lnTo>
                    <a:lnTo>
                      <a:pt x="979" y="409"/>
                    </a:lnTo>
                    <a:lnTo>
                      <a:pt x="964" y="385"/>
                    </a:lnTo>
                    <a:lnTo>
                      <a:pt x="954" y="365"/>
                    </a:lnTo>
                    <a:lnTo>
                      <a:pt x="940" y="336"/>
                    </a:lnTo>
                    <a:lnTo>
                      <a:pt x="925" y="312"/>
                    </a:lnTo>
                    <a:lnTo>
                      <a:pt x="916" y="284"/>
                    </a:lnTo>
                    <a:lnTo>
                      <a:pt x="901" y="259"/>
                    </a:lnTo>
                    <a:lnTo>
                      <a:pt x="882" y="231"/>
                    </a:lnTo>
                    <a:lnTo>
                      <a:pt x="867" y="211"/>
                    </a:lnTo>
                    <a:lnTo>
                      <a:pt x="843" y="187"/>
                    </a:lnTo>
                    <a:lnTo>
                      <a:pt x="819" y="170"/>
                    </a:lnTo>
                    <a:lnTo>
                      <a:pt x="785" y="158"/>
                    </a:lnTo>
                    <a:lnTo>
                      <a:pt x="741" y="150"/>
                    </a:lnTo>
                    <a:lnTo>
                      <a:pt x="693" y="154"/>
                    </a:lnTo>
                    <a:lnTo>
                      <a:pt x="644" y="170"/>
                    </a:lnTo>
                    <a:lnTo>
                      <a:pt x="581" y="187"/>
                    </a:lnTo>
                    <a:lnTo>
                      <a:pt x="523" y="215"/>
                    </a:lnTo>
                    <a:lnTo>
                      <a:pt x="455" y="247"/>
                    </a:lnTo>
                    <a:lnTo>
                      <a:pt x="392" y="292"/>
                    </a:lnTo>
                    <a:lnTo>
                      <a:pt x="329" y="332"/>
                    </a:lnTo>
                    <a:lnTo>
                      <a:pt x="266" y="385"/>
                    </a:lnTo>
                    <a:lnTo>
                      <a:pt x="203" y="442"/>
                    </a:lnTo>
                    <a:lnTo>
                      <a:pt x="150" y="506"/>
                    </a:lnTo>
                    <a:lnTo>
                      <a:pt x="97" y="567"/>
                    </a:lnTo>
                    <a:lnTo>
                      <a:pt x="53" y="640"/>
                    </a:lnTo>
                    <a:lnTo>
                      <a:pt x="19" y="713"/>
                    </a:lnTo>
                    <a:lnTo>
                      <a:pt x="0" y="790"/>
                    </a:lnTo>
                    <a:lnTo>
                      <a:pt x="106" y="709"/>
                    </a:lnTo>
                    <a:lnTo>
                      <a:pt x="106" y="7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7" name="Freeform 37"/>
              <p:cNvSpPr>
                <a:spLocks/>
              </p:cNvSpPr>
              <p:nvPr/>
            </p:nvSpPr>
            <p:spPr bwMode="auto">
              <a:xfrm>
                <a:off x="7351006" y="1584415"/>
                <a:ext cx="194174" cy="270464"/>
              </a:xfrm>
              <a:custGeom>
                <a:avLst/>
                <a:gdLst>
                  <a:gd name="T0" fmla="*/ 901 w 901"/>
                  <a:gd name="T1" fmla="*/ 0 h 1255"/>
                  <a:gd name="T2" fmla="*/ 892 w 901"/>
                  <a:gd name="T3" fmla="*/ 4 h 1255"/>
                  <a:gd name="T4" fmla="*/ 868 w 901"/>
                  <a:gd name="T5" fmla="*/ 16 h 1255"/>
                  <a:gd name="T6" fmla="*/ 829 w 901"/>
                  <a:gd name="T7" fmla="*/ 36 h 1255"/>
                  <a:gd name="T8" fmla="*/ 785 w 901"/>
                  <a:gd name="T9" fmla="*/ 64 h 1255"/>
                  <a:gd name="T10" fmla="*/ 722 w 901"/>
                  <a:gd name="T11" fmla="*/ 101 h 1255"/>
                  <a:gd name="T12" fmla="*/ 664 w 901"/>
                  <a:gd name="T13" fmla="*/ 153 h 1255"/>
                  <a:gd name="T14" fmla="*/ 591 w 901"/>
                  <a:gd name="T15" fmla="*/ 210 h 1255"/>
                  <a:gd name="T16" fmla="*/ 519 w 901"/>
                  <a:gd name="T17" fmla="*/ 283 h 1255"/>
                  <a:gd name="T18" fmla="*/ 436 w 901"/>
                  <a:gd name="T19" fmla="*/ 360 h 1255"/>
                  <a:gd name="T20" fmla="*/ 359 w 901"/>
                  <a:gd name="T21" fmla="*/ 449 h 1255"/>
                  <a:gd name="T22" fmla="*/ 281 w 901"/>
                  <a:gd name="T23" fmla="*/ 550 h 1255"/>
                  <a:gd name="T24" fmla="*/ 213 w 901"/>
                  <a:gd name="T25" fmla="*/ 668 h 1255"/>
                  <a:gd name="T26" fmla="*/ 141 w 901"/>
                  <a:gd name="T27" fmla="*/ 793 h 1255"/>
                  <a:gd name="T28" fmla="*/ 87 w 901"/>
                  <a:gd name="T29" fmla="*/ 935 h 1255"/>
                  <a:gd name="T30" fmla="*/ 34 w 901"/>
                  <a:gd name="T31" fmla="*/ 1089 h 1255"/>
                  <a:gd name="T32" fmla="*/ 0 w 901"/>
                  <a:gd name="T33" fmla="*/ 1255 h 1255"/>
                  <a:gd name="T34" fmla="*/ 82 w 901"/>
                  <a:gd name="T35" fmla="*/ 1206 h 1255"/>
                  <a:gd name="T36" fmla="*/ 82 w 901"/>
                  <a:gd name="T37" fmla="*/ 1194 h 1255"/>
                  <a:gd name="T38" fmla="*/ 92 w 901"/>
                  <a:gd name="T39" fmla="*/ 1170 h 1255"/>
                  <a:gd name="T40" fmla="*/ 102 w 901"/>
                  <a:gd name="T41" fmla="*/ 1129 h 1255"/>
                  <a:gd name="T42" fmla="*/ 121 w 901"/>
                  <a:gd name="T43" fmla="*/ 1081 h 1255"/>
                  <a:gd name="T44" fmla="*/ 141 w 901"/>
                  <a:gd name="T45" fmla="*/ 1016 h 1255"/>
                  <a:gd name="T46" fmla="*/ 175 w 901"/>
                  <a:gd name="T47" fmla="*/ 947 h 1255"/>
                  <a:gd name="T48" fmla="*/ 208 w 901"/>
                  <a:gd name="T49" fmla="*/ 870 h 1255"/>
                  <a:gd name="T50" fmla="*/ 252 w 901"/>
                  <a:gd name="T51" fmla="*/ 785 h 1255"/>
                  <a:gd name="T52" fmla="*/ 301 w 901"/>
                  <a:gd name="T53" fmla="*/ 696 h 1255"/>
                  <a:gd name="T54" fmla="*/ 359 w 901"/>
                  <a:gd name="T55" fmla="*/ 603 h 1255"/>
                  <a:gd name="T56" fmla="*/ 422 w 901"/>
                  <a:gd name="T57" fmla="*/ 510 h 1255"/>
                  <a:gd name="T58" fmla="*/ 494 w 901"/>
                  <a:gd name="T59" fmla="*/ 425 h 1255"/>
                  <a:gd name="T60" fmla="*/ 577 w 901"/>
                  <a:gd name="T61" fmla="*/ 336 h 1255"/>
                  <a:gd name="T62" fmla="*/ 664 w 901"/>
                  <a:gd name="T63" fmla="*/ 251 h 1255"/>
                  <a:gd name="T64" fmla="*/ 766 w 901"/>
                  <a:gd name="T65" fmla="*/ 174 h 1255"/>
                  <a:gd name="T66" fmla="*/ 877 w 901"/>
                  <a:gd name="T67" fmla="*/ 105 h 1255"/>
                  <a:gd name="T68" fmla="*/ 901 w 901"/>
                  <a:gd name="T69" fmla="*/ 0 h 1255"/>
                  <a:gd name="T70" fmla="*/ 901 w 901"/>
                  <a:gd name="T71" fmla="*/ 0 h 1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01" h="1255">
                    <a:moveTo>
                      <a:pt x="901" y="0"/>
                    </a:moveTo>
                    <a:lnTo>
                      <a:pt x="892" y="4"/>
                    </a:lnTo>
                    <a:lnTo>
                      <a:pt x="868" y="16"/>
                    </a:lnTo>
                    <a:lnTo>
                      <a:pt x="829" y="36"/>
                    </a:lnTo>
                    <a:lnTo>
                      <a:pt x="785" y="64"/>
                    </a:lnTo>
                    <a:lnTo>
                      <a:pt x="722" y="101"/>
                    </a:lnTo>
                    <a:lnTo>
                      <a:pt x="664" y="153"/>
                    </a:lnTo>
                    <a:lnTo>
                      <a:pt x="591" y="210"/>
                    </a:lnTo>
                    <a:lnTo>
                      <a:pt x="519" y="283"/>
                    </a:lnTo>
                    <a:lnTo>
                      <a:pt x="436" y="360"/>
                    </a:lnTo>
                    <a:lnTo>
                      <a:pt x="359" y="449"/>
                    </a:lnTo>
                    <a:lnTo>
                      <a:pt x="281" y="550"/>
                    </a:lnTo>
                    <a:lnTo>
                      <a:pt x="213" y="668"/>
                    </a:lnTo>
                    <a:lnTo>
                      <a:pt x="141" y="793"/>
                    </a:lnTo>
                    <a:lnTo>
                      <a:pt x="87" y="935"/>
                    </a:lnTo>
                    <a:lnTo>
                      <a:pt x="34" y="1089"/>
                    </a:lnTo>
                    <a:lnTo>
                      <a:pt x="0" y="1255"/>
                    </a:lnTo>
                    <a:lnTo>
                      <a:pt x="82" y="1206"/>
                    </a:lnTo>
                    <a:lnTo>
                      <a:pt x="82" y="1194"/>
                    </a:lnTo>
                    <a:lnTo>
                      <a:pt x="92" y="1170"/>
                    </a:lnTo>
                    <a:lnTo>
                      <a:pt x="102" y="1129"/>
                    </a:lnTo>
                    <a:lnTo>
                      <a:pt x="121" y="1081"/>
                    </a:lnTo>
                    <a:lnTo>
                      <a:pt x="141" y="1016"/>
                    </a:lnTo>
                    <a:lnTo>
                      <a:pt x="175" y="947"/>
                    </a:lnTo>
                    <a:lnTo>
                      <a:pt x="208" y="870"/>
                    </a:lnTo>
                    <a:lnTo>
                      <a:pt x="252" y="785"/>
                    </a:lnTo>
                    <a:lnTo>
                      <a:pt x="301" y="696"/>
                    </a:lnTo>
                    <a:lnTo>
                      <a:pt x="359" y="603"/>
                    </a:lnTo>
                    <a:lnTo>
                      <a:pt x="422" y="510"/>
                    </a:lnTo>
                    <a:lnTo>
                      <a:pt x="494" y="425"/>
                    </a:lnTo>
                    <a:lnTo>
                      <a:pt x="577" y="336"/>
                    </a:lnTo>
                    <a:lnTo>
                      <a:pt x="664" y="251"/>
                    </a:lnTo>
                    <a:lnTo>
                      <a:pt x="766" y="174"/>
                    </a:lnTo>
                    <a:lnTo>
                      <a:pt x="877" y="105"/>
                    </a:lnTo>
                    <a:lnTo>
                      <a:pt x="901" y="0"/>
                    </a:lnTo>
                    <a:lnTo>
                      <a:pt x="9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8" name="Freeform 38"/>
              <p:cNvSpPr>
                <a:spLocks/>
              </p:cNvSpPr>
              <p:nvPr/>
            </p:nvSpPr>
            <p:spPr bwMode="auto">
              <a:xfrm>
                <a:off x="7140023" y="1994314"/>
                <a:ext cx="135771" cy="21982"/>
              </a:xfrm>
              <a:custGeom>
                <a:avLst/>
                <a:gdLst>
                  <a:gd name="T0" fmla="*/ 92 w 630"/>
                  <a:gd name="T1" fmla="*/ 29 h 102"/>
                  <a:gd name="T2" fmla="*/ 625 w 630"/>
                  <a:gd name="T3" fmla="*/ 45 h 102"/>
                  <a:gd name="T4" fmla="*/ 630 w 630"/>
                  <a:gd name="T5" fmla="*/ 102 h 102"/>
                  <a:gd name="T6" fmla="*/ 0 w 630"/>
                  <a:gd name="T7" fmla="*/ 81 h 102"/>
                  <a:gd name="T8" fmla="*/ 44 w 630"/>
                  <a:gd name="T9" fmla="*/ 0 h 102"/>
                  <a:gd name="T10" fmla="*/ 92 w 630"/>
                  <a:gd name="T11" fmla="*/ 29 h 102"/>
                  <a:gd name="T12" fmla="*/ 92 w 630"/>
                  <a:gd name="T13" fmla="*/ 2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0" h="102">
                    <a:moveTo>
                      <a:pt x="92" y="29"/>
                    </a:moveTo>
                    <a:lnTo>
                      <a:pt x="625" y="45"/>
                    </a:lnTo>
                    <a:lnTo>
                      <a:pt x="630" y="102"/>
                    </a:lnTo>
                    <a:lnTo>
                      <a:pt x="0" y="81"/>
                    </a:lnTo>
                    <a:lnTo>
                      <a:pt x="44" y="0"/>
                    </a:lnTo>
                    <a:lnTo>
                      <a:pt x="92" y="29"/>
                    </a:lnTo>
                    <a:lnTo>
                      <a:pt x="92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9" name="Freeform 39"/>
              <p:cNvSpPr>
                <a:spLocks/>
              </p:cNvSpPr>
              <p:nvPr/>
            </p:nvSpPr>
            <p:spPr bwMode="auto">
              <a:xfrm>
                <a:off x="7046061" y="2049484"/>
                <a:ext cx="223483" cy="56679"/>
              </a:xfrm>
              <a:custGeom>
                <a:avLst/>
                <a:gdLst>
                  <a:gd name="T0" fmla="*/ 19 w 1037"/>
                  <a:gd name="T1" fmla="*/ 263 h 263"/>
                  <a:gd name="T2" fmla="*/ 1037 w 1037"/>
                  <a:gd name="T3" fmla="*/ 40 h 263"/>
                  <a:gd name="T4" fmla="*/ 998 w 1037"/>
                  <a:gd name="T5" fmla="*/ 0 h 263"/>
                  <a:gd name="T6" fmla="*/ 0 w 1037"/>
                  <a:gd name="T7" fmla="*/ 214 h 263"/>
                  <a:gd name="T8" fmla="*/ 19 w 1037"/>
                  <a:gd name="T9" fmla="*/ 263 h 263"/>
                  <a:gd name="T10" fmla="*/ 19 w 1037"/>
                  <a:gd name="T1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7" h="263">
                    <a:moveTo>
                      <a:pt x="19" y="263"/>
                    </a:moveTo>
                    <a:lnTo>
                      <a:pt x="1037" y="40"/>
                    </a:lnTo>
                    <a:lnTo>
                      <a:pt x="998" y="0"/>
                    </a:lnTo>
                    <a:lnTo>
                      <a:pt x="0" y="214"/>
                    </a:lnTo>
                    <a:lnTo>
                      <a:pt x="19" y="263"/>
                    </a:lnTo>
                    <a:lnTo>
                      <a:pt x="19" y="2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0" name="Freeform 40"/>
              <p:cNvSpPr>
                <a:spLocks/>
              </p:cNvSpPr>
              <p:nvPr/>
            </p:nvSpPr>
            <p:spPr bwMode="auto">
              <a:xfrm>
                <a:off x="7109852" y="2075561"/>
                <a:ext cx="182752" cy="158830"/>
              </a:xfrm>
              <a:custGeom>
                <a:avLst/>
                <a:gdLst>
                  <a:gd name="T0" fmla="*/ 819 w 848"/>
                  <a:gd name="T1" fmla="*/ 0 h 737"/>
                  <a:gd name="T2" fmla="*/ 814 w 848"/>
                  <a:gd name="T3" fmla="*/ 0 h 737"/>
                  <a:gd name="T4" fmla="*/ 794 w 848"/>
                  <a:gd name="T5" fmla="*/ 8 h 737"/>
                  <a:gd name="T6" fmla="*/ 765 w 848"/>
                  <a:gd name="T7" fmla="*/ 16 h 737"/>
                  <a:gd name="T8" fmla="*/ 731 w 848"/>
                  <a:gd name="T9" fmla="*/ 36 h 737"/>
                  <a:gd name="T10" fmla="*/ 683 w 848"/>
                  <a:gd name="T11" fmla="*/ 61 h 737"/>
                  <a:gd name="T12" fmla="*/ 634 w 848"/>
                  <a:gd name="T13" fmla="*/ 89 h 737"/>
                  <a:gd name="T14" fmla="*/ 581 w 848"/>
                  <a:gd name="T15" fmla="*/ 121 h 737"/>
                  <a:gd name="T16" fmla="*/ 523 w 848"/>
                  <a:gd name="T17" fmla="*/ 166 h 737"/>
                  <a:gd name="T18" fmla="*/ 455 w 848"/>
                  <a:gd name="T19" fmla="*/ 211 h 737"/>
                  <a:gd name="T20" fmla="*/ 387 w 848"/>
                  <a:gd name="T21" fmla="*/ 263 h 737"/>
                  <a:gd name="T22" fmla="*/ 319 w 848"/>
                  <a:gd name="T23" fmla="*/ 328 h 737"/>
                  <a:gd name="T24" fmla="*/ 256 w 848"/>
                  <a:gd name="T25" fmla="*/ 397 h 737"/>
                  <a:gd name="T26" fmla="*/ 184 w 848"/>
                  <a:gd name="T27" fmla="*/ 470 h 737"/>
                  <a:gd name="T28" fmla="*/ 121 w 848"/>
                  <a:gd name="T29" fmla="*/ 551 h 737"/>
                  <a:gd name="T30" fmla="*/ 53 w 848"/>
                  <a:gd name="T31" fmla="*/ 640 h 737"/>
                  <a:gd name="T32" fmla="*/ 0 w 848"/>
                  <a:gd name="T33" fmla="*/ 737 h 737"/>
                  <a:gd name="T34" fmla="*/ 58 w 848"/>
                  <a:gd name="T35" fmla="*/ 692 h 737"/>
                  <a:gd name="T36" fmla="*/ 63 w 848"/>
                  <a:gd name="T37" fmla="*/ 688 h 737"/>
                  <a:gd name="T38" fmla="*/ 72 w 848"/>
                  <a:gd name="T39" fmla="*/ 672 h 737"/>
                  <a:gd name="T40" fmla="*/ 92 w 848"/>
                  <a:gd name="T41" fmla="*/ 648 h 737"/>
                  <a:gd name="T42" fmla="*/ 121 w 848"/>
                  <a:gd name="T43" fmla="*/ 619 h 737"/>
                  <a:gd name="T44" fmla="*/ 155 w 848"/>
                  <a:gd name="T45" fmla="*/ 579 h 737"/>
                  <a:gd name="T46" fmla="*/ 198 w 848"/>
                  <a:gd name="T47" fmla="*/ 539 h 737"/>
                  <a:gd name="T48" fmla="*/ 247 w 848"/>
                  <a:gd name="T49" fmla="*/ 494 h 737"/>
                  <a:gd name="T50" fmla="*/ 305 w 848"/>
                  <a:gd name="T51" fmla="*/ 445 h 737"/>
                  <a:gd name="T52" fmla="*/ 358 w 848"/>
                  <a:gd name="T53" fmla="*/ 389 h 737"/>
                  <a:gd name="T54" fmla="*/ 421 w 848"/>
                  <a:gd name="T55" fmla="*/ 336 h 737"/>
                  <a:gd name="T56" fmla="*/ 484 w 848"/>
                  <a:gd name="T57" fmla="*/ 275 h 737"/>
                  <a:gd name="T58" fmla="*/ 557 w 848"/>
                  <a:gd name="T59" fmla="*/ 223 h 737"/>
                  <a:gd name="T60" fmla="*/ 625 w 848"/>
                  <a:gd name="T61" fmla="*/ 170 h 737"/>
                  <a:gd name="T62" fmla="*/ 697 w 848"/>
                  <a:gd name="T63" fmla="*/ 117 h 737"/>
                  <a:gd name="T64" fmla="*/ 770 w 848"/>
                  <a:gd name="T65" fmla="*/ 69 h 737"/>
                  <a:gd name="T66" fmla="*/ 848 w 848"/>
                  <a:gd name="T67" fmla="*/ 24 h 737"/>
                  <a:gd name="T68" fmla="*/ 819 w 848"/>
                  <a:gd name="T69" fmla="*/ 0 h 737"/>
                  <a:gd name="T70" fmla="*/ 819 w 848"/>
                  <a:gd name="T71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48" h="737">
                    <a:moveTo>
                      <a:pt x="819" y="0"/>
                    </a:moveTo>
                    <a:lnTo>
                      <a:pt x="814" y="0"/>
                    </a:lnTo>
                    <a:lnTo>
                      <a:pt x="794" y="8"/>
                    </a:lnTo>
                    <a:lnTo>
                      <a:pt x="765" y="16"/>
                    </a:lnTo>
                    <a:lnTo>
                      <a:pt x="731" y="36"/>
                    </a:lnTo>
                    <a:lnTo>
                      <a:pt x="683" y="61"/>
                    </a:lnTo>
                    <a:lnTo>
                      <a:pt x="634" y="89"/>
                    </a:lnTo>
                    <a:lnTo>
                      <a:pt x="581" y="121"/>
                    </a:lnTo>
                    <a:lnTo>
                      <a:pt x="523" y="166"/>
                    </a:lnTo>
                    <a:lnTo>
                      <a:pt x="455" y="211"/>
                    </a:lnTo>
                    <a:lnTo>
                      <a:pt x="387" y="263"/>
                    </a:lnTo>
                    <a:lnTo>
                      <a:pt x="319" y="328"/>
                    </a:lnTo>
                    <a:lnTo>
                      <a:pt x="256" y="397"/>
                    </a:lnTo>
                    <a:lnTo>
                      <a:pt x="184" y="470"/>
                    </a:lnTo>
                    <a:lnTo>
                      <a:pt x="121" y="551"/>
                    </a:lnTo>
                    <a:lnTo>
                      <a:pt x="53" y="640"/>
                    </a:lnTo>
                    <a:lnTo>
                      <a:pt x="0" y="737"/>
                    </a:lnTo>
                    <a:lnTo>
                      <a:pt x="58" y="692"/>
                    </a:lnTo>
                    <a:lnTo>
                      <a:pt x="63" y="688"/>
                    </a:lnTo>
                    <a:lnTo>
                      <a:pt x="72" y="672"/>
                    </a:lnTo>
                    <a:lnTo>
                      <a:pt x="92" y="648"/>
                    </a:lnTo>
                    <a:lnTo>
                      <a:pt x="121" y="619"/>
                    </a:lnTo>
                    <a:lnTo>
                      <a:pt x="155" y="579"/>
                    </a:lnTo>
                    <a:lnTo>
                      <a:pt x="198" y="539"/>
                    </a:lnTo>
                    <a:lnTo>
                      <a:pt x="247" y="494"/>
                    </a:lnTo>
                    <a:lnTo>
                      <a:pt x="305" y="445"/>
                    </a:lnTo>
                    <a:lnTo>
                      <a:pt x="358" y="389"/>
                    </a:lnTo>
                    <a:lnTo>
                      <a:pt x="421" y="336"/>
                    </a:lnTo>
                    <a:lnTo>
                      <a:pt x="484" y="275"/>
                    </a:lnTo>
                    <a:lnTo>
                      <a:pt x="557" y="223"/>
                    </a:lnTo>
                    <a:lnTo>
                      <a:pt x="625" y="170"/>
                    </a:lnTo>
                    <a:lnTo>
                      <a:pt x="697" y="117"/>
                    </a:lnTo>
                    <a:lnTo>
                      <a:pt x="770" y="69"/>
                    </a:lnTo>
                    <a:lnTo>
                      <a:pt x="848" y="24"/>
                    </a:lnTo>
                    <a:lnTo>
                      <a:pt x="819" y="0"/>
                    </a:lnTo>
                    <a:lnTo>
                      <a:pt x="8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1" name="Freeform 41"/>
              <p:cNvSpPr>
                <a:spLocks/>
              </p:cNvSpPr>
              <p:nvPr/>
            </p:nvSpPr>
            <p:spPr bwMode="auto">
              <a:xfrm>
                <a:off x="7433546" y="1908972"/>
                <a:ext cx="173269" cy="56679"/>
              </a:xfrm>
              <a:custGeom>
                <a:avLst/>
                <a:gdLst>
                  <a:gd name="T0" fmla="*/ 0 w 804"/>
                  <a:gd name="T1" fmla="*/ 263 h 263"/>
                  <a:gd name="T2" fmla="*/ 0 w 804"/>
                  <a:gd name="T3" fmla="*/ 259 h 263"/>
                  <a:gd name="T4" fmla="*/ 14 w 804"/>
                  <a:gd name="T5" fmla="*/ 259 h 263"/>
                  <a:gd name="T6" fmla="*/ 39 w 804"/>
                  <a:gd name="T7" fmla="*/ 255 h 263"/>
                  <a:gd name="T8" fmla="*/ 73 w 804"/>
                  <a:gd name="T9" fmla="*/ 255 h 263"/>
                  <a:gd name="T10" fmla="*/ 111 w 804"/>
                  <a:gd name="T11" fmla="*/ 247 h 263"/>
                  <a:gd name="T12" fmla="*/ 165 w 804"/>
                  <a:gd name="T13" fmla="*/ 243 h 263"/>
                  <a:gd name="T14" fmla="*/ 213 w 804"/>
                  <a:gd name="T15" fmla="*/ 235 h 263"/>
                  <a:gd name="T16" fmla="*/ 276 w 804"/>
                  <a:gd name="T17" fmla="*/ 222 h 263"/>
                  <a:gd name="T18" fmla="*/ 334 w 804"/>
                  <a:gd name="T19" fmla="*/ 206 h 263"/>
                  <a:gd name="T20" fmla="*/ 402 w 804"/>
                  <a:gd name="T21" fmla="*/ 190 h 263"/>
                  <a:gd name="T22" fmla="*/ 465 w 804"/>
                  <a:gd name="T23" fmla="*/ 170 h 263"/>
                  <a:gd name="T24" fmla="*/ 538 w 804"/>
                  <a:gd name="T25" fmla="*/ 145 h 263"/>
                  <a:gd name="T26" fmla="*/ 606 w 804"/>
                  <a:gd name="T27" fmla="*/ 117 h 263"/>
                  <a:gd name="T28" fmla="*/ 674 w 804"/>
                  <a:gd name="T29" fmla="*/ 81 h 263"/>
                  <a:gd name="T30" fmla="*/ 737 w 804"/>
                  <a:gd name="T31" fmla="*/ 44 h 263"/>
                  <a:gd name="T32" fmla="*/ 804 w 804"/>
                  <a:gd name="T33" fmla="*/ 4 h 263"/>
                  <a:gd name="T34" fmla="*/ 746 w 804"/>
                  <a:gd name="T35" fmla="*/ 0 h 263"/>
                  <a:gd name="T36" fmla="*/ 737 w 804"/>
                  <a:gd name="T37" fmla="*/ 0 h 263"/>
                  <a:gd name="T38" fmla="*/ 727 w 804"/>
                  <a:gd name="T39" fmla="*/ 4 h 263"/>
                  <a:gd name="T40" fmla="*/ 707 w 804"/>
                  <a:gd name="T41" fmla="*/ 12 h 263"/>
                  <a:gd name="T42" fmla="*/ 688 w 804"/>
                  <a:gd name="T43" fmla="*/ 28 h 263"/>
                  <a:gd name="T44" fmla="*/ 654 w 804"/>
                  <a:gd name="T45" fmla="*/ 40 h 263"/>
                  <a:gd name="T46" fmla="*/ 620 w 804"/>
                  <a:gd name="T47" fmla="*/ 60 h 263"/>
                  <a:gd name="T48" fmla="*/ 581 w 804"/>
                  <a:gd name="T49" fmla="*/ 81 h 263"/>
                  <a:gd name="T50" fmla="*/ 533 w 804"/>
                  <a:gd name="T51" fmla="*/ 101 h 263"/>
                  <a:gd name="T52" fmla="*/ 480 w 804"/>
                  <a:gd name="T53" fmla="*/ 117 h 263"/>
                  <a:gd name="T54" fmla="*/ 426 w 804"/>
                  <a:gd name="T55" fmla="*/ 133 h 263"/>
                  <a:gd name="T56" fmla="*/ 363 w 804"/>
                  <a:gd name="T57" fmla="*/ 154 h 263"/>
                  <a:gd name="T58" fmla="*/ 300 w 804"/>
                  <a:gd name="T59" fmla="*/ 170 h 263"/>
                  <a:gd name="T60" fmla="*/ 233 w 804"/>
                  <a:gd name="T61" fmla="*/ 182 h 263"/>
                  <a:gd name="T62" fmla="*/ 160 w 804"/>
                  <a:gd name="T63" fmla="*/ 194 h 263"/>
                  <a:gd name="T64" fmla="*/ 82 w 804"/>
                  <a:gd name="T65" fmla="*/ 202 h 263"/>
                  <a:gd name="T66" fmla="*/ 10 w 804"/>
                  <a:gd name="T67" fmla="*/ 210 h 263"/>
                  <a:gd name="T68" fmla="*/ 0 w 804"/>
                  <a:gd name="T69" fmla="*/ 263 h 263"/>
                  <a:gd name="T70" fmla="*/ 0 w 804"/>
                  <a:gd name="T7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04" h="263">
                    <a:moveTo>
                      <a:pt x="0" y="263"/>
                    </a:moveTo>
                    <a:lnTo>
                      <a:pt x="0" y="259"/>
                    </a:lnTo>
                    <a:lnTo>
                      <a:pt x="14" y="259"/>
                    </a:lnTo>
                    <a:lnTo>
                      <a:pt x="39" y="255"/>
                    </a:lnTo>
                    <a:lnTo>
                      <a:pt x="73" y="255"/>
                    </a:lnTo>
                    <a:lnTo>
                      <a:pt x="111" y="247"/>
                    </a:lnTo>
                    <a:lnTo>
                      <a:pt x="165" y="243"/>
                    </a:lnTo>
                    <a:lnTo>
                      <a:pt x="213" y="235"/>
                    </a:lnTo>
                    <a:lnTo>
                      <a:pt x="276" y="222"/>
                    </a:lnTo>
                    <a:lnTo>
                      <a:pt x="334" y="206"/>
                    </a:lnTo>
                    <a:lnTo>
                      <a:pt x="402" y="190"/>
                    </a:lnTo>
                    <a:lnTo>
                      <a:pt x="465" y="170"/>
                    </a:lnTo>
                    <a:lnTo>
                      <a:pt x="538" y="145"/>
                    </a:lnTo>
                    <a:lnTo>
                      <a:pt x="606" y="117"/>
                    </a:lnTo>
                    <a:lnTo>
                      <a:pt x="674" y="81"/>
                    </a:lnTo>
                    <a:lnTo>
                      <a:pt x="737" y="44"/>
                    </a:lnTo>
                    <a:lnTo>
                      <a:pt x="804" y="4"/>
                    </a:lnTo>
                    <a:lnTo>
                      <a:pt x="746" y="0"/>
                    </a:lnTo>
                    <a:lnTo>
                      <a:pt x="737" y="0"/>
                    </a:lnTo>
                    <a:lnTo>
                      <a:pt x="727" y="4"/>
                    </a:lnTo>
                    <a:lnTo>
                      <a:pt x="707" y="12"/>
                    </a:lnTo>
                    <a:lnTo>
                      <a:pt x="688" y="28"/>
                    </a:lnTo>
                    <a:lnTo>
                      <a:pt x="654" y="40"/>
                    </a:lnTo>
                    <a:lnTo>
                      <a:pt x="620" y="60"/>
                    </a:lnTo>
                    <a:lnTo>
                      <a:pt x="581" y="81"/>
                    </a:lnTo>
                    <a:lnTo>
                      <a:pt x="533" y="101"/>
                    </a:lnTo>
                    <a:lnTo>
                      <a:pt x="480" y="117"/>
                    </a:lnTo>
                    <a:lnTo>
                      <a:pt x="426" y="133"/>
                    </a:lnTo>
                    <a:lnTo>
                      <a:pt x="363" y="154"/>
                    </a:lnTo>
                    <a:lnTo>
                      <a:pt x="300" y="170"/>
                    </a:lnTo>
                    <a:lnTo>
                      <a:pt x="233" y="182"/>
                    </a:lnTo>
                    <a:lnTo>
                      <a:pt x="160" y="194"/>
                    </a:lnTo>
                    <a:lnTo>
                      <a:pt x="82" y="202"/>
                    </a:lnTo>
                    <a:lnTo>
                      <a:pt x="10" y="210"/>
                    </a:lnTo>
                    <a:lnTo>
                      <a:pt x="0" y="263"/>
                    </a:lnTo>
                    <a:lnTo>
                      <a:pt x="0" y="2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2" name="Freeform 42"/>
              <p:cNvSpPr>
                <a:spLocks/>
              </p:cNvSpPr>
              <p:nvPr/>
            </p:nvSpPr>
            <p:spPr bwMode="auto">
              <a:xfrm>
                <a:off x="7422986" y="2002288"/>
                <a:ext cx="244387" cy="76721"/>
              </a:xfrm>
              <a:custGeom>
                <a:avLst/>
                <a:gdLst>
                  <a:gd name="T0" fmla="*/ 10 w 1134"/>
                  <a:gd name="T1" fmla="*/ 4 h 356"/>
                  <a:gd name="T2" fmla="*/ 15 w 1134"/>
                  <a:gd name="T3" fmla="*/ 0 h 356"/>
                  <a:gd name="T4" fmla="*/ 34 w 1134"/>
                  <a:gd name="T5" fmla="*/ 0 h 356"/>
                  <a:gd name="T6" fmla="*/ 63 w 1134"/>
                  <a:gd name="T7" fmla="*/ 0 h 356"/>
                  <a:gd name="T8" fmla="*/ 107 w 1134"/>
                  <a:gd name="T9" fmla="*/ 4 h 356"/>
                  <a:gd name="T10" fmla="*/ 156 w 1134"/>
                  <a:gd name="T11" fmla="*/ 8 h 356"/>
                  <a:gd name="T12" fmla="*/ 219 w 1134"/>
                  <a:gd name="T13" fmla="*/ 16 h 356"/>
                  <a:gd name="T14" fmla="*/ 282 w 1134"/>
                  <a:gd name="T15" fmla="*/ 24 h 356"/>
                  <a:gd name="T16" fmla="*/ 364 w 1134"/>
                  <a:gd name="T17" fmla="*/ 44 h 356"/>
                  <a:gd name="T18" fmla="*/ 441 w 1134"/>
                  <a:gd name="T19" fmla="*/ 57 h 356"/>
                  <a:gd name="T20" fmla="*/ 534 w 1134"/>
                  <a:gd name="T21" fmla="*/ 81 h 356"/>
                  <a:gd name="T22" fmla="*/ 621 w 1134"/>
                  <a:gd name="T23" fmla="*/ 109 h 356"/>
                  <a:gd name="T24" fmla="*/ 723 w 1134"/>
                  <a:gd name="T25" fmla="*/ 146 h 356"/>
                  <a:gd name="T26" fmla="*/ 819 w 1134"/>
                  <a:gd name="T27" fmla="*/ 186 h 356"/>
                  <a:gd name="T28" fmla="*/ 921 w 1134"/>
                  <a:gd name="T29" fmla="*/ 235 h 356"/>
                  <a:gd name="T30" fmla="*/ 1028 w 1134"/>
                  <a:gd name="T31" fmla="*/ 291 h 356"/>
                  <a:gd name="T32" fmla="*/ 1134 w 1134"/>
                  <a:gd name="T33" fmla="*/ 356 h 356"/>
                  <a:gd name="T34" fmla="*/ 1062 w 1134"/>
                  <a:gd name="T35" fmla="*/ 340 h 356"/>
                  <a:gd name="T36" fmla="*/ 1052 w 1134"/>
                  <a:gd name="T37" fmla="*/ 336 h 356"/>
                  <a:gd name="T38" fmla="*/ 1033 w 1134"/>
                  <a:gd name="T39" fmla="*/ 332 h 356"/>
                  <a:gd name="T40" fmla="*/ 1004 w 1134"/>
                  <a:gd name="T41" fmla="*/ 316 h 356"/>
                  <a:gd name="T42" fmla="*/ 960 w 1134"/>
                  <a:gd name="T43" fmla="*/ 300 h 356"/>
                  <a:gd name="T44" fmla="*/ 907 w 1134"/>
                  <a:gd name="T45" fmla="*/ 279 h 356"/>
                  <a:gd name="T46" fmla="*/ 849 w 1134"/>
                  <a:gd name="T47" fmla="*/ 259 h 356"/>
                  <a:gd name="T48" fmla="*/ 776 w 1134"/>
                  <a:gd name="T49" fmla="*/ 235 h 356"/>
                  <a:gd name="T50" fmla="*/ 703 w 1134"/>
                  <a:gd name="T51" fmla="*/ 210 h 356"/>
                  <a:gd name="T52" fmla="*/ 621 w 1134"/>
                  <a:gd name="T53" fmla="*/ 182 h 356"/>
                  <a:gd name="T54" fmla="*/ 538 w 1134"/>
                  <a:gd name="T55" fmla="*/ 158 h 356"/>
                  <a:gd name="T56" fmla="*/ 451 w 1134"/>
                  <a:gd name="T57" fmla="*/ 129 h 356"/>
                  <a:gd name="T58" fmla="*/ 364 w 1134"/>
                  <a:gd name="T59" fmla="*/ 105 h 356"/>
                  <a:gd name="T60" fmla="*/ 267 w 1134"/>
                  <a:gd name="T61" fmla="*/ 81 h 356"/>
                  <a:gd name="T62" fmla="*/ 180 w 1134"/>
                  <a:gd name="T63" fmla="*/ 65 h 356"/>
                  <a:gd name="T64" fmla="*/ 88 w 1134"/>
                  <a:gd name="T65" fmla="*/ 44 h 356"/>
                  <a:gd name="T66" fmla="*/ 0 w 1134"/>
                  <a:gd name="T67" fmla="*/ 36 h 356"/>
                  <a:gd name="T68" fmla="*/ 10 w 1134"/>
                  <a:gd name="T69" fmla="*/ 4 h 356"/>
                  <a:gd name="T70" fmla="*/ 10 w 1134"/>
                  <a:gd name="T71" fmla="*/ 4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34" h="356">
                    <a:moveTo>
                      <a:pt x="10" y="4"/>
                    </a:moveTo>
                    <a:lnTo>
                      <a:pt x="15" y="0"/>
                    </a:lnTo>
                    <a:lnTo>
                      <a:pt x="34" y="0"/>
                    </a:lnTo>
                    <a:lnTo>
                      <a:pt x="63" y="0"/>
                    </a:lnTo>
                    <a:lnTo>
                      <a:pt x="107" y="4"/>
                    </a:lnTo>
                    <a:lnTo>
                      <a:pt x="156" y="8"/>
                    </a:lnTo>
                    <a:lnTo>
                      <a:pt x="219" y="16"/>
                    </a:lnTo>
                    <a:lnTo>
                      <a:pt x="282" y="24"/>
                    </a:lnTo>
                    <a:lnTo>
                      <a:pt x="364" y="44"/>
                    </a:lnTo>
                    <a:lnTo>
                      <a:pt x="441" y="57"/>
                    </a:lnTo>
                    <a:lnTo>
                      <a:pt x="534" y="81"/>
                    </a:lnTo>
                    <a:lnTo>
                      <a:pt x="621" y="109"/>
                    </a:lnTo>
                    <a:lnTo>
                      <a:pt x="723" y="146"/>
                    </a:lnTo>
                    <a:lnTo>
                      <a:pt x="819" y="186"/>
                    </a:lnTo>
                    <a:lnTo>
                      <a:pt x="921" y="235"/>
                    </a:lnTo>
                    <a:lnTo>
                      <a:pt x="1028" y="291"/>
                    </a:lnTo>
                    <a:lnTo>
                      <a:pt x="1134" y="356"/>
                    </a:lnTo>
                    <a:lnTo>
                      <a:pt x="1062" y="340"/>
                    </a:lnTo>
                    <a:lnTo>
                      <a:pt x="1052" y="336"/>
                    </a:lnTo>
                    <a:lnTo>
                      <a:pt x="1033" y="332"/>
                    </a:lnTo>
                    <a:lnTo>
                      <a:pt x="1004" y="316"/>
                    </a:lnTo>
                    <a:lnTo>
                      <a:pt x="960" y="300"/>
                    </a:lnTo>
                    <a:lnTo>
                      <a:pt x="907" y="279"/>
                    </a:lnTo>
                    <a:lnTo>
                      <a:pt x="849" y="259"/>
                    </a:lnTo>
                    <a:lnTo>
                      <a:pt x="776" y="235"/>
                    </a:lnTo>
                    <a:lnTo>
                      <a:pt x="703" y="210"/>
                    </a:lnTo>
                    <a:lnTo>
                      <a:pt x="621" y="182"/>
                    </a:lnTo>
                    <a:lnTo>
                      <a:pt x="538" y="158"/>
                    </a:lnTo>
                    <a:lnTo>
                      <a:pt x="451" y="129"/>
                    </a:lnTo>
                    <a:lnTo>
                      <a:pt x="364" y="105"/>
                    </a:lnTo>
                    <a:lnTo>
                      <a:pt x="267" y="81"/>
                    </a:lnTo>
                    <a:lnTo>
                      <a:pt x="180" y="65"/>
                    </a:lnTo>
                    <a:lnTo>
                      <a:pt x="88" y="44"/>
                    </a:lnTo>
                    <a:lnTo>
                      <a:pt x="0" y="36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3" name="Freeform 43"/>
              <p:cNvSpPr>
                <a:spLocks/>
              </p:cNvSpPr>
              <p:nvPr/>
            </p:nvSpPr>
            <p:spPr bwMode="auto">
              <a:xfrm>
                <a:off x="7122351" y="2213487"/>
                <a:ext cx="168097" cy="89867"/>
              </a:xfrm>
              <a:custGeom>
                <a:avLst/>
                <a:gdLst>
                  <a:gd name="T0" fmla="*/ 610 w 780"/>
                  <a:gd name="T1" fmla="*/ 141 h 417"/>
                  <a:gd name="T2" fmla="*/ 576 w 780"/>
                  <a:gd name="T3" fmla="*/ 133 h 417"/>
                  <a:gd name="T4" fmla="*/ 523 w 780"/>
                  <a:gd name="T5" fmla="*/ 121 h 417"/>
                  <a:gd name="T6" fmla="*/ 450 w 780"/>
                  <a:gd name="T7" fmla="*/ 113 h 417"/>
                  <a:gd name="T8" fmla="*/ 373 w 780"/>
                  <a:gd name="T9" fmla="*/ 109 h 417"/>
                  <a:gd name="T10" fmla="*/ 291 w 780"/>
                  <a:gd name="T11" fmla="*/ 117 h 417"/>
                  <a:gd name="T12" fmla="*/ 208 w 780"/>
                  <a:gd name="T13" fmla="*/ 141 h 417"/>
                  <a:gd name="T14" fmla="*/ 135 w 780"/>
                  <a:gd name="T15" fmla="*/ 190 h 417"/>
                  <a:gd name="T16" fmla="*/ 111 w 780"/>
                  <a:gd name="T17" fmla="*/ 235 h 417"/>
                  <a:gd name="T18" fmla="*/ 135 w 780"/>
                  <a:gd name="T19" fmla="*/ 263 h 417"/>
                  <a:gd name="T20" fmla="*/ 184 w 780"/>
                  <a:gd name="T21" fmla="*/ 295 h 417"/>
                  <a:gd name="T22" fmla="*/ 247 w 780"/>
                  <a:gd name="T23" fmla="*/ 328 h 417"/>
                  <a:gd name="T24" fmla="*/ 334 w 780"/>
                  <a:gd name="T25" fmla="*/ 344 h 417"/>
                  <a:gd name="T26" fmla="*/ 450 w 780"/>
                  <a:gd name="T27" fmla="*/ 348 h 417"/>
                  <a:gd name="T28" fmla="*/ 596 w 780"/>
                  <a:gd name="T29" fmla="*/ 320 h 417"/>
                  <a:gd name="T30" fmla="*/ 780 w 780"/>
                  <a:gd name="T31" fmla="*/ 255 h 417"/>
                  <a:gd name="T32" fmla="*/ 756 w 780"/>
                  <a:gd name="T33" fmla="*/ 279 h 417"/>
                  <a:gd name="T34" fmla="*/ 727 w 780"/>
                  <a:gd name="T35" fmla="*/ 307 h 417"/>
                  <a:gd name="T36" fmla="*/ 683 w 780"/>
                  <a:gd name="T37" fmla="*/ 336 h 417"/>
                  <a:gd name="T38" fmla="*/ 630 w 780"/>
                  <a:gd name="T39" fmla="*/ 368 h 417"/>
                  <a:gd name="T40" fmla="*/ 562 w 780"/>
                  <a:gd name="T41" fmla="*/ 392 h 417"/>
                  <a:gd name="T42" fmla="*/ 475 w 780"/>
                  <a:gd name="T43" fmla="*/ 409 h 417"/>
                  <a:gd name="T44" fmla="*/ 383 w 780"/>
                  <a:gd name="T45" fmla="*/ 417 h 417"/>
                  <a:gd name="T46" fmla="*/ 286 w 780"/>
                  <a:gd name="T47" fmla="*/ 409 h 417"/>
                  <a:gd name="T48" fmla="*/ 203 w 780"/>
                  <a:gd name="T49" fmla="*/ 388 h 417"/>
                  <a:gd name="T50" fmla="*/ 135 w 780"/>
                  <a:gd name="T51" fmla="*/ 356 h 417"/>
                  <a:gd name="T52" fmla="*/ 87 w 780"/>
                  <a:gd name="T53" fmla="*/ 324 h 417"/>
                  <a:gd name="T54" fmla="*/ 43 w 780"/>
                  <a:gd name="T55" fmla="*/ 287 h 417"/>
                  <a:gd name="T56" fmla="*/ 19 w 780"/>
                  <a:gd name="T57" fmla="*/ 255 h 417"/>
                  <a:gd name="T58" fmla="*/ 0 w 780"/>
                  <a:gd name="T59" fmla="*/ 226 h 417"/>
                  <a:gd name="T60" fmla="*/ 9 w 780"/>
                  <a:gd name="T61" fmla="*/ 194 h 417"/>
                  <a:gd name="T62" fmla="*/ 29 w 780"/>
                  <a:gd name="T63" fmla="*/ 162 h 417"/>
                  <a:gd name="T64" fmla="*/ 63 w 780"/>
                  <a:gd name="T65" fmla="*/ 121 h 417"/>
                  <a:gd name="T66" fmla="*/ 106 w 780"/>
                  <a:gd name="T67" fmla="*/ 81 h 417"/>
                  <a:gd name="T68" fmla="*/ 169 w 780"/>
                  <a:gd name="T69" fmla="*/ 44 h 417"/>
                  <a:gd name="T70" fmla="*/ 247 w 780"/>
                  <a:gd name="T71" fmla="*/ 16 h 417"/>
                  <a:gd name="T72" fmla="*/ 344 w 780"/>
                  <a:gd name="T73" fmla="*/ 4 h 417"/>
                  <a:gd name="T74" fmla="*/ 426 w 780"/>
                  <a:gd name="T75" fmla="*/ 0 h 417"/>
                  <a:gd name="T76" fmla="*/ 499 w 780"/>
                  <a:gd name="T77" fmla="*/ 16 h 417"/>
                  <a:gd name="T78" fmla="*/ 547 w 780"/>
                  <a:gd name="T79" fmla="*/ 36 h 417"/>
                  <a:gd name="T80" fmla="*/ 581 w 780"/>
                  <a:gd name="T81" fmla="*/ 65 h 417"/>
                  <a:gd name="T82" fmla="*/ 610 w 780"/>
                  <a:gd name="T83" fmla="*/ 117 h 417"/>
                  <a:gd name="T84" fmla="*/ 615 w 780"/>
                  <a:gd name="T85" fmla="*/ 145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0" h="417">
                    <a:moveTo>
                      <a:pt x="615" y="145"/>
                    </a:moveTo>
                    <a:lnTo>
                      <a:pt x="610" y="141"/>
                    </a:lnTo>
                    <a:lnTo>
                      <a:pt x="596" y="141"/>
                    </a:lnTo>
                    <a:lnTo>
                      <a:pt x="576" y="133"/>
                    </a:lnTo>
                    <a:lnTo>
                      <a:pt x="557" y="129"/>
                    </a:lnTo>
                    <a:lnTo>
                      <a:pt x="523" y="121"/>
                    </a:lnTo>
                    <a:lnTo>
                      <a:pt x="489" y="117"/>
                    </a:lnTo>
                    <a:lnTo>
                      <a:pt x="450" y="113"/>
                    </a:lnTo>
                    <a:lnTo>
                      <a:pt x="417" y="113"/>
                    </a:lnTo>
                    <a:lnTo>
                      <a:pt x="373" y="109"/>
                    </a:lnTo>
                    <a:lnTo>
                      <a:pt x="329" y="113"/>
                    </a:lnTo>
                    <a:lnTo>
                      <a:pt x="291" y="117"/>
                    </a:lnTo>
                    <a:lnTo>
                      <a:pt x="247" y="129"/>
                    </a:lnTo>
                    <a:lnTo>
                      <a:pt x="208" y="141"/>
                    </a:lnTo>
                    <a:lnTo>
                      <a:pt x="174" y="166"/>
                    </a:lnTo>
                    <a:lnTo>
                      <a:pt x="135" y="190"/>
                    </a:lnTo>
                    <a:lnTo>
                      <a:pt x="111" y="226"/>
                    </a:lnTo>
                    <a:lnTo>
                      <a:pt x="111" y="235"/>
                    </a:lnTo>
                    <a:lnTo>
                      <a:pt x="126" y="247"/>
                    </a:lnTo>
                    <a:lnTo>
                      <a:pt x="135" y="263"/>
                    </a:lnTo>
                    <a:lnTo>
                      <a:pt x="155" y="275"/>
                    </a:lnTo>
                    <a:lnTo>
                      <a:pt x="184" y="295"/>
                    </a:lnTo>
                    <a:lnTo>
                      <a:pt x="208" y="307"/>
                    </a:lnTo>
                    <a:lnTo>
                      <a:pt x="247" y="328"/>
                    </a:lnTo>
                    <a:lnTo>
                      <a:pt x="286" y="336"/>
                    </a:lnTo>
                    <a:lnTo>
                      <a:pt x="334" y="344"/>
                    </a:lnTo>
                    <a:lnTo>
                      <a:pt x="387" y="348"/>
                    </a:lnTo>
                    <a:lnTo>
                      <a:pt x="450" y="348"/>
                    </a:lnTo>
                    <a:lnTo>
                      <a:pt x="518" y="336"/>
                    </a:lnTo>
                    <a:lnTo>
                      <a:pt x="596" y="320"/>
                    </a:lnTo>
                    <a:lnTo>
                      <a:pt x="683" y="291"/>
                    </a:lnTo>
                    <a:lnTo>
                      <a:pt x="780" y="255"/>
                    </a:lnTo>
                    <a:lnTo>
                      <a:pt x="775" y="263"/>
                    </a:lnTo>
                    <a:lnTo>
                      <a:pt x="756" y="279"/>
                    </a:lnTo>
                    <a:lnTo>
                      <a:pt x="741" y="291"/>
                    </a:lnTo>
                    <a:lnTo>
                      <a:pt x="727" y="307"/>
                    </a:lnTo>
                    <a:lnTo>
                      <a:pt x="707" y="320"/>
                    </a:lnTo>
                    <a:lnTo>
                      <a:pt x="683" y="336"/>
                    </a:lnTo>
                    <a:lnTo>
                      <a:pt x="659" y="352"/>
                    </a:lnTo>
                    <a:lnTo>
                      <a:pt x="630" y="368"/>
                    </a:lnTo>
                    <a:lnTo>
                      <a:pt x="596" y="376"/>
                    </a:lnTo>
                    <a:lnTo>
                      <a:pt x="562" y="392"/>
                    </a:lnTo>
                    <a:lnTo>
                      <a:pt x="518" y="401"/>
                    </a:lnTo>
                    <a:lnTo>
                      <a:pt x="475" y="409"/>
                    </a:lnTo>
                    <a:lnTo>
                      <a:pt x="431" y="417"/>
                    </a:lnTo>
                    <a:lnTo>
                      <a:pt x="383" y="417"/>
                    </a:lnTo>
                    <a:lnTo>
                      <a:pt x="329" y="413"/>
                    </a:lnTo>
                    <a:lnTo>
                      <a:pt x="286" y="409"/>
                    </a:lnTo>
                    <a:lnTo>
                      <a:pt x="242" y="397"/>
                    </a:lnTo>
                    <a:lnTo>
                      <a:pt x="203" y="388"/>
                    </a:lnTo>
                    <a:lnTo>
                      <a:pt x="165" y="368"/>
                    </a:lnTo>
                    <a:lnTo>
                      <a:pt x="135" y="356"/>
                    </a:lnTo>
                    <a:lnTo>
                      <a:pt x="106" y="336"/>
                    </a:lnTo>
                    <a:lnTo>
                      <a:pt x="87" y="324"/>
                    </a:lnTo>
                    <a:lnTo>
                      <a:pt x="63" y="303"/>
                    </a:lnTo>
                    <a:lnTo>
                      <a:pt x="43" y="287"/>
                    </a:lnTo>
                    <a:lnTo>
                      <a:pt x="29" y="267"/>
                    </a:lnTo>
                    <a:lnTo>
                      <a:pt x="19" y="255"/>
                    </a:lnTo>
                    <a:lnTo>
                      <a:pt x="5" y="235"/>
                    </a:lnTo>
                    <a:lnTo>
                      <a:pt x="0" y="226"/>
                    </a:lnTo>
                    <a:lnTo>
                      <a:pt x="0" y="214"/>
                    </a:lnTo>
                    <a:lnTo>
                      <a:pt x="9" y="194"/>
                    </a:lnTo>
                    <a:lnTo>
                      <a:pt x="14" y="174"/>
                    </a:lnTo>
                    <a:lnTo>
                      <a:pt x="29" y="162"/>
                    </a:lnTo>
                    <a:lnTo>
                      <a:pt x="43" y="141"/>
                    </a:lnTo>
                    <a:lnTo>
                      <a:pt x="63" y="121"/>
                    </a:lnTo>
                    <a:lnTo>
                      <a:pt x="82" y="101"/>
                    </a:lnTo>
                    <a:lnTo>
                      <a:pt x="106" y="81"/>
                    </a:lnTo>
                    <a:lnTo>
                      <a:pt x="135" y="60"/>
                    </a:lnTo>
                    <a:lnTo>
                      <a:pt x="169" y="44"/>
                    </a:lnTo>
                    <a:lnTo>
                      <a:pt x="203" y="28"/>
                    </a:lnTo>
                    <a:lnTo>
                      <a:pt x="247" y="16"/>
                    </a:lnTo>
                    <a:lnTo>
                      <a:pt x="291" y="8"/>
                    </a:lnTo>
                    <a:lnTo>
                      <a:pt x="344" y="4"/>
                    </a:lnTo>
                    <a:lnTo>
                      <a:pt x="387" y="0"/>
                    </a:lnTo>
                    <a:lnTo>
                      <a:pt x="426" y="0"/>
                    </a:lnTo>
                    <a:lnTo>
                      <a:pt x="465" y="8"/>
                    </a:lnTo>
                    <a:lnTo>
                      <a:pt x="499" y="16"/>
                    </a:lnTo>
                    <a:lnTo>
                      <a:pt x="523" y="24"/>
                    </a:lnTo>
                    <a:lnTo>
                      <a:pt x="547" y="36"/>
                    </a:lnTo>
                    <a:lnTo>
                      <a:pt x="562" y="48"/>
                    </a:lnTo>
                    <a:lnTo>
                      <a:pt x="581" y="65"/>
                    </a:lnTo>
                    <a:lnTo>
                      <a:pt x="596" y="93"/>
                    </a:lnTo>
                    <a:lnTo>
                      <a:pt x="610" y="117"/>
                    </a:lnTo>
                    <a:lnTo>
                      <a:pt x="610" y="137"/>
                    </a:lnTo>
                    <a:lnTo>
                      <a:pt x="615" y="145"/>
                    </a:lnTo>
                    <a:lnTo>
                      <a:pt x="615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4" name="Freeform 44"/>
              <p:cNvSpPr>
                <a:spLocks/>
              </p:cNvSpPr>
              <p:nvPr/>
            </p:nvSpPr>
            <p:spPr bwMode="auto">
              <a:xfrm>
                <a:off x="7388720" y="2243011"/>
                <a:ext cx="71980" cy="32326"/>
              </a:xfrm>
              <a:custGeom>
                <a:avLst/>
                <a:gdLst>
                  <a:gd name="T0" fmla="*/ 0 w 334"/>
                  <a:gd name="T1" fmla="*/ 106 h 150"/>
                  <a:gd name="T2" fmla="*/ 4 w 334"/>
                  <a:gd name="T3" fmla="*/ 98 h 150"/>
                  <a:gd name="T4" fmla="*/ 29 w 334"/>
                  <a:gd name="T5" fmla="*/ 98 h 150"/>
                  <a:gd name="T6" fmla="*/ 38 w 334"/>
                  <a:gd name="T7" fmla="*/ 89 h 150"/>
                  <a:gd name="T8" fmla="*/ 63 w 334"/>
                  <a:gd name="T9" fmla="*/ 89 h 150"/>
                  <a:gd name="T10" fmla="*/ 82 w 334"/>
                  <a:gd name="T11" fmla="*/ 89 h 150"/>
                  <a:gd name="T12" fmla="*/ 106 w 334"/>
                  <a:gd name="T13" fmla="*/ 89 h 150"/>
                  <a:gd name="T14" fmla="*/ 126 w 334"/>
                  <a:gd name="T15" fmla="*/ 89 h 150"/>
                  <a:gd name="T16" fmla="*/ 155 w 334"/>
                  <a:gd name="T17" fmla="*/ 89 h 150"/>
                  <a:gd name="T18" fmla="*/ 179 w 334"/>
                  <a:gd name="T19" fmla="*/ 89 h 150"/>
                  <a:gd name="T20" fmla="*/ 208 w 334"/>
                  <a:gd name="T21" fmla="*/ 98 h 150"/>
                  <a:gd name="T22" fmla="*/ 232 w 334"/>
                  <a:gd name="T23" fmla="*/ 106 h 150"/>
                  <a:gd name="T24" fmla="*/ 261 w 334"/>
                  <a:gd name="T25" fmla="*/ 118 h 150"/>
                  <a:gd name="T26" fmla="*/ 290 w 334"/>
                  <a:gd name="T27" fmla="*/ 130 h 150"/>
                  <a:gd name="T28" fmla="*/ 319 w 334"/>
                  <a:gd name="T29" fmla="*/ 150 h 150"/>
                  <a:gd name="T30" fmla="*/ 319 w 334"/>
                  <a:gd name="T31" fmla="*/ 146 h 150"/>
                  <a:gd name="T32" fmla="*/ 324 w 334"/>
                  <a:gd name="T33" fmla="*/ 134 h 150"/>
                  <a:gd name="T34" fmla="*/ 329 w 334"/>
                  <a:gd name="T35" fmla="*/ 118 h 150"/>
                  <a:gd name="T36" fmla="*/ 334 w 334"/>
                  <a:gd name="T37" fmla="*/ 98 h 150"/>
                  <a:gd name="T38" fmla="*/ 324 w 334"/>
                  <a:gd name="T39" fmla="*/ 73 h 150"/>
                  <a:gd name="T40" fmla="*/ 305 w 334"/>
                  <a:gd name="T41" fmla="*/ 49 h 150"/>
                  <a:gd name="T42" fmla="*/ 285 w 334"/>
                  <a:gd name="T43" fmla="*/ 37 h 150"/>
                  <a:gd name="T44" fmla="*/ 266 w 334"/>
                  <a:gd name="T45" fmla="*/ 25 h 150"/>
                  <a:gd name="T46" fmla="*/ 237 w 334"/>
                  <a:gd name="T47" fmla="*/ 8 h 150"/>
                  <a:gd name="T48" fmla="*/ 208 w 334"/>
                  <a:gd name="T49" fmla="*/ 0 h 150"/>
                  <a:gd name="T50" fmla="*/ 14 w 334"/>
                  <a:gd name="T51" fmla="*/ 73 h 150"/>
                  <a:gd name="T52" fmla="*/ 0 w 334"/>
                  <a:gd name="T53" fmla="*/ 106 h 150"/>
                  <a:gd name="T54" fmla="*/ 0 w 334"/>
                  <a:gd name="T55" fmla="*/ 10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4" h="150">
                    <a:moveTo>
                      <a:pt x="0" y="106"/>
                    </a:moveTo>
                    <a:lnTo>
                      <a:pt x="4" y="98"/>
                    </a:lnTo>
                    <a:lnTo>
                      <a:pt x="29" y="98"/>
                    </a:lnTo>
                    <a:lnTo>
                      <a:pt x="38" y="89"/>
                    </a:lnTo>
                    <a:lnTo>
                      <a:pt x="63" y="89"/>
                    </a:lnTo>
                    <a:lnTo>
                      <a:pt x="82" y="89"/>
                    </a:lnTo>
                    <a:lnTo>
                      <a:pt x="106" y="89"/>
                    </a:lnTo>
                    <a:lnTo>
                      <a:pt x="126" y="89"/>
                    </a:lnTo>
                    <a:lnTo>
                      <a:pt x="155" y="89"/>
                    </a:lnTo>
                    <a:lnTo>
                      <a:pt x="179" y="89"/>
                    </a:lnTo>
                    <a:lnTo>
                      <a:pt x="208" y="98"/>
                    </a:lnTo>
                    <a:lnTo>
                      <a:pt x="232" y="106"/>
                    </a:lnTo>
                    <a:lnTo>
                      <a:pt x="261" y="118"/>
                    </a:lnTo>
                    <a:lnTo>
                      <a:pt x="290" y="130"/>
                    </a:lnTo>
                    <a:lnTo>
                      <a:pt x="319" y="150"/>
                    </a:lnTo>
                    <a:lnTo>
                      <a:pt x="319" y="146"/>
                    </a:lnTo>
                    <a:lnTo>
                      <a:pt x="324" y="134"/>
                    </a:lnTo>
                    <a:lnTo>
                      <a:pt x="329" y="118"/>
                    </a:lnTo>
                    <a:lnTo>
                      <a:pt x="334" y="98"/>
                    </a:lnTo>
                    <a:lnTo>
                      <a:pt x="324" y="73"/>
                    </a:lnTo>
                    <a:lnTo>
                      <a:pt x="305" y="49"/>
                    </a:lnTo>
                    <a:lnTo>
                      <a:pt x="285" y="37"/>
                    </a:lnTo>
                    <a:lnTo>
                      <a:pt x="266" y="25"/>
                    </a:lnTo>
                    <a:lnTo>
                      <a:pt x="237" y="8"/>
                    </a:lnTo>
                    <a:lnTo>
                      <a:pt x="208" y="0"/>
                    </a:lnTo>
                    <a:lnTo>
                      <a:pt x="14" y="73"/>
                    </a:lnTo>
                    <a:lnTo>
                      <a:pt x="0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5" name="Freeform 45"/>
              <p:cNvSpPr>
                <a:spLocks/>
              </p:cNvSpPr>
              <p:nvPr/>
            </p:nvSpPr>
            <p:spPr bwMode="auto">
              <a:xfrm>
                <a:off x="8067574" y="1548641"/>
                <a:ext cx="185769" cy="445673"/>
              </a:xfrm>
              <a:custGeom>
                <a:avLst/>
                <a:gdLst>
                  <a:gd name="T0" fmla="*/ 305 w 862"/>
                  <a:gd name="T1" fmla="*/ 2060 h 2068"/>
                  <a:gd name="T2" fmla="*/ 339 w 862"/>
                  <a:gd name="T3" fmla="*/ 2008 h 2068"/>
                  <a:gd name="T4" fmla="*/ 402 w 862"/>
                  <a:gd name="T5" fmla="*/ 1915 h 2068"/>
                  <a:gd name="T6" fmla="*/ 479 w 862"/>
                  <a:gd name="T7" fmla="*/ 1785 h 2068"/>
                  <a:gd name="T8" fmla="*/ 557 w 862"/>
                  <a:gd name="T9" fmla="*/ 1623 h 2068"/>
                  <a:gd name="T10" fmla="*/ 620 w 862"/>
                  <a:gd name="T11" fmla="*/ 1433 h 2068"/>
                  <a:gd name="T12" fmla="*/ 664 w 862"/>
                  <a:gd name="T13" fmla="*/ 1222 h 2068"/>
                  <a:gd name="T14" fmla="*/ 673 w 862"/>
                  <a:gd name="T15" fmla="*/ 992 h 2068"/>
                  <a:gd name="T16" fmla="*/ 634 w 862"/>
                  <a:gd name="T17" fmla="*/ 757 h 2068"/>
                  <a:gd name="T18" fmla="*/ 557 w 862"/>
                  <a:gd name="T19" fmla="*/ 558 h 2068"/>
                  <a:gd name="T20" fmla="*/ 455 w 862"/>
                  <a:gd name="T21" fmla="*/ 388 h 2068"/>
                  <a:gd name="T22" fmla="*/ 344 w 862"/>
                  <a:gd name="T23" fmla="*/ 259 h 2068"/>
                  <a:gd name="T24" fmla="*/ 232 w 862"/>
                  <a:gd name="T25" fmla="*/ 157 h 2068"/>
                  <a:gd name="T26" fmla="*/ 126 w 862"/>
                  <a:gd name="T27" fmla="*/ 85 h 2068"/>
                  <a:gd name="T28" fmla="*/ 48 w 862"/>
                  <a:gd name="T29" fmla="*/ 44 h 2068"/>
                  <a:gd name="T30" fmla="*/ 4 w 862"/>
                  <a:gd name="T31" fmla="*/ 24 h 2068"/>
                  <a:gd name="T32" fmla="*/ 160 w 862"/>
                  <a:gd name="T33" fmla="*/ 0 h 2068"/>
                  <a:gd name="T34" fmla="*/ 179 w 862"/>
                  <a:gd name="T35" fmla="*/ 4 h 2068"/>
                  <a:gd name="T36" fmla="*/ 242 w 862"/>
                  <a:gd name="T37" fmla="*/ 28 h 2068"/>
                  <a:gd name="T38" fmla="*/ 339 w 862"/>
                  <a:gd name="T39" fmla="*/ 72 h 2068"/>
                  <a:gd name="T40" fmla="*/ 450 w 862"/>
                  <a:gd name="T41" fmla="*/ 145 h 2068"/>
                  <a:gd name="T42" fmla="*/ 562 w 862"/>
                  <a:gd name="T43" fmla="*/ 247 h 2068"/>
                  <a:gd name="T44" fmla="*/ 678 w 862"/>
                  <a:gd name="T45" fmla="*/ 388 h 2068"/>
                  <a:gd name="T46" fmla="*/ 775 w 862"/>
                  <a:gd name="T47" fmla="*/ 562 h 2068"/>
                  <a:gd name="T48" fmla="*/ 843 w 862"/>
                  <a:gd name="T49" fmla="*/ 789 h 2068"/>
                  <a:gd name="T50" fmla="*/ 862 w 862"/>
                  <a:gd name="T51" fmla="*/ 1032 h 2068"/>
                  <a:gd name="T52" fmla="*/ 828 w 862"/>
                  <a:gd name="T53" fmla="*/ 1259 h 2068"/>
                  <a:gd name="T54" fmla="*/ 765 w 862"/>
                  <a:gd name="T55" fmla="*/ 1469 h 2068"/>
                  <a:gd name="T56" fmla="*/ 678 w 862"/>
                  <a:gd name="T57" fmla="*/ 1656 h 2068"/>
                  <a:gd name="T58" fmla="*/ 586 w 862"/>
                  <a:gd name="T59" fmla="*/ 1805 h 2068"/>
                  <a:gd name="T60" fmla="*/ 508 w 862"/>
                  <a:gd name="T61" fmla="*/ 1927 h 2068"/>
                  <a:gd name="T62" fmla="*/ 450 w 862"/>
                  <a:gd name="T63" fmla="*/ 2000 h 2068"/>
                  <a:gd name="T64" fmla="*/ 426 w 862"/>
                  <a:gd name="T65" fmla="*/ 2028 h 2068"/>
                  <a:gd name="T66" fmla="*/ 305 w 862"/>
                  <a:gd name="T67" fmla="*/ 2068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2" h="2068">
                    <a:moveTo>
                      <a:pt x="305" y="2068"/>
                    </a:moveTo>
                    <a:lnTo>
                      <a:pt x="305" y="2060"/>
                    </a:lnTo>
                    <a:lnTo>
                      <a:pt x="319" y="2040"/>
                    </a:lnTo>
                    <a:lnTo>
                      <a:pt x="339" y="2008"/>
                    </a:lnTo>
                    <a:lnTo>
                      <a:pt x="373" y="1967"/>
                    </a:lnTo>
                    <a:lnTo>
                      <a:pt x="402" y="1915"/>
                    </a:lnTo>
                    <a:lnTo>
                      <a:pt x="441" y="1854"/>
                    </a:lnTo>
                    <a:lnTo>
                      <a:pt x="479" y="1785"/>
                    </a:lnTo>
                    <a:lnTo>
                      <a:pt x="523" y="1712"/>
                    </a:lnTo>
                    <a:lnTo>
                      <a:pt x="557" y="1623"/>
                    </a:lnTo>
                    <a:lnTo>
                      <a:pt x="596" y="1530"/>
                    </a:lnTo>
                    <a:lnTo>
                      <a:pt x="620" y="1433"/>
                    </a:lnTo>
                    <a:lnTo>
                      <a:pt x="649" y="1332"/>
                    </a:lnTo>
                    <a:lnTo>
                      <a:pt x="664" y="1222"/>
                    </a:lnTo>
                    <a:lnTo>
                      <a:pt x="673" y="1109"/>
                    </a:lnTo>
                    <a:lnTo>
                      <a:pt x="673" y="992"/>
                    </a:lnTo>
                    <a:lnTo>
                      <a:pt x="664" y="878"/>
                    </a:lnTo>
                    <a:lnTo>
                      <a:pt x="634" y="757"/>
                    </a:lnTo>
                    <a:lnTo>
                      <a:pt x="601" y="655"/>
                    </a:lnTo>
                    <a:lnTo>
                      <a:pt x="557" y="558"/>
                    </a:lnTo>
                    <a:lnTo>
                      <a:pt x="508" y="469"/>
                    </a:lnTo>
                    <a:lnTo>
                      <a:pt x="455" y="388"/>
                    </a:lnTo>
                    <a:lnTo>
                      <a:pt x="402" y="319"/>
                    </a:lnTo>
                    <a:lnTo>
                      <a:pt x="344" y="259"/>
                    </a:lnTo>
                    <a:lnTo>
                      <a:pt x="290" y="206"/>
                    </a:lnTo>
                    <a:lnTo>
                      <a:pt x="232" y="157"/>
                    </a:lnTo>
                    <a:lnTo>
                      <a:pt x="179" y="121"/>
                    </a:lnTo>
                    <a:lnTo>
                      <a:pt x="126" y="85"/>
                    </a:lnTo>
                    <a:lnTo>
                      <a:pt x="87" y="64"/>
                    </a:lnTo>
                    <a:lnTo>
                      <a:pt x="48" y="44"/>
                    </a:lnTo>
                    <a:lnTo>
                      <a:pt x="24" y="32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79" y="4"/>
                    </a:lnTo>
                    <a:lnTo>
                      <a:pt x="208" y="12"/>
                    </a:lnTo>
                    <a:lnTo>
                      <a:pt x="242" y="28"/>
                    </a:lnTo>
                    <a:lnTo>
                      <a:pt x="286" y="44"/>
                    </a:lnTo>
                    <a:lnTo>
                      <a:pt x="339" y="72"/>
                    </a:lnTo>
                    <a:lnTo>
                      <a:pt x="387" y="105"/>
                    </a:lnTo>
                    <a:lnTo>
                      <a:pt x="450" y="145"/>
                    </a:lnTo>
                    <a:lnTo>
                      <a:pt x="504" y="194"/>
                    </a:lnTo>
                    <a:lnTo>
                      <a:pt x="562" y="247"/>
                    </a:lnTo>
                    <a:lnTo>
                      <a:pt x="620" y="311"/>
                    </a:lnTo>
                    <a:lnTo>
                      <a:pt x="678" y="388"/>
                    </a:lnTo>
                    <a:lnTo>
                      <a:pt x="727" y="469"/>
                    </a:lnTo>
                    <a:lnTo>
                      <a:pt x="775" y="562"/>
                    </a:lnTo>
                    <a:lnTo>
                      <a:pt x="814" y="668"/>
                    </a:lnTo>
                    <a:lnTo>
                      <a:pt x="843" y="789"/>
                    </a:lnTo>
                    <a:lnTo>
                      <a:pt x="857" y="906"/>
                    </a:lnTo>
                    <a:lnTo>
                      <a:pt x="862" y="1032"/>
                    </a:lnTo>
                    <a:lnTo>
                      <a:pt x="848" y="1145"/>
                    </a:lnTo>
                    <a:lnTo>
                      <a:pt x="828" y="1259"/>
                    </a:lnTo>
                    <a:lnTo>
                      <a:pt x="799" y="1364"/>
                    </a:lnTo>
                    <a:lnTo>
                      <a:pt x="765" y="1469"/>
                    </a:lnTo>
                    <a:lnTo>
                      <a:pt x="722" y="1562"/>
                    </a:lnTo>
                    <a:lnTo>
                      <a:pt x="678" y="1656"/>
                    </a:lnTo>
                    <a:lnTo>
                      <a:pt x="630" y="1732"/>
                    </a:lnTo>
                    <a:lnTo>
                      <a:pt x="586" y="1805"/>
                    </a:lnTo>
                    <a:lnTo>
                      <a:pt x="547" y="1870"/>
                    </a:lnTo>
                    <a:lnTo>
                      <a:pt x="508" y="1927"/>
                    </a:lnTo>
                    <a:lnTo>
                      <a:pt x="475" y="1967"/>
                    </a:lnTo>
                    <a:lnTo>
                      <a:pt x="450" y="2000"/>
                    </a:lnTo>
                    <a:lnTo>
                      <a:pt x="431" y="2020"/>
                    </a:lnTo>
                    <a:lnTo>
                      <a:pt x="426" y="2028"/>
                    </a:lnTo>
                    <a:lnTo>
                      <a:pt x="305" y="2068"/>
                    </a:lnTo>
                    <a:lnTo>
                      <a:pt x="305" y="20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6" name="Freeform 46"/>
              <p:cNvSpPr>
                <a:spLocks/>
              </p:cNvSpPr>
              <p:nvPr/>
            </p:nvSpPr>
            <p:spPr bwMode="auto">
              <a:xfrm>
                <a:off x="7775128" y="1735272"/>
                <a:ext cx="241155" cy="149132"/>
              </a:xfrm>
              <a:custGeom>
                <a:avLst/>
                <a:gdLst>
                  <a:gd name="T0" fmla="*/ 38 w 1119"/>
                  <a:gd name="T1" fmla="*/ 0 h 692"/>
                  <a:gd name="T2" fmla="*/ 38 w 1119"/>
                  <a:gd name="T3" fmla="*/ 8 h 692"/>
                  <a:gd name="T4" fmla="*/ 38 w 1119"/>
                  <a:gd name="T5" fmla="*/ 28 h 692"/>
                  <a:gd name="T6" fmla="*/ 48 w 1119"/>
                  <a:gd name="T7" fmla="*/ 57 h 692"/>
                  <a:gd name="T8" fmla="*/ 67 w 1119"/>
                  <a:gd name="T9" fmla="*/ 101 h 692"/>
                  <a:gd name="T10" fmla="*/ 87 w 1119"/>
                  <a:gd name="T11" fmla="*/ 146 h 692"/>
                  <a:gd name="T12" fmla="*/ 121 w 1119"/>
                  <a:gd name="T13" fmla="*/ 202 h 692"/>
                  <a:gd name="T14" fmla="*/ 155 w 1119"/>
                  <a:gd name="T15" fmla="*/ 259 h 692"/>
                  <a:gd name="T16" fmla="*/ 203 w 1119"/>
                  <a:gd name="T17" fmla="*/ 320 h 692"/>
                  <a:gd name="T18" fmla="*/ 256 w 1119"/>
                  <a:gd name="T19" fmla="*/ 377 h 692"/>
                  <a:gd name="T20" fmla="*/ 319 w 1119"/>
                  <a:gd name="T21" fmla="*/ 433 h 692"/>
                  <a:gd name="T22" fmla="*/ 392 w 1119"/>
                  <a:gd name="T23" fmla="*/ 486 h 692"/>
                  <a:gd name="T24" fmla="*/ 484 w 1119"/>
                  <a:gd name="T25" fmla="*/ 534 h 692"/>
                  <a:gd name="T26" fmla="*/ 576 w 1119"/>
                  <a:gd name="T27" fmla="*/ 571 h 692"/>
                  <a:gd name="T28" fmla="*/ 693 w 1119"/>
                  <a:gd name="T29" fmla="*/ 603 h 692"/>
                  <a:gd name="T30" fmla="*/ 814 w 1119"/>
                  <a:gd name="T31" fmla="*/ 619 h 692"/>
                  <a:gd name="T32" fmla="*/ 954 w 1119"/>
                  <a:gd name="T33" fmla="*/ 624 h 692"/>
                  <a:gd name="T34" fmla="*/ 1119 w 1119"/>
                  <a:gd name="T35" fmla="*/ 680 h 692"/>
                  <a:gd name="T36" fmla="*/ 1114 w 1119"/>
                  <a:gd name="T37" fmla="*/ 680 h 692"/>
                  <a:gd name="T38" fmla="*/ 1095 w 1119"/>
                  <a:gd name="T39" fmla="*/ 680 h 692"/>
                  <a:gd name="T40" fmla="*/ 1071 w 1119"/>
                  <a:gd name="T41" fmla="*/ 684 h 692"/>
                  <a:gd name="T42" fmla="*/ 1042 w 1119"/>
                  <a:gd name="T43" fmla="*/ 688 h 692"/>
                  <a:gd name="T44" fmla="*/ 1003 w 1119"/>
                  <a:gd name="T45" fmla="*/ 688 h 692"/>
                  <a:gd name="T46" fmla="*/ 959 w 1119"/>
                  <a:gd name="T47" fmla="*/ 692 h 692"/>
                  <a:gd name="T48" fmla="*/ 906 w 1119"/>
                  <a:gd name="T49" fmla="*/ 692 h 692"/>
                  <a:gd name="T50" fmla="*/ 853 w 1119"/>
                  <a:gd name="T51" fmla="*/ 692 h 692"/>
                  <a:gd name="T52" fmla="*/ 790 w 1119"/>
                  <a:gd name="T53" fmla="*/ 684 h 692"/>
                  <a:gd name="T54" fmla="*/ 731 w 1119"/>
                  <a:gd name="T55" fmla="*/ 676 h 692"/>
                  <a:gd name="T56" fmla="*/ 668 w 1119"/>
                  <a:gd name="T57" fmla="*/ 664 h 692"/>
                  <a:gd name="T58" fmla="*/ 601 w 1119"/>
                  <a:gd name="T59" fmla="*/ 652 h 692"/>
                  <a:gd name="T60" fmla="*/ 533 w 1119"/>
                  <a:gd name="T61" fmla="*/ 632 h 692"/>
                  <a:gd name="T62" fmla="*/ 470 w 1119"/>
                  <a:gd name="T63" fmla="*/ 603 h 692"/>
                  <a:gd name="T64" fmla="*/ 402 w 1119"/>
                  <a:gd name="T65" fmla="*/ 571 h 692"/>
                  <a:gd name="T66" fmla="*/ 344 w 1119"/>
                  <a:gd name="T67" fmla="*/ 538 h 692"/>
                  <a:gd name="T68" fmla="*/ 281 w 1119"/>
                  <a:gd name="T69" fmla="*/ 494 h 692"/>
                  <a:gd name="T70" fmla="*/ 232 w 1119"/>
                  <a:gd name="T71" fmla="*/ 449 h 692"/>
                  <a:gd name="T72" fmla="*/ 184 w 1119"/>
                  <a:gd name="T73" fmla="*/ 409 h 692"/>
                  <a:gd name="T74" fmla="*/ 145 w 1119"/>
                  <a:gd name="T75" fmla="*/ 364 h 692"/>
                  <a:gd name="T76" fmla="*/ 111 w 1119"/>
                  <a:gd name="T77" fmla="*/ 320 h 692"/>
                  <a:gd name="T78" fmla="*/ 87 w 1119"/>
                  <a:gd name="T79" fmla="*/ 279 h 692"/>
                  <a:gd name="T80" fmla="*/ 63 w 1119"/>
                  <a:gd name="T81" fmla="*/ 239 h 692"/>
                  <a:gd name="T82" fmla="*/ 48 w 1119"/>
                  <a:gd name="T83" fmla="*/ 206 h 692"/>
                  <a:gd name="T84" fmla="*/ 29 w 1119"/>
                  <a:gd name="T85" fmla="*/ 166 h 692"/>
                  <a:gd name="T86" fmla="*/ 19 w 1119"/>
                  <a:gd name="T87" fmla="*/ 134 h 692"/>
                  <a:gd name="T88" fmla="*/ 9 w 1119"/>
                  <a:gd name="T89" fmla="*/ 105 h 692"/>
                  <a:gd name="T90" fmla="*/ 4 w 1119"/>
                  <a:gd name="T91" fmla="*/ 81 h 692"/>
                  <a:gd name="T92" fmla="*/ 0 w 1119"/>
                  <a:gd name="T93" fmla="*/ 61 h 692"/>
                  <a:gd name="T94" fmla="*/ 0 w 1119"/>
                  <a:gd name="T95" fmla="*/ 49 h 692"/>
                  <a:gd name="T96" fmla="*/ 0 w 1119"/>
                  <a:gd name="T97" fmla="*/ 36 h 692"/>
                  <a:gd name="T98" fmla="*/ 38 w 1119"/>
                  <a:gd name="T99" fmla="*/ 0 h 692"/>
                  <a:gd name="T100" fmla="*/ 38 w 1119"/>
                  <a:gd name="T101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19" h="692">
                    <a:moveTo>
                      <a:pt x="38" y="0"/>
                    </a:moveTo>
                    <a:lnTo>
                      <a:pt x="38" y="8"/>
                    </a:lnTo>
                    <a:lnTo>
                      <a:pt x="38" y="28"/>
                    </a:lnTo>
                    <a:lnTo>
                      <a:pt x="48" y="57"/>
                    </a:lnTo>
                    <a:lnTo>
                      <a:pt x="67" y="101"/>
                    </a:lnTo>
                    <a:lnTo>
                      <a:pt x="87" y="146"/>
                    </a:lnTo>
                    <a:lnTo>
                      <a:pt x="121" y="202"/>
                    </a:lnTo>
                    <a:lnTo>
                      <a:pt x="155" y="259"/>
                    </a:lnTo>
                    <a:lnTo>
                      <a:pt x="203" y="320"/>
                    </a:lnTo>
                    <a:lnTo>
                      <a:pt x="256" y="377"/>
                    </a:lnTo>
                    <a:lnTo>
                      <a:pt x="319" y="433"/>
                    </a:lnTo>
                    <a:lnTo>
                      <a:pt x="392" y="486"/>
                    </a:lnTo>
                    <a:lnTo>
                      <a:pt x="484" y="534"/>
                    </a:lnTo>
                    <a:lnTo>
                      <a:pt x="576" y="571"/>
                    </a:lnTo>
                    <a:lnTo>
                      <a:pt x="693" y="603"/>
                    </a:lnTo>
                    <a:lnTo>
                      <a:pt x="814" y="619"/>
                    </a:lnTo>
                    <a:lnTo>
                      <a:pt x="954" y="624"/>
                    </a:lnTo>
                    <a:lnTo>
                      <a:pt x="1119" y="680"/>
                    </a:lnTo>
                    <a:lnTo>
                      <a:pt x="1114" y="680"/>
                    </a:lnTo>
                    <a:lnTo>
                      <a:pt x="1095" y="680"/>
                    </a:lnTo>
                    <a:lnTo>
                      <a:pt x="1071" y="684"/>
                    </a:lnTo>
                    <a:lnTo>
                      <a:pt x="1042" y="688"/>
                    </a:lnTo>
                    <a:lnTo>
                      <a:pt x="1003" y="688"/>
                    </a:lnTo>
                    <a:lnTo>
                      <a:pt x="959" y="692"/>
                    </a:lnTo>
                    <a:lnTo>
                      <a:pt x="906" y="692"/>
                    </a:lnTo>
                    <a:lnTo>
                      <a:pt x="853" y="692"/>
                    </a:lnTo>
                    <a:lnTo>
                      <a:pt x="790" y="684"/>
                    </a:lnTo>
                    <a:lnTo>
                      <a:pt x="731" y="676"/>
                    </a:lnTo>
                    <a:lnTo>
                      <a:pt x="668" y="664"/>
                    </a:lnTo>
                    <a:lnTo>
                      <a:pt x="601" y="652"/>
                    </a:lnTo>
                    <a:lnTo>
                      <a:pt x="533" y="632"/>
                    </a:lnTo>
                    <a:lnTo>
                      <a:pt x="470" y="603"/>
                    </a:lnTo>
                    <a:lnTo>
                      <a:pt x="402" y="571"/>
                    </a:lnTo>
                    <a:lnTo>
                      <a:pt x="344" y="538"/>
                    </a:lnTo>
                    <a:lnTo>
                      <a:pt x="281" y="494"/>
                    </a:lnTo>
                    <a:lnTo>
                      <a:pt x="232" y="449"/>
                    </a:lnTo>
                    <a:lnTo>
                      <a:pt x="184" y="409"/>
                    </a:lnTo>
                    <a:lnTo>
                      <a:pt x="145" y="364"/>
                    </a:lnTo>
                    <a:lnTo>
                      <a:pt x="111" y="320"/>
                    </a:lnTo>
                    <a:lnTo>
                      <a:pt x="87" y="279"/>
                    </a:lnTo>
                    <a:lnTo>
                      <a:pt x="63" y="239"/>
                    </a:lnTo>
                    <a:lnTo>
                      <a:pt x="48" y="206"/>
                    </a:lnTo>
                    <a:lnTo>
                      <a:pt x="29" y="166"/>
                    </a:lnTo>
                    <a:lnTo>
                      <a:pt x="19" y="134"/>
                    </a:lnTo>
                    <a:lnTo>
                      <a:pt x="9" y="105"/>
                    </a:lnTo>
                    <a:lnTo>
                      <a:pt x="4" y="81"/>
                    </a:lnTo>
                    <a:lnTo>
                      <a:pt x="0" y="61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7" name="Freeform 47"/>
              <p:cNvSpPr>
                <a:spLocks/>
              </p:cNvSpPr>
              <p:nvPr/>
            </p:nvSpPr>
            <p:spPr bwMode="auto">
              <a:xfrm>
                <a:off x="7749914" y="2161118"/>
                <a:ext cx="139003" cy="68963"/>
              </a:xfrm>
              <a:custGeom>
                <a:avLst/>
                <a:gdLst>
                  <a:gd name="T0" fmla="*/ 383 w 645"/>
                  <a:gd name="T1" fmla="*/ 12 h 320"/>
                  <a:gd name="T2" fmla="*/ 349 w 645"/>
                  <a:gd name="T3" fmla="*/ 20 h 320"/>
                  <a:gd name="T4" fmla="*/ 306 w 645"/>
                  <a:gd name="T5" fmla="*/ 40 h 320"/>
                  <a:gd name="T6" fmla="*/ 252 w 645"/>
                  <a:gd name="T7" fmla="*/ 69 h 320"/>
                  <a:gd name="T8" fmla="*/ 189 w 645"/>
                  <a:gd name="T9" fmla="*/ 101 h 320"/>
                  <a:gd name="T10" fmla="*/ 136 w 645"/>
                  <a:gd name="T11" fmla="*/ 133 h 320"/>
                  <a:gd name="T12" fmla="*/ 102 w 645"/>
                  <a:gd name="T13" fmla="*/ 174 h 320"/>
                  <a:gd name="T14" fmla="*/ 88 w 645"/>
                  <a:gd name="T15" fmla="*/ 214 h 320"/>
                  <a:gd name="T16" fmla="*/ 107 w 645"/>
                  <a:gd name="T17" fmla="*/ 243 h 320"/>
                  <a:gd name="T18" fmla="*/ 151 w 645"/>
                  <a:gd name="T19" fmla="*/ 259 h 320"/>
                  <a:gd name="T20" fmla="*/ 214 w 645"/>
                  <a:gd name="T21" fmla="*/ 259 h 320"/>
                  <a:gd name="T22" fmla="*/ 286 w 645"/>
                  <a:gd name="T23" fmla="*/ 243 h 320"/>
                  <a:gd name="T24" fmla="*/ 359 w 645"/>
                  <a:gd name="T25" fmla="*/ 222 h 320"/>
                  <a:gd name="T26" fmla="*/ 427 w 645"/>
                  <a:gd name="T27" fmla="*/ 202 h 320"/>
                  <a:gd name="T28" fmla="*/ 485 w 645"/>
                  <a:gd name="T29" fmla="*/ 182 h 320"/>
                  <a:gd name="T30" fmla="*/ 519 w 645"/>
                  <a:gd name="T31" fmla="*/ 170 h 320"/>
                  <a:gd name="T32" fmla="*/ 645 w 645"/>
                  <a:gd name="T33" fmla="*/ 186 h 320"/>
                  <a:gd name="T34" fmla="*/ 625 w 645"/>
                  <a:gd name="T35" fmla="*/ 194 h 320"/>
                  <a:gd name="T36" fmla="*/ 577 w 645"/>
                  <a:gd name="T37" fmla="*/ 214 h 320"/>
                  <a:gd name="T38" fmla="*/ 504 w 645"/>
                  <a:gd name="T39" fmla="*/ 243 h 320"/>
                  <a:gd name="T40" fmla="*/ 417 w 645"/>
                  <a:gd name="T41" fmla="*/ 275 h 320"/>
                  <a:gd name="T42" fmla="*/ 320 w 645"/>
                  <a:gd name="T43" fmla="*/ 299 h 320"/>
                  <a:gd name="T44" fmla="*/ 228 w 645"/>
                  <a:gd name="T45" fmla="*/ 320 h 320"/>
                  <a:gd name="T46" fmla="*/ 136 w 645"/>
                  <a:gd name="T47" fmla="*/ 320 h 320"/>
                  <a:gd name="T48" fmla="*/ 68 w 645"/>
                  <a:gd name="T49" fmla="*/ 303 h 320"/>
                  <a:gd name="T50" fmla="*/ 15 w 645"/>
                  <a:gd name="T51" fmla="*/ 267 h 320"/>
                  <a:gd name="T52" fmla="*/ 0 w 645"/>
                  <a:gd name="T53" fmla="*/ 227 h 320"/>
                  <a:gd name="T54" fmla="*/ 10 w 645"/>
                  <a:gd name="T55" fmla="*/ 178 h 320"/>
                  <a:gd name="T56" fmla="*/ 44 w 645"/>
                  <a:gd name="T57" fmla="*/ 133 h 320"/>
                  <a:gd name="T58" fmla="*/ 88 w 645"/>
                  <a:gd name="T59" fmla="*/ 85 h 320"/>
                  <a:gd name="T60" fmla="*/ 151 w 645"/>
                  <a:gd name="T61" fmla="*/ 48 h 320"/>
                  <a:gd name="T62" fmla="*/ 214 w 645"/>
                  <a:gd name="T63" fmla="*/ 12 h 320"/>
                  <a:gd name="T64" fmla="*/ 291 w 645"/>
                  <a:gd name="T65" fmla="*/ 0 h 320"/>
                  <a:gd name="T66" fmla="*/ 388 w 645"/>
                  <a:gd name="T67" fmla="*/ 1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45" h="320">
                    <a:moveTo>
                      <a:pt x="388" y="12"/>
                    </a:moveTo>
                    <a:lnTo>
                      <a:pt x="383" y="12"/>
                    </a:lnTo>
                    <a:lnTo>
                      <a:pt x="373" y="16"/>
                    </a:lnTo>
                    <a:lnTo>
                      <a:pt x="349" y="20"/>
                    </a:lnTo>
                    <a:lnTo>
                      <a:pt x="335" y="32"/>
                    </a:lnTo>
                    <a:lnTo>
                      <a:pt x="306" y="40"/>
                    </a:lnTo>
                    <a:lnTo>
                      <a:pt x="277" y="52"/>
                    </a:lnTo>
                    <a:lnTo>
                      <a:pt x="252" y="69"/>
                    </a:lnTo>
                    <a:lnTo>
                      <a:pt x="223" y="85"/>
                    </a:lnTo>
                    <a:lnTo>
                      <a:pt x="189" y="101"/>
                    </a:lnTo>
                    <a:lnTo>
                      <a:pt x="165" y="117"/>
                    </a:lnTo>
                    <a:lnTo>
                      <a:pt x="136" y="133"/>
                    </a:lnTo>
                    <a:lnTo>
                      <a:pt x="117" y="154"/>
                    </a:lnTo>
                    <a:lnTo>
                      <a:pt x="102" y="174"/>
                    </a:lnTo>
                    <a:lnTo>
                      <a:pt x="92" y="194"/>
                    </a:lnTo>
                    <a:lnTo>
                      <a:pt x="88" y="214"/>
                    </a:lnTo>
                    <a:lnTo>
                      <a:pt x="97" y="235"/>
                    </a:lnTo>
                    <a:lnTo>
                      <a:pt x="107" y="243"/>
                    </a:lnTo>
                    <a:lnTo>
                      <a:pt x="126" y="255"/>
                    </a:lnTo>
                    <a:lnTo>
                      <a:pt x="151" y="259"/>
                    </a:lnTo>
                    <a:lnTo>
                      <a:pt x="180" y="263"/>
                    </a:lnTo>
                    <a:lnTo>
                      <a:pt x="214" y="259"/>
                    </a:lnTo>
                    <a:lnTo>
                      <a:pt x="247" y="255"/>
                    </a:lnTo>
                    <a:lnTo>
                      <a:pt x="286" y="243"/>
                    </a:lnTo>
                    <a:lnTo>
                      <a:pt x="325" y="235"/>
                    </a:lnTo>
                    <a:lnTo>
                      <a:pt x="359" y="222"/>
                    </a:lnTo>
                    <a:lnTo>
                      <a:pt x="398" y="214"/>
                    </a:lnTo>
                    <a:lnTo>
                      <a:pt x="427" y="202"/>
                    </a:lnTo>
                    <a:lnTo>
                      <a:pt x="461" y="194"/>
                    </a:lnTo>
                    <a:lnTo>
                      <a:pt x="485" y="182"/>
                    </a:lnTo>
                    <a:lnTo>
                      <a:pt x="504" y="174"/>
                    </a:lnTo>
                    <a:lnTo>
                      <a:pt x="519" y="170"/>
                    </a:lnTo>
                    <a:lnTo>
                      <a:pt x="524" y="170"/>
                    </a:lnTo>
                    <a:lnTo>
                      <a:pt x="645" y="186"/>
                    </a:lnTo>
                    <a:lnTo>
                      <a:pt x="640" y="186"/>
                    </a:lnTo>
                    <a:lnTo>
                      <a:pt x="625" y="194"/>
                    </a:lnTo>
                    <a:lnTo>
                      <a:pt x="601" y="202"/>
                    </a:lnTo>
                    <a:lnTo>
                      <a:pt x="577" y="214"/>
                    </a:lnTo>
                    <a:lnTo>
                      <a:pt x="543" y="227"/>
                    </a:lnTo>
                    <a:lnTo>
                      <a:pt x="504" y="243"/>
                    </a:lnTo>
                    <a:lnTo>
                      <a:pt x="456" y="259"/>
                    </a:lnTo>
                    <a:lnTo>
                      <a:pt x="417" y="275"/>
                    </a:lnTo>
                    <a:lnTo>
                      <a:pt x="369" y="287"/>
                    </a:lnTo>
                    <a:lnTo>
                      <a:pt x="320" y="299"/>
                    </a:lnTo>
                    <a:lnTo>
                      <a:pt x="267" y="308"/>
                    </a:lnTo>
                    <a:lnTo>
                      <a:pt x="228" y="320"/>
                    </a:lnTo>
                    <a:lnTo>
                      <a:pt x="180" y="320"/>
                    </a:lnTo>
                    <a:lnTo>
                      <a:pt x="136" y="320"/>
                    </a:lnTo>
                    <a:lnTo>
                      <a:pt x="97" y="316"/>
                    </a:lnTo>
                    <a:lnTo>
                      <a:pt x="68" y="303"/>
                    </a:lnTo>
                    <a:lnTo>
                      <a:pt x="34" y="283"/>
                    </a:lnTo>
                    <a:lnTo>
                      <a:pt x="15" y="267"/>
                    </a:lnTo>
                    <a:lnTo>
                      <a:pt x="0" y="247"/>
                    </a:lnTo>
                    <a:lnTo>
                      <a:pt x="0" y="227"/>
                    </a:lnTo>
                    <a:lnTo>
                      <a:pt x="0" y="202"/>
                    </a:lnTo>
                    <a:lnTo>
                      <a:pt x="10" y="178"/>
                    </a:lnTo>
                    <a:lnTo>
                      <a:pt x="20" y="154"/>
                    </a:lnTo>
                    <a:lnTo>
                      <a:pt x="44" y="133"/>
                    </a:lnTo>
                    <a:lnTo>
                      <a:pt x="58" y="105"/>
                    </a:lnTo>
                    <a:lnTo>
                      <a:pt x="88" y="85"/>
                    </a:lnTo>
                    <a:lnTo>
                      <a:pt x="117" y="65"/>
                    </a:lnTo>
                    <a:lnTo>
                      <a:pt x="151" y="48"/>
                    </a:lnTo>
                    <a:lnTo>
                      <a:pt x="180" y="28"/>
                    </a:lnTo>
                    <a:lnTo>
                      <a:pt x="214" y="12"/>
                    </a:lnTo>
                    <a:lnTo>
                      <a:pt x="252" y="4"/>
                    </a:lnTo>
                    <a:lnTo>
                      <a:pt x="291" y="0"/>
                    </a:lnTo>
                    <a:lnTo>
                      <a:pt x="388" y="12"/>
                    </a:lnTo>
                    <a:lnTo>
                      <a:pt x="38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8" name="Freeform 48"/>
              <p:cNvSpPr>
                <a:spLocks/>
              </p:cNvSpPr>
              <p:nvPr/>
            </p:nvSpPr>
            <p:spPr bwMode="auto">
              <a:xfrm>
                <a:off x="7381393" y="1914144"/>
                <a:ext cx="36421" cy="32326"/>
              </a:xfrm>
              <a:custGeom>
                <a:avLst/>
                <a:gdLst>
                  <a:gd name="T0" fmla="*/ 169 w 169"/>
                  <a:gd name="T1" fmla="*/ 57 h 150"/>
                  <a:gd name="T2" fmla="*/ 150 w 169"/>
                  <a:gd name="T3" fmla="*/ 40 h 150"/>
                  <a:gd name="T4" fmla="*/ 135 w 169"/>
                  <a:gd name="T5" fmla="*/ 28 h 150"/>
                  <a:gd name="T6" fmla="*/ 111 w 169"/>
                  <a:gd name="T7" fmla="*/ 16 h 150"/>
                  <a:gd name="T8" fmla="*/ 92 w 169"/>
                  <a:gd name="T9" fmla="*/ 8 h 150"/>
                  <a:gd name="T10" fmla="*/ 67 w 169"/>
                  <a:gd name="T11" fmla="*/ 0 h 150"/>
                  <a:gd name="T12" fmla="*/ 43 w 169"/>
                  <a:gd name="T13" fmla="*/ 0 h 150"/>
                  <a:gd name="T14" fmla="*/ 24 w 169"/>
                  <a:gd name="T15" fmla="*/ 0 h 150"/>
                  <a:gd name="T16" fmla="*/ 9 w 169"/>
                  <a:gd name="T17" fmla="*/ 12 h 150"/>
                  <a:gd name="T18" fmla="*/ 4 w 169"/>
                  <a:gd name="T19" fmla="*/ 12 h 150"/>
                  <a:gd name="T20" fmla="*/ 0 w 169"/>
                  <a:gd name="T21" fmla="*/ 20 h 150"/>
                  <a:gd name="T22" fmla="*/ 0 w 169"/>
                  <a:gd name="T23" fmla="*/ 32 h 150"/>
                  <a:gd name="T24" fmla="*/ 0 w 169"/>
                  <a:gd name="T25" fmla="*/ 53 h 150"/>
                  <a:gd name="T26" fmla="*/ 0 w 169"/>
                  <a:gd name="T27" fmla="*/ 69 h 150"/>
                  <a:gd name="T28" fmla="*/ 14 w 169"/>
                  <a:gd name="T29" fmla="*/ 97 h 150"/>
                  <a:gd name="T30" fmla="*/ 29 w 169"/>
                  <a:gd name="T31" fmla="*/ 121 h 150"/>
                  <a:gd name="T32" fmla="*/ 63 w 169"/>
                  <a:gd name="T33" fmla="*/ 150 h 150"/>
                  <a:gd name="T34" fmla="*/ 169 w 169"/>
                  <a:gd name="T35" fmla="*/ 57 h 150"/>
                  <a:gd name="T36" fmla="*/ 169 w 169"/>
                  <a:gd name="T37" fmla="*/ 5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9" h="150">
                    <a:moveTo>
                      <a:pt x="169" y="57"/>
                    </a:moveTo>
                    <a:lnTo>
                      <a:pt x="150" y="40"/>
                    </a:lnTo>
                    <a:lnTo>
                      <a:pt x="135" y="28"/>
                    </a:lnTo>
                    <a:lnTo>
                      <a:pt x="111" y="16"/>
                    </a:lnTo>
                    <a:lnTo>
                      <a:pt x="92" y="8"/>
                    </a:lnTo>
                    <a:lnTo>
                      <a:pt x="67" y="0"/>
                    </a:lnTo>
                    <a:lnTo>
                      <a:pt x="43" y="0"/>
                    </a:lnTo>
                    <a:lnTo>
                      <a:pt x="24" y="0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0" y="53"/>
                    </a:lnTo>
                    <a:lnTo>
                      <a:pt x="0" y="69"/>
                    </a:lnTo>
                    <a:lnTo>
                      <a:pt x="14" y="97"/>
                    </a:lnTo>
                    <a:lnTo>
                      <a:pt x="29" y="121"/>
                    </a:lnTo>
                    <a:lnTo>
                      <a:pt x="63" y="150"/>
                    </a:lnTo>
                    <a:lnTo>
                      <a:pt x="169" y="57"/>
                    </a:lnTo>
                    <a:lnTo>
                      <a:pt x="169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9" name="Freeform 49"/>
              <p:cNvSpPr>
                <a:spLocks/>
              </p:cNvSpPr>
              <p:nvPr/>
            </p:nvSpPr>
            <p:spPr bwMode="auto">
              <a:xfrm>
                <a:off x="7014812" y="1938497"/>
                <a:ext cx="177364" cy="31464"/>
              </a:xfrm>
              <a:custGeom>
                <a:avLst/>
                <a:gdLst>
                  <a:gd name="T0" fmla="*/ 0 w 823"/>
                  <a:gd name="T1" fmla="*/ 102 h 146"/>
                  <a:gd name="T2" fmla="*/ 29 w 823"/>
                  <a:gd name="T3" fmla="*/ 102 h 146"/>
                  <a:gd name="T4" fmla="*/ 63 w 823"/>
                  <a:gd name="T5" fmla="*/ 98 h 146"/>
                  <a:gd name="T6" fmla="*/ 101 w 823"/>
                  <a:gd name="T7" fmla="*/ 98 h 146"/>
                  <a:gd name="T8" fmla="*/ 150 w 823"/>
                  <a:gd name="T9" fmla="*/ 93 h 146"/>
                  <a:gd name="T10" fmla="*/ 203 w 823"/>
                  <a:gd name="T11" fmla="*/ 93 h 146"/>
                  <a:gd name="T12" fmla="*/ 256 w 823"/>
                  <a:gd name="T13" fmla="*/ 89 h 146"/>
                  <a:gd name="T14" fmla="*/ 315 w 823"/>
                  <a:gd name="T15" fmla="*/ 89 h 146"/>
                  <a:gd name="T16" fmla="*/ 378 w 823"/>
                  <a:gd name="T17" fmla="*/ 93 h 146"/>
                  <a:gd name="T18" fmla="*/ 445 w 823"/>
                  <a:gd name="T19" fmla="*/ 98 h 146"/>
                  <a:gd name="T20" fmla="*/ 508 w 823"/>
                  <a:gd name="T21" fmla="*/ 106 h 146"/>
                  <a:gd name="T22" fmla="*/ 576 w 823"/>
                  <a:gd name="T23" fmla="*/ 118 h 146"/>
                  <a:gd name="T24" fmla="*/ 649 w 823"/>
                  <a:gd name="T25" fmla="*/ 126 h 146"/>
                  <a:gd name="T26" fmla="*/ 722 w 823"/>
                  <a:gd name="T27" fmla="*/ 146 h 146"/>
                  <a:gd name="T28" fmla="*/ 823 w 823"/>
                  <a:gd name="T29" fmla="*/ 41 h 146"/>
                  <a:gd name="T30" fmla="*/ 819 w 823"/>
                  <a:gd name="T31" fmla="*/ 37 h 146"/>
                  <a:gd name="T32" fmla="*/ 799 w 823"/>
                  <a:gd name="T33" fmla="*/ 37 h 146"/>
                  <a:gd name="T34" fmla="*/ 775 w 823"/>
                  <a:gd name="T35" fmla="*/ 29 h 146"/>
                  <a:gd name="T36" fmla="*/ 746 w 823"/>
                  <a:gd name="T37" fmla="*/ 25 h 146"/>
                  <a:gd name="T38" fmla="*/ 702 w 823"/>
                  <a:gd name="T39" fmla="*/ 17 h 146"/>
                  <a:gd name="T40" fmla="*/ 659 w 823"/>
                  <a:gd name="T41" fmla="*/ 13 h 146"/>
                  <a:gd name="T42" fmla="*/ 601 w 823"/>
                  <a:gd name="T43" fmla="*/ 4 h 146"/>
                  <a:gd name="T44" fmla="*/ 552 w 823"/>
                  <a:gd name="T45" fmla="*/ 4 h 146"/>
                  <a:gd name="T46" fmla="*/ 484 w 823"/>
                  <a:gd name="T47" fmla="*/ 0 h 146"/>
                  <a:gd name="T48" fmla="*/ 421 w 823"/>
                  <a:gd name="T49" fmla="*/ 0 h 146"/>
                  <a:gd name="T50" fmla="*/ 358 w 823"/>
                  <a:gd name="T51" fmla="*/ 4 h 146"/>
                  <a:gd name="T52" fmla="*/ 290 w 823"/>
                  <a:gd name="T53" fmla="*/ 13 h 146"/>
                  <a:gd name="T54" fmla="*/ 223 w 823"/>
                  <a:gd name="T55" fmla="*/ 21 h 146"/>
                  <a:gd name="T56" fmla="*/ 150 w 823"/>
                  <a:gd name="T57" fmla="*/ 37 h 146"/>
                  <a:gd name="T58" fmla="*/ 87 w 823"/>
                  <a:gd name="T59" fmla="*/ 53 h 146"/>
                  <a:gd name="T60" fmla="*/ 24 w 823"/>
                  <a:gd name="T61" fmla="*/ 77 h 146"/>
                  <a:gd name="T62" fmla="*/ 0 w 823"/>
                  <a:gd name="T63" fmla="*/ 102 h 146"/>
                  <a:gd name="T64" fmla="*/ 0 w 823"/>
                  <a:gd name="T65" fmla="*/ 10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3" h="146">
                    <a:moveTo>
                      <a:pt x="0" y="102"/>
                    </a:moveTo>
                    <a:lnTo>
                      <a:pt x="29" y="102"/>
                    </a:lnTo>
                    <a:lnTo>
                      <a:pt x="63" y="98"/>
                    </a:lnTo>
                    <a:lnTo>
                      <a:pt x="101" y="98"/>
                    </a:lnTo>
                    <a:lnTo>
                      <a:pt x="150" y="93"/>
                    </a:lnTo>
                    <a:lnTo>
                      <a:pt x="203" y="93"/>
                    </a:lnTo>
                    <a:lnTo>
                      <a:pt x="256" y="89"/>
                    </a:lnTo>
                    <a:lnTo>
                      <a:pt x="315" y="89"/>
                    </a:lnTo>
                    <a:lnTo>
                      <a:pt x="378" y="93"/>
                    </a:lnTo>
                    <a:lnTo>
                      <a:pt x="445" y="98"/>
                    </a:lnTo>
                    <a:lnTo>
                      <a:pt x="508" y="106"/>
                    </a:lnTo>
                    <a:lnTo>
                      <a:pt x="576" y="118"/>
                    </a:lnTo>
                    <a:lnTo>
                      <a:pt x="649" y="126"/>
                    </a:lnTo>
                    <a:lnTo>
                      <a:pt x="722" y="146"/>
                    </a:lnTo>
                    <a:lnTo>
                      <a:pt x="823" y="41"/>
                    </a:lnTo>
                    <a:lnTo>
                      <a:pt x="819" y="37"/>
                    </a:lnTo>
                    <a:lnTo>
                      <a:pt x="799" y="37"/>
                    </a:lnTo>
                    <a:lnTo>
                      <a:pt x="775" y="29"/>
                    </a:lnTo>
                    <a:lnTo>
                      <a:pt x="746" y="25"/>
                    </a:lnTo>
                    <a:lnTo>
                      <a:pt x="702" y="17"/>
                    </a:lnTo>
                    <a:lnTo>
                      <a:pt x="659" y="13"/>
                    </a:lnTo>
                    <a:lnTo>
                      <a:pt x="601" y="4"/>
                    </a:lnTo>
                    <a:lnTo>
                      <a:pt x="552" y="4"/>
                    </a:lnTo>
                    <a:lnTo>
                      <a:pt x="484" y="0"/>
                    </a:lnTo>
                    <a:lnTo>
                      <a:pt x="421" y="0"/>
                    </a:lnTo>
                    <a:lnTo>
                      <a:pt x="358" y="4"/>
                    </a:lnTo>
                    <a:lnTo>
                      <a:pt x="290" y="13"/>
                    </a:lnTo>
                    <a:lnTo>
                      <a:pt x="223" y="21"/>
                    </a:lnTo>
                    <a:lnTo>
                      <a:pt x="150" y="37"/>
                    </a:lnTo>
                    <a:lnTo>
                      <a:pt x="87" y="53"/>
                    </a:lnTo>
                    <a:lnTo>
                      <a:pt x="24" y="77"/>
                    </a:lnTo>
                    <a:lnTo>
                      <a:pt x="0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0" name="Freeform 50"/>
              <p:cNvSpPr>
                <a:spLocks/>
              </p:cNvSpPr>
              <p:nvPr/>
            </p:nvSpPr>
            <p:spPr bwMode="auto">
              <a:xfrm>
                <a:off x="7029251" y="1955091"/>
                <a:ext cx="121332" cy="107324"/>
              </a:xfrm>
              <a:custGeom>
                <a:avLst/>
                <a:gdLst>
                  <a:gd name="T0" fmla="*/ 0 w 563"/>
                  <a:gd name="T1" fmla="*/ 0 h 498"/>
                  <a:gd name="T2" fmla="*/ 5 w 563"/>
                  <a:gd name="T3" fmla="*/ 12 h 498"/>
                  <a:gd name="T4" fmla="*/ 15 w 563"/>
                  <a:gd name="T5" fmla="*/ 29 h 498"/>
                  <a:gd name="T6" fmla="*/ 30 w 563"/>
                  <a:gd name="T7" fmla="*/ 53 h 498"/>
                  <a:gd name="T8" fmla="*/ 49 w 563"/>
                  <a:gd name="T9" fmla="*/ 77 h 498"/>
                  <a:gd name="T10" fmla="*/ 68 w 563"/>
                  <a:gd name="T11" fmla="*/ 110 h 498"/>
                  <a:gd name="T12" fmla="*/ 97 w 563"/>
                  <a:gd name="T13" fmla="*/ 142 h 498"/>
                  <a:gd name="T14" fmla="*/ 131 w 563"/>
                  <a:gd name="T15" fmla="*/ 182 h 498"/>
                  <a:gd name="T16" fmla="*/ 160 w 563"/>
                  <a:gd name="T17" fmla="*/ 219 h 498"/>
                  <a:gd name="T18" fmla="*/ 204 w 563"/>
                  <a:gd name="T19" fmla="*/ 263 h 498"/>
                  <a:gd name="T20" fmla="*/ 248 w 563"/>
                  <a:gd name="T21" fmla="*/ 304 h 498"/>
                  <a:gd name="T22" fmla="*/ 301 w 563"/>
                  <a:gd name="T23" fmla="*/ 344 h 498"/>
                  <a:gd name="T24" fmla="*/ 354 w 563"/>
                  <a:gd name="T25" fmla="*/ 385 h 498"/>
                  <a:gd name="T26" fmla="*/ 417 w 563"/>
                  <a:gd name="T27" fmla="*/ 425 h 498"/>
                  <a:gd name="T28" fmla="*/ 485 w 563"/>
                  <a:gd name="T29" fmla="*/ 458 h 498"/>
                  <a:gd name="T30" fmla="*/ 563 w 563"/>
                  <a:gd name="T31" fmla="*/ 498 h 498"/>
                  <a:gd name="T32" fmla="*/ 480 w 563"/>
                  <a:gd name="T33" fmla="*/ 324 h 498"/>
                  <a:gd name="T34" fmla="*/ 466 w 563"/>
                  <a:gd name="T35" fmla="*/ 320 h 498"/>
                  <a:gd name="T36" fmla="*/ 437 w 563"/>
                  <a:gd name="T37" fmla="*/ 304 h 498"/>
                  <a:gd name="T38" fmla="*/ 412 w 563"/>
                  <a:gd name="T39" fmla="*/ 292 h 498"/>
                  <a:gd name="T40" fmla="*/ 393 w 563"/>
                  <a:gd name="T41" fmla="*/ 280 h 498"/>
                  <a:gd name="T42" fmla="*/ 364 w 563"/>
                  <a:gd name="T43" fmla="*/ 263 h 498"/>
                  <a:gd name="T44" fmla="*/ 340 w 563"/>
                  <a:gd name="T45" fmla="*/ 247 h 498"/>
                  <a:gd name="T46" fmla="*/ 306 w 563"/>
                  <a:gd name="T47" fmla="*/ 223 h 498"/>
                  <a:gd name="T48" fmla="*/ 277 w 563"/>
                  <a:gd name="T49" fmla="*/ 203 h 498"/>
                  <a:gd name="T50" fmla="*/ 243 w 563"/>
                  <a:gd name="T51" fmla="*/ 174 h 498"/>
                  <a:gd name="T52" fmla="*/ 209 w 563"/>
                  <a:gd name="T53" fmla="*/ 150 h 498"/>
                  <a:gd name="T54" fmla="*/ 175 w 563"/>
                  <a:gd name="T55" fmla="*/ 114 h 498"/>
                  <a:gd name="T56" fmla="*/ 146 w 563"/>
                  <a:gd name="T57" fmla="*/ 81 h 498"/>
                  <a:gd name="T58" fmla="*/ 112 w 563"/>
                  <a:gd name="T59" fmla="*/ 45 h 498"/>
                  <a:gd name="T60" fmla="*/ 83 w 563"/>
                  <a:gd name="T61" fmla="*/ 8 h 498"/>
                  <a:gd name="T62" fmla="*/ 0 w 563"/>
                  <a:gd name="T63" fmla="*/ 0 h 498"/>
                  <a:gd name="T64" fmla="*/ 0 w 563"/>
                  <a:gd name="T6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3" h="498">
                    <a:moveTo>
                      <a:pt x="0" y="0"/>
                    </a:moveTo>
                    <a:lnTo>
                      <a:pt x="5" y="12"/>
                    </a:lnTo>
                    <a:lnTo>
                      <a:pt x="15" y="29"/>
                    </a:lnTo>
                    <a:lnTo>
                      <a:pt x="30" y="53"/>
                    </a:lnTo>
                    <a:lnTo>
                      <a:pt x="49" y="77"/>
                    </a:lnTo>
                    <a:lnTo>
                      <a:pt x="68" y="110"/>
                    </a:lnTo>
                    <a:lnTo>
                      <a:pt x="97" y="142"/>
                    </a:lnTo>
                    <a:lnTo>
                      <a:pt x="131" y="182"/>
                    </a:lnTo>
                    <a:lnTo>
                      <a:pt x="160" y="219"/>
                    </a:lnTo>
                    <a:lnTo>
                      <a:pt x="204" y="263"/>
                    </a:lnTo>
                    <a:lnTo>
                      <a:pt x="248" y="304"/>
                    </a:lnTo>
                    <a:lnTo>
                      <a:pt x="301" y="344"/>
                    </a:lnTo>
                    <a:lnTo>
                      <a:pt x="354" y="385"/>
                    </a:lnTo>
                    <a:lnTo>
                      <a:pt x="417" y="425"/>
                    </a:lnTo>
                    <a:lnTo>
                      <a:pt x="485" y="458"/>
                    </a:lnTo>
                    <a:lnTo>
                      <a:pt x="563" y="498"/>
                    </a:lnTo>
                    <a:lnTo>
                      <a:pt x="480" y="324"/>
                    </a:lnTo>
                    <a:lnTo>
                      <a:pt x="466" y="320"/>
                    </a:lnTo>
                    <a:lnTo>
                      <a:pt x="437" y="304"/>
                    </a:lnTo>
                    <a:lnTo>
                      <a:pt x="412" y="292"/>
                    </a:lnTo>
                    <a:lnTo>
                      <a:pt x="393" y="280"/>
                    </a:lnTo>
                    <a:lnTo>
                      <a:pt x="364" y="263"/>
                    </a:lnTo>
                    <a:lnTo>
                      <a:pt x="340" y="247"/>
                    </a:lnTo>
                    <a:lnTo>
                      <a:pt x="306" y="223"/>
                    </a:lnTo>
                    <a:lnTo>
                      <a:pt x="277" y="203"/>
                    </a:lnTo>
                    <a:lnTo>
                      <a:pt x="243" y="174"/>
                    </a:lnTo>
                    <a:lnTo>
                      <a:pt x="209" y="150"/>
                    </a:lnTo>
                    <a:lnTo>
                      <a:pt x="175" y="114"/>
                    </a:lnTo>
                    <a:lnTo>
                      <a:pt x="146" y="81"/>
                    </a:lnTo>
                    <a:lnTo>
                      <a:pt x="112" y="45"/>
                    </a:lnTo>
                    <a:lnTo>
                      <a:pt x="8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1" name="Freeform 51"/>
              <p:cNvSpPr>
                <a:spLocks/>
              </p:cNvSpPr>
              <p:nvPr/>
            </p:nvSpPr>
            <p:spPr bwMode="auto">
              <a:xfrm>
                <a:off x="7076448" y="1951643"/>
                <a:ext cx="69825" cy="80385"/>
              </a:xfrm>
              <a:custGeom>
                <a:avLst/>
                <a:gdLst>
                  <a:gd name="T0" fmla="*/ 0 w 324"/>
                  <a:gd name="T1" fmla="*/ 0 h 373"/>
                  <a:gd name="T2" fmla="*/ 4 w 324"/>
                  <a:gd name="T3" fmla="*/ 4 h 373"/>
                  <a:gd name="T4" fmla="*/ 29 w 324"/>
                  <a:gd name="T5" fmla="*/ 32 h 373"/>
                  <a:gd name="T6" fmla="*/ 38 w 324"/>
                  <a:gd name="T7" fmla="*/ 49 h 373"/>
                  <a:gd name="T8" fmla="*/ 58 w 324"/>
                  <a:gd name="T9" fmla="*/ 69 h 373"/>
                  <a:gd name="T10" fmla="*/ 82 w 324"/>
                  <a:gd name="T11" fmla="*/ 93 h 373"/>
                  <a:gd name="T12" fmla="*/ 101 w 324"/>
                  <a:gd name="T13" fmla="*/ 122 h 373"/>
                  <a:gd name="T14" fmla="*/ 121 w 324"/>
                  <a:gd name="T15" fmla="*/ 150 h 373"/>
                  <a:gd name="T16" fmla="*/ 145 w 324"/>
                  <a:gd name="T17" fmla="*/ 178 h 373"/>
                  <a:gd name="T18" fmla="*/ 164 w 324"/>
                  <a:gd name="T19" fmla="*/ 207 h 373"/>
                  <a:gd name="T20" fmla="*/ 184 w 324"/>
                  <a:gd name="T21" fmla="*/ 239 h 373"/>
                  <a:gd name="T22" fmla="*/ 203 w 324"/>
                  <a:gd name="T23" fmla="*/ 271 h 373"/>
                  <a:gd name="T24" fmla="*/ 218 w 324"/>
                  <a:gd name="T25" fmla="*/ 300 h 373"/>
                  <a:gd name="T26" fmla="*/ 232 w 324"/>
                  <a:gd name="T27" fmla="*/ 332 h 373"/>
                  <a:gd name="T28" fmla="*/ 252 w 324"/>
                  <a:gd name="T29" fmla="*/ 364 h 373"/>
                  <a:gd name="T30" fmla="*/ 324 w 324"/>
                  <a:gd name="T31" fmla="*/ 373 h 373"/>
                  <a:gd name="T32" fmla="*/ 324 w 324"/>
                  <a:gd name="T33" fmla="*/ 369 h 373"/>
                  <a:gd name="T34" fmla="*/ 319 w 324"/>
                  <a:gd name="T35" fmla="*/ 360 h 373"/>
                  <a:gd name="T36" fmla="*/ 315 w 324"/>
                  <a:gd name="T37" fmla="*/ 340 h 373"/>
                  <a:gd name="T38" fmla="*/ 305 w 324"/>
                  <a:gd name="T39" fmla="*/ 324 h 373"/>
                  <a:gd name="T40" fmla="*/ 295 w 324"/>
                  <a:gd name="T41" fmla="*/ 300 h 373"/>
                  <a:gd name="T42" fmla="*/ 285 w 324"/>
                  <a:gd name="T43" fmla="*/ 275 h 373"/>
                  <a:gd name="T44" fmla="*/ 271 w 324"/>
                  <a:gd name="T45" fmla="*/ 247 h 373"/>
                  <a:gd name="T46" fmla="*/ 256 w 324"/>
                  <a:gd name="T47" fmla="*/ 219 h 373"/>
                  <a:gd name="T48" fmla="*/ 237 w 324"/>
                  <a:gd name="T49" fmla="*/ 182 h 373"/>
                  <a:gd name="T50" fmla="*/ 218 w 324"/>
                  <a:gd name="T51" fmla="*/ 150 h 373"/>
                  <a:gd name="T52" fmla="*/ 198 w 324"/>
                  <a:gd name="T53" fmla="*/ 118 h 373"/>
                  <a:gd name="T54" fmla="*/ 179 w 324"/>
                  <a:gd name="T55" fmla="*/ 89 h 373"/>
                  <a:gd name="T56" fmla="*/ 155 w 324"/>
                  <a:gd name="T57" fmla="*/ 61 h 373"/>
                  <a:gd name="T58" fmla="*/ 135 w 324"/>
                  <a:gd name="T59" fmla="*/ 37 h 373"/>
                  <a:gd name="T60" fmla="*/ 116 w 324"/>
                  <a:gd name="T61" fmla="*/ 16 h 373"/>
                  <a:gd name="T62" fmla="*/ 96 w 324"/>
                  <a:gd name="T63" fmla="*/ 0 h 373"/>
                  <a:gd name="T64" fmla="*/ 0 w 324"/>
                  <a:gd name="T65" fmla="*/ 0 h 373"/>
                  <a:gd name="T66" fmla="*/ 0 w 324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4" h="373">
                    <a:moveTo>
                      <a:pt x="0" y="0"/>
                    </a:moveTo>
                    <a:lnTo>
                      <a:pt x="4" y="4"/>
                    </a:lnTo>
                    <a:lnTo>
                      <a:pt x="29" y="32"/>
                    </a:lnTo>
                    <a:lnTo>
                      <a:pt x="38" y="49"/>
                    </a:lnTo>
                    <a:lnTo>
                      <a:pt x="58" y="69"/>
                    </a:lnTo>
                    <a:lnTo>
                      <a:pt x="82" y="93"/>
                    </a:lnTo>
                    <a:lnTo>
                      <a:pt x="101" y="122"/>
                    </a:lnTo>
                    <a:lnTo>
                      <a:pt x="121" y="150"/>
                    </a:lnTo>
                    <a:lnTo>
                      <a:pt x="145" y="178"/>
                    </a:lnTo>
                    <a:lnTo>
                      <a:pt x="164" y="207"/>
                    </a:lnTo>
                    <a:lnTo>
                      <a:pt x="184" y="239"/>
                    </a:lnTo>
                    <a:lnTo>
                      <a:pt x="203" y="271"/>
                    </a:lnTo>
                    <a:lnTo>
                      <a:pt x="218" y="300"/>
                    </a:lnTo>
                    <a:lnTo>
                      <a:pt x="232" y="332"/>
                    </a:lnTo>
                    <a:lnTo>
                      <a:pt x="252" y="364"/>
                    </a:lnTo>
                    <a:lnTo>
                      <a:pt x="324" y="373"/>
                    </a:lnTo>
                    <a:lnTo>
                      <a:pt x="324" y="369"/>
                    </a:lnTo>
                    <a:lnTo>
                      <a:pt x="319" y="360"/>
                    </a:lnTo>
                    <a:lnTo>
                      <a:pt x="315" y="340"/>
                    </a:lnTo>
                    <a:lnTo>
                      <a:pt x="305" y="324"/>
                    </a:lnTo>
                    <a:lnTo>
                      <a:pt x="295" y="300"/>
                    </a:lnTo>
                    <a:lnTo>
                      <a:pt x="285" y="275"/>
                    </a:lnTo>
                    <a:lnTo>
                      <a:pt x="271" y="247"/>
                    </a:lnTo>
                    <a:lnTo>
                      <a:pt x="256" y="219"/>
                    </a:lnTo>
                    <a:lnTo>
                      <a:pt x="237" y="182"/>
                    </a:lnTo>
                    <a:lnTo>
                      <a:pt x="218" y="150"/>
                    </a:lnTo>
                    <a:lnTo>
                      <a:pt x="198" y="118"/>
                    </a:lnTo>
                    <a:lnTo>
                      <a:pt x="179" y="89"/>
                    </a:lnTo>
                    <a:lnTo>
                      <a:pt x="155" y="61"/>
                    </a:lnTo>
                    <a:lnTo>
                      <a:pt x="135" y="37"/>
                    </a:lnTo>
                    <a:lnTo>
                      <a:pt x="116" y="1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2" name="Freeform 52"/>
              <p:cNvSpPr>
                <a:spLocks/>
              </p:cNvSpPr>
              <p:nvPr/>
            </p:nvSpPr>
            <p:spPr bwMode="auto">
              <a:xfrm>
                <a:off x="8172958" y="1235290"/>
                <a:ext cx="449121" cy="434467"/>
              </a:xfrm>
              <a:custGeom>
                <a:avLst/>
                <a:gdLst>
                  <a:gd name="T0" fmla="*/ 53 w 2084"/>
                  <a:gd name="T1" fmla="*/ 1757 h 2016"/>
                  <a:gd name="T2" fmla="*/ 276 w 2084"/>
                  <a:gd name="T3" fmla="*/ 1830 h 2016"/>
                  <a:gd name="T4" fmla="*/ 625 w 2084"/>
                  <a:gd name="T5" fmla="*/ 1883 h 2016"/>
                  <a:gd name="T6" fmla="*/ 1061 w 2084"/>
                  <a:gd name="T7" fmla="*/ 1834 h 2016"/>
                  <a:gd name="T8" fmla="*/ 1498 w 2084"/>
                  <a:gd name="T9" fmla="*/ 1628 h 2016"/>
                  <a:gd name="T10" fmla="*/ 1803 w 2084"/>
                  <a:gd name="T11" fmla="*/ 1316 h 2016"/>
                  <a:gd name="T12" fmla="*/ 1972 w 2084"/>
                  <a:gd name="T13" fmla="*/ 947 h 2016"/>
                  <a:gd name="T14" fmla="*/ 1997 w 2084"/>
                  <a:gd name="T15" fmla="*/ 547 h 2016"/>
                  <a:gd name="T16" fmla="*/ 1837 w 2084"/>
                  <a:gd name="T17" fmla="*/ 215 h 2016"/>
                  <a:gd name="T18" fmla="*/ 1468 w 2084"/>
                  <a:gd name="T19" fmla="*/ 77 h 2016"/>
                  <a:gd name="T20" fmla="*/ 1052 w 2084"/>
                  <a:gd name="T21" fmla="*/ 122 h 2016"/>
                  <a:gd name="T22" fmla="*/ 727 w 2084"/>
                  <a:gd name="T23" fmla="*/ 344 h 2016"/>
                  <a:gd name="T24" fmla="*/ 640 w 2084"/>
                  <a:gd name="T25" fmla="*/ 640 h 2016"/>
                  <a:gd name="T26" fmla="*/ 785 w 2084"/>
                  <a:gd name="T27" fmla="*/ 834 h 2016"/>
                  <a:gd name="T28" fmla="*/ 1018 w 2084"/>
                  <a:gd name="T29" fmla="*/ 907 h 2016"/>
                  <a:gd name="T30" fmla="*/ 1221 w 2084"/>
                  <a:gd name="T31" fmla="*/ 854 h 2016"/>
                  <a:gd name="T32" fmla="*/ 1279 w 2084"/>
                  <a:gd name="T33" fmla="*/ 733 h 2016"/>
                  <a:gd name="T34" fmla="*/ 1231 w 2084"/>
                  <a:gd name="T35" fmla="*/ 676 h 2016"/>
                  <a:gd name="T36" fmla="*/ 1134 w 2084"/>
                  <a:gd name="T37" fmla="*/ 680 h 2016"/>
                  <a:gd name="T38" fmla="*/ 1037 w 2084"/>
                  <a:gd name="T39" fmla="*/ 745 h 2016"/>
                  <a:gd name="T40" fmla="*/ 955 w 2084"/>
                  <a:gd name="T41" fmla="*/ 765 h 2016"/>
                  <a:gd name="T42" fmla="*/ 877 w 2084"/>
                  <a:gd name="T43" fmla="*/ 729 h 2016"/>
                  <a:gd name="T44" fmla="*/ 819 w 2084"/>
                  <a:gd name="T45" fmla="*/ 660 h 2016"/>
                  <a:gd name="T46" fmla="*/ 868 w 2084"/>
                  <a:gd name="T47" fmla="*/ 628 h 2016"/>
                  <a:gd name="T48" fmla="*/ 935 w 2084"/>
                  <a:gd name="T49" fmla="*/ 688 h 2016"/>
                  <a:gd name="T50" fmla="*/ 1008 w 2084"/>
                  <a:gd name="T51" fmla="*/ 680 h 2016"/>
                  <a:gd name="T52" fmla="*/ 1095 w 2084"/>
                  <a:gd name="T53" fmla="*/ 603 h 2016"/>
                  <a:gd name="T54" fmla="*/ 1202 w 2084"/>
                  <a:gd name="T55" fmla="*/ 579 h 2016"/>
                  <a:gd name="T56" fmla="*/ 1328 w 2084"/>
                  <a:gd name="T57" fmla="*/ 611 h 2016"/>
                  <a:gd name="T58" fmla="*/ 1396 w 2084"/>
                  <a:gd name="T59" fmla="*/ 705 h 2016"/>
                  <a:gd name="T60" fmla="*/ 1381 w 2084"/>
                  <a:gd name="T61" fmla="*/ 826 h 2016"/>
                  <a:gd name="T62" fmla="*/ 1275 w 2084"/>
                  <a:gd name="T63" fmla="*/ 931 h 2016"/>
                  <a:gd name="T64" fmla="*/ 1076 w 2084"/>
                  <a:gd name="T65" fmla="*/ 988 h 2016"/>
                  <a:gd name="T66" fmla="*/ 872 w 2084"/>
                  <a:gd name="T67" fmla="*/ 960 h 2016"/>
                  <a:gd name="T68" fmla="*/ 712 w 2084"/>
                  <a:gd name="T69" fmla="*/ 875 h 2016"/>
                  <a:gd name="T70" fmla="*/ 611 w 2084"/>
                  <a:gd name="T71" fmla="*/ 745 h 2016"/>
                  <a:gd name="T72" fmla="*/ 577 w 2084"/>
                  <a:gd name="T73" fmla="*/ 579 h 2016"/>
                  <a:gd name="T74" fmla="*/ 625 w 2084"/>
                  <a:gd name="T75" fmla="*/ 377 h 2016"/>
                  <a:gd name="T76" fmla="*/ 780 w 2084"/>
                  <a:gd name="T77" fmla="*/ 182 h 2016"/>
                  <a:gd name="T78" fmla="*/ 1061 w 2084"/>
                  <a:gd name="T79" fmla="*/ 45 h 2016"/>
                  <a:gd name="T80" fmla="*/ 1454 w 2084"/>
                  <a:gd name="T81" fmla="*/ 0 h 2016"/>
                  <a:gd name="T82" fmla="*/ 1774 w 2084"/>
                  <a:gd name="T83" fmla="*/ 77 h 2016"/>
                  <a:gd name="T84" fmla="*/ 1982 w 2084"/>
                  <a:gd name="T85" fmla="*/ 267 h 2016"/>
                  <a:gd name="T86" fmla="*/ 2079 w 2084"/>
                  <a:gd name="T87" fmla="*/ 555 h 2016"/>
                  <a:gd name="T88" fmla="*/ 2060 w 2084"/>
                  <a:gd name="T89" fmla="*/ 919 h 2016"/>
                  <a:gd name="T90" fmla="*/ 1943 w 2084"/>
                  <a:gd name="T91" fmla="*/ 1271 h 2016"/>
                  <a:gd name="T92" fmla="*/ 1720 w 2084"/>
                  <a:gd name="T93" fmla="*/ 1583 h 2016"/>
                  <a:gd name="T94" fmla="*/ 1391 w 2084"/>
                  <a:gd name="T95" fmla="*/ 1834 h 2016"/>
                  <a:gd name="T96" fmla="*/ 955 w 2084"/>
                  <a:gd name="T97" fmla="*/ 1988 h 2016"/>
                  <a:gd name="T98" fmla="*/ 553 w 2084"/>
                  <a:gd name="T99" fmla="*/ 2016 h 2016"/>
                  <a:gd name="T100" fmla="*/ 247 w 2084"/>
                  <a:gd name="T101" fmla="*/ 1976 h 2016"/>
                  <a:gd name="T102" fmla="*/ 78 w 2084"/>
                  <a:gd name="T103" fmla="*/ 1923 h 2016"/>
                  <a:gd name="T104" fmla="*/ 0 w 2084"/>
                  <a:gd name="T105" fmla="*/ 1733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84" h="2016">
                    <a:moveTo>
                      <a:pt x="0" y="1733"/>
                    </a:moveTo>
                    <a:lnTo>
                      <a:pt x="5" y="1733"/>
                    </a:lnTo>
                    <a:lnTo>
                      <a:pt x="19" y="1745"/>
                    </a:lnTo>
                    <a:lnTo>
                      <a:pt x="53" y="1757"/>
                    </a:lnTo>
                    <a:lnTo>
                      <a:pt x="92" y="1773"/>
                    </a:lnTo>
                    <a:lnTo>
                      <a:pt x="141" y="1794"/>
                    </a:lnTo>
                    <a:lnTo>
                      <a:pt x="204" y="1814"/>
                    </a:lnTo>
                    <a:lnTo>
                      <a:pt x="276" y="1830"/>
                    </a:lnTo>
                    <a:lnTo>
                      <a:pt x="354" y="1850"/>
                    </a:lnTo>
                    <a:lnTo>
                      <a:pt x="431" y="1862"/>
                    </a:lnTo>
                    <a:lnTo>
                      <a:pt x="528" y="1875"/>
                    </a:lnTo>
                    <a:lnTo>
                      <a:pt x="625" y="1883"/>
                    </a:lnTo>
                    <a:lnTo>
                      <a:pt x="727" y="1883"/>
                    </a:lnTo>
                    <a:lnTo>
                      <a:pt x="834" y="1875"/>
                    </a:lnTo>
                    <a:lnTo>
                      <a:pt x="950" y="1858"/>
                    </a:lnTo>
                    <a:lnTo>
                      <a:pt x="1061" y="1834"/>
                    </a:lnTo>
                    <a:lnTo>
                      <a:pt x="1183" y="1798"/>
                    </a:lnTo>
                    <a:lnTo>
                      <a:pt x="1294" y="1749"/>
                    </a:lnTo>
                    <a:lnTo>
                      <a:pt x="1401" y="1692"/>
                    </a:lnTo>
                    <a:lnTo>
                      <a:pt x="1498" y="1628"/>
                    </a:lnTo>
                    <a:lnTo>
                      <a:pt x="1590" y="1559"/>
                    </a:lnTo>
                    <a:lnTo>
                      <a:pt x="1667" y="1482"/>
                    </a:lnTo>
                    <a:lnTo>
                      <a:pt x="1740" y="1405"/>
                    </a:lnTo>
                    <a:lnTo>
                      <a:pt x="1803" y="1316"/>
                    </a:lnTo>
                    <a:lnTo>
                      <a:pt x="1861" y="1231"/>
                    </a:lnTo>
                    <a:lnTo>
                      <a:pt x="1900" y="1138"/>
                    </a:lnTo>
                    <a:lnTo>
                      <a:pt x="1939" y="1045"/>
                    </a:lnTo>
                    <a:lnTo>
                      <a:pt x="1972" y="947"/>
                    </a:lnTo>
                    <a:lnTo>
                      <a:pt x="1992" y="846"/>
                    </a:lnTo>
                    <a:lnTo>
                      <a:pt x="2002" y="745"/>
                    </a:lnTo>
                    <a:lnTo>
                      <a:pt x="2002" y="648"/>
                    </a:lnTo>
                    <a:lnTo>
                      <a:pt x="1997" y="547"/>
                    </a:lnTo>
                    <a:lnTo>
                      <a:pt x="1982" y="449"/>
                    </a:lnTo>
                    <a:lnTo>
                      <a:pt x="1948" y="356"/>
                    </a:lnTo>
                    <a:lnTo>
                      <a:pt x="1900" y="279"/>
                    </a:lnTo>
                    <a:lnTo>
                      <a:pt x="1837" y="215"/>
                    </a:lnTo>
                    <a:lnTo>
                      <a:pt x="1759" y="162"/>
                    </a:lnTo>
                    <a:lnTo>
                      <a:pt x="1667" y="122"/>
                    </a:lnTo>
                    <a:lnTo>
                      <a:pt x="1570" y="93"/>
                    </a:lnTo>
                    <a:lnTo>
                      <a:pt x="1468" y="77"/>
                    </a:lnTo>
                    <a:lnTo>
                      <a:pt x="1367" y="73"/>
                    </a:lnTo>
                    <a:lnTo>
                      <a:pt x="1255" y="77"/>
                    </a:lnTo>
                    <a:lnTo>
                      <a:pt x="1153" y="97"/>
                    </a:lnTo>
                    <a:lnTo>
                      <a:pt x="1052" y="122"/>
                    </a:lnTo>
                    <a:lnTo>
                      <a:pt x="955" y="162"/>
                    </a:lnTo>
                    <a:lnTo>
                      <a:pt x="868" y="215"/>
                    </a:lnTo>
                    <a:lnTo>
                      <a:pt x="795" y="275"/>
                    </a:lnTo>
                    <a:lnTo>
                      <a:pt x="727" y="344"/>
                    </a:lnTo>
                    <a:lnTo>
                      <a:pt x="683" y="425"/>
                    </a:lnTo>
                    <a:lnTo>
                      <a:pt x="649" y="502"/>
                    </a:lnTo>
                    <a:lnTo>
                      <a:pt x="640" y="579"/>
                    </a:lnTo>
                    <a:lnTo>
                      <a:pt x="640" y="640"/>
                    </a:lnTo>
                    <a:lnTo>
                      <a:pt x="664" y="700"/>
                    </a:lnTo>
                    <a:lnTo>
                      <a:pt x="693" y="753"/>
                    </a:lnTo>
                    <a:lnTo>
                      <a:pt x="737" y="798"/>
                    </a:lnTo>
                    <a:lnTo>
                      <a:pt x="785" y="834"/>
                    </a:lnTo>
                    <a:lnTo>
                      <a:pt x="843" y="866"/>
                    </a:lnTo>
                    <a:lnTo>
                      <a:pt x="897" y="883"/>
                    </a:lnTo>
                    <a:lnTo>
                      <a:pt x="960" y="895"/>
                    </a:lnTo>
                    <a:lnTo>
                      <a:pt x="1018" y="907"/>
                    </a:lnTo>
                    <a:lnTo>
                      <a:pt x="1081" y="907"/>
                    </a:lnTo>
                    <a:lnTo>
                      <a:pt x="1134" y="895"/>
                    </a:lnTo>
                    <a:lnTo>
                      <a:pt x="1183" y="879"/>
                    </a:lnTo>
                    <a:lnTo>
                      <a:pt x="1221" y="854"/>
                    </a:lnTo>
                    <a:lnTo>
                      <a:pt x="1255" y="826"/>
                    </a:lnTo>
                    <a:lnTo>
                      <a:pt x="1270" y="790"/>
                    </a:lnTo>
                    <a:lnTo>
                      <a:pt x="1279" y="761"/>
                    </a:lnTo>
                    <a:lnTo>
                      <a:pt x="1279" y="733"/>
                    </a:lnTo>
                    <a:lnTo>
                      <a:pt x="1279" y="713"/>
                    </a:lnTo>
                    <a:lnTo>
                      <a:pt x="1265" y="696"/>
                    </a:lnTo>
                    <a:lnTo>
                      <a:pt x="1250" y="684"/>
                    </a:lnTo>
                    <a:lnTo>
                      <a:pt x="1231" y="676"/>
                    </a:lnTo>
                    <a:lnTo>
                      <a:pt x="1212" y="672"/>
                    </a:lnTo>
                    <a:lnTo>
                      <a:pt x="1183" y="672"/>
                    </a:lnTo>
                    <a:lnTo>
                      <a:pt x="1158" y="672"/>
                    </a:lnTo>
                    <a:lnTo>
                      <a:pt x="1134" y="680"/>
                    </a:lnTo>
                    <a:lnTo>
                      <a:pt x="1110" y="692"/>
                    </a:lnTo>
                    <a:lnTo>
                      <a:pt x="1081" y="700"/>
                    </a:lnTo>
                    <a:lnTo>
                      <a:pt x="1061" y="721"/>
                    </a:lnTo>
                    <a:lnTo>
                      <a:pt x="1037" y="745"/>
                    </a:lnTo>
                    <a:lnTo>
                      <a:pt x="1027" y="773"/>
                    </a:lnTo>
                    <a:lnTo>
                      <a:pt x="1003" y="773"/>
                    </a:lnTo>
                    <a:lnTo>
                      <a:pt x="974" y="769"/>
                    </a:lnTo>
                    <a:lnTo>
                      <a:pt x="955" y="765"/>
                    </a:lnTo>
                    <a:lnTo>
                      <a:pt x="935" y="761"/>
                    </a:lnTo>
                    <a:lnTo>
                      <a:pt x="916" y="753"/>
                    </a:lnTo>
                    <a:lnTo>
                      <a:pt x="897" y="745"/>
                    </a:lnTo>
                    <a:lnTo>
                      <a:pt x="877" y="729"/>
                    </a:lnTo>
                    <a:lnTo>
                      <a:pt x="858" y="717"/>
                    </a:lnTo>
                    <a:lnTo>
                      <a:pt x="843" y="700"/>
                    </a:lnTo>
                    <a:lnTo>
                      <a:pt x="834" y="680"/>
                    </a:lnTo>
                    <a:lnTo>
                      <a:pt x="819" y="660"/>
                    </a:lnTo>
                    <a:lnTo>
                      <a:pt x="809" y="636"/>
                    </a:lnTo>
                    <a:lnTo>
                      <a:pt x="809" y="611"/>
                    </a:lnTo>
                    <a:lnTo>
                      <a:pt x="809" y="583"/>
                    </a:lnTo>
                    <a:lnTo>
                      <a:pt x="868" y="628"/>
                    </a:lnTo>
                    <a:lnTo>
                      <a:pt x="872" y="636"/>
                    </a:lnTo>
                    <a:lnTo>
                      <a:pt x="897" y="660"/>
                    </a:lnTo>
                    <a:lnTo>
                      <a:pt x="911" y="672"/>
                    </a:lnTo>
                    <a:lnTo>
                      <a:pt x="935" y="688"/>
                    </a:lnTo>
                    <a:lnTo>
                      <a:pt x="960" y="700"/>
                    </a:lnTo>
                    <a:lnTo>
                      <a:pt x="994" y="709"/>
                    </a:lnTo>
                    <a:lnTo>
                      <a:pt x="994" y="700"/>
                    </a:lnTo>
                    <a:lnTo>
                      <a:pt x="1008" y="680"/>
                    </a:lnTo>
                    <a:lnTo>
                      <a:pt x="1027" y="656"/>
                    </a:lnTo>
                    <a:lnTo>
                      <a:pt x="1061" y="632"/>
                    </a:lnTo>
                    <a:lnTo>
                      <a:pt x="1076" y="615"/>
                    </a:lnTo>
                    <a:lnTo>
                      <a:pt x="1095" y="603"/>
                    </a:lnTo>
                    <a:lnTo>
                      <a:pt x="1115" y="591"/>
                    </a:lnTo>
                    <a:lnTo>
                      <a:pt x="1144" y="587"/>
                    </a:lnTo>
                    <a:lnTo>
                      <a:pt x="1173" y="579"/>
                    </a:lnTo>
                    <a:lnTo>
                      <a:pt x="1202" y="579"/>
                    </a:lnTo>
                    <a:lnTo>
                      <a:pt x="1231" y="579"/>
                    </a:lnTo>
                    <a:lnTo>
                      <a:pt x="1270" y="587"/>
                    </a:lnTo>
                    <a:lnTo>
                      <a:pt x="1299" y="595"/>
                    </a:lnTo>
                    <a:lnTo>
                      <a:pt x="1328" y="611"/>
                    </a:lnTo>
                    <a:lnTo>
                      <a:pt x="1352" y="628"/>
                    </a:lnTo>
                    <a:lnTo>
                      <a:pt x="1376" y="652"/>
                    </a:lnTo>
                    <a:lnTo>
                      <a:pt x="1386" y="676"/>
                    </a:lnTo>
                    <a:lnTo>
                      <a:pt x="1396" y="705"/>
                    </a:lnTo>
                    <a:lnTo>
                      <a:pt x="1401" y="733"/>
                    </a:lnTo>
                    <a:lnTo>
                      <a:pt x="1401" y="765"/>
                    </a:lnTo>
                    <a:lnTo>
                      <a:pt x="1391" y="794"/>
                    </a:lnTo>
                    <a:lnTo>
                      <a:pt x="1381" y="826"/>
                    </a:lnTo>
                    <a:lnTo>
                      <a:pt x="1362" y="854"/>
                    </a:lnTo>
                    <a:lnTo>
                      <a:pt x="1342" y="883"/>
                    </a:lnTo>
                    <a:lnTo>
                      <a:pt x="1309" y="907"/>
                    </a:lnTo>
                    <a:lnTo>
                      <a:pt x="1275" y="931"/>
                    </a:lnTo>
                    <a:lnTo>
                      <a:pt x="1231" y="952"/>
                    </a:lnTo>
                    <a:lnTo>
                      <a:pt x="1183" y="972"/>
                    </a:lnTo>
                    <a:lnTo>
                      <a:pt x="1129" y="980"/>
                    </a:lnTo>
                    <a:lnTo>
                      <a:pt x="1076" y="988"/>
                    </a:lnTo>
                    <a:lnTo>
                      <a:pt x="1023" y="988"/>
                    </a:lnTo>
                    <a:lnTo>
                      <a:pt x="969" y="984"/>
                    </a:lnTo>
                    <a:lnTo>
                      <a:pt x="916" y="972"/>
                    </a:lnTo>
                    <a:lnTo>
                      <a:pt x="872" y="960"/>
                    </a:lnTo>
                    <a:lnTo>
                      <a:pt x="829" y="943"/>
                    </a:lnTo>
                    <a:lnTo>
                      <a:pt x="790" y="927"/>
                    </a:lnTo>
                    <a:lnTo>
                      <a:pt x="746" y="899"/>
                    </a:lnTo>
                    <a:lnTo>
                      <a:pt x="712" y="875"/>
                    </a:lnTo>
                    <a:lnTo>
                      <a:pt x="679" y="846"/>
                    </a:lnTo>
                    <a:lnTo>
                      <a:pt x="654" y="814"/>
                    </a:lnTo>
                    <a:lnTo>
                      <a:pt x="625" y="777"/>
                    </a:lnTo>
                    <a:lnTo>
                      <a:pt x="611" y="745"/>
                    </a:lnTo>
                    <a:lnTo>
                      <a:pt x="596" y="705"/>
                    </a:lnTo>
                    <a:lnTo>
                      <a:pt x="591" y="668"/>
                    </a:lnTo>
                    <a:lnTo>
                      <a:pt x="577" y="620"/>
                    </a:lnTo>
                    <a:lnTo>
                      <a:pt x="577" y="579"/>
                    </a:lnTo>
                    <a:lnTo>
                      <a:pt x="582" y="530"/>
                    </a:lnTo>
                    <a:lnTo>
                      <a:pt x="591" y="482"/>
                    </a:lnTo>
                    <a:lnTo>
                      <a:pt x="606" y="429"/>
                    </a:lnTo>
                    <a:lnTo>
                      <a:pt x="625" y="377"/>
                    </a:lnTo>
                    <a:lnTo>
                      <a:pt x="654" y="324"/>
                    </a:lnTo>
                    <a:lnTo>
                      <a:pt x="693" y="279"/>
                    </a:lnTo>
                    <a:lnTo>
                      <a:pt x="732" y="227"/>
                    </a:lnTo>
                    <a:lnTo>
                      <a:pt x="780" y="182"/>
                    </a:lnTo>
                    <a:lnTo>
                      <a:pt x="834" y="142"/>
                    </a:lnTo>
                    <a:lnTo>
                      <a:pt x="906" y="105"/>
                    </a:lnTo>
                    <a:lnTo>
                      <a:pt x="979" y="73"/>
                    </a:lnTo>
                    <a:lnTo>
                      <a:pt x="1061" y="45"/>
                    </a:lnTo>
                    <a:lnTo>
                      <a:pt x="1153" y="20"/>
                    </a:lnTo>
                    <a:lnTo>
                      <a:pt x="1260" y="8"/>
                    </a:lnTo>
                    <a:lnTo>
                      <a:pt x="1362" y="0"/>
                    </a:lnTo>
                    <a:lnTo>
                      <a:pt x="1454" y="0"/>
                    </a:lnTo>
                    <a:lnTo>
                      <a:pt x="1546" y="8"/>
                    </a:lnTo>
                    <a:lnTo>
                      <a:pt x="1628" y="24"/>
                    </a:lnTo>
                    <a:lnTo>
                      <a:pt x="1701" y="45"/>
                    </a:lnTo>
                    <a:lnTo>
                      <a:pt x="1774" y="77"/>
                    </a:lnTo>
                    <a:lnTo>
                      <a:pt x="1837" y="113"/>
                    </a:lnTo>
                    <a:lnTo>
                      <a:pt x="1895" y="162"/>
                    </a:lnTo>
                    <a:lnTo>
                      <a:pt x="1939" y="211"/>
                    </a:lnTo>
                    <a:lnTo>
                      <a:pt x="1982" y="267"/>
                    </a:lnTo>
                    <a:lnTo>
                      <a:pt x="2016" y="328"/>
                    </a:lnTo>
                    <a:lnTo>
                      <a:pt x="2045" y="401"/>
                    </a:lnTo>
                    <a:lnTo>
                      <a:pt x="2065" y="474"/>
                    </a:lnTo>
                    <a:lnTo>
                      <a:pt x="2079" y="555"/>
                    </a:lnTo>
                    <a:lnTo>
                      <a:pt x="2084" y="640"/>
                    </a:lnTo>
                    <a:lnTo>
                      <a:pt x="2084" y="737"/>
                    </a:lnTo>
                    <a:lnTo>
                      <a:pt x="2074" y="826"/>
                    </a:lnTo>
                    <a:lnTo>
                      <a:pt x="2060" y="919"/>
                    </a:lnTo>
                    <a:lnTo>
                      <a:pt x="2040" y="1008"/>
                    </a:lnTo>
                    <a:lnTo>
                      <a:pt x="2016" y="1101"/>
                    </a:lnTo>
                    <a:lnTo>
                      <a:pt x="1982" y="1186"/>
                    </a:lnTo>
                    <a:lnTo>
                      <a:pt x="1943" y="1271"/>
                    </a:lnTo>
                    <a:lnTo>
                      <a:pt x="1900" y="1352"/>
                    </a:lnTo>
                    <a:lnTo>
                      <a:pt x="1851" y="1437"/>
                    </a:lnTo>
                    <a:lnTo>
                      <a:pt x="1788" y="1510"/>
                    </a:lnTo>
                    <a:lnTo>
                      <a:pt x="1720" y="1583"/>
                    </a:lnTo>
                    <a:lnTo>
                      <a:pt x="1648" y="1648"/>
                    </a:lnTo>
                    <a:lnTo>
                      <a:pt x="1570" y="1717"/>
                    </a:lnTo>
                    <a:lnTo>
                      <a:pt x="1478" y="1773"/>
                    </a:lnTo>
                    <a:lnTo>
                      <a:pt x="1391" y="1834"/>
                    </a:lnTo>
                    <a:lnTo>
                      <a:pt x="1284" y="1883"/>
                    </a:lnTo>
                    <a:lnTo>
                      <a:pt x="1178" y="1927"/>
                    </a:lnTo>
                    <a:lnTo>
                      <a:pt x="1061" y="1964"/>
                    </a:lnTo>
                    <a:lnTo>
                      <a:pt x="955" y="1988"/>
                    </a:lnTo>
                    <a:lnTo>
                      <a:pt x="843" y="2004"/>
                    </a:lnTo>
                    <a:lnTo>
                      <a:pt x="746" y="2016"/>
                    </a:lnTo>
                    <a:lnTo>
                      <a:pt x="645" y="2016"/>
                    </a:lnTo>
                    <a:lnTo>
                      <a:pt x="553" y="2016"/>
                    </a:lnTo>
                    <a:lnTo>
                      <a:pt x="465" y="2008"/>
                    </a:lnTo>
                    <a:lnTo>
                      <a:pt x="388" y="2004"/>
                    </a:lnTo>
                    <a:lnTo>
                      <a:pt x="310" y="1988"/>
                    </a:lnTo>
                    <a:lnTo>
                      <a:pt x="247" y="1976"/>
                    </a:lnTo>
                    <a:lnTo>
                      <a:pt x="189" y="1956"/>
                    </a:lnTo>
                    <a:lnTo>
                      <a:pt x="141" y="1943"/>
                    </a:lnTo>
                    <a:lnTo>
                      <a:pt x="107" y="1931"/>
                    </a:lnTo>
                    <a:lnTo>
                      <a:pt x="78" y="1923"/>
                    </a:lnTo>
                    <a:lnTo>
                      <a:pt x="58" y="1915"/>
                    </a:lnTo>
                    <a:lnTo>
                      <a:pt x="58" y="1915"/>
                    </a:lnTo>
                    <a:lnTo>
                      <a:pt x="0" y="1733"/>
                    </a:lnTo>
                    <a:lnTo>
                      <a:pt x="0" y="17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3" name="Freeform 53"/>
              <p:cNvSpPr>
                <a:spLocks/>
              </p:cNvSpPr>
              <p:nvPr/>
            </p:nvSpPr>
            <p:spPr bwMode="auto">
              <a:xfrm>
                <a:off x="8197957" y="1270203"/>
                <a:ext cx="370891" cy="335979"/>
              </a:xfrm>
              <a:custGeom>
                <a:avLst/>
                <a:gdLst>
                  <a:gd name="T0" fmla="*/ 752 w 1721"/>
                  <a:gd name="T1" fmla="*/ 397 h 1559"/>
                  <a:gd name="T2" fmla="*/ 766 w 1721"/>
                  <a:gd name="T3" fmla="*/ 368 h 1559"/>
                  <a:gd name="T4" fmla="*/ 795 w 1721"/>
                  <a:gd name="T5" fmla="*/ 324 h 1559"/>
                  <a:gd name="T6" fmla="*/ 839 w 1721"/>
                  <a:gd name="T7" fmla="*/ 267 h 1559"/>
                  <a:gd name="T8" fmla="*/ 907 w 1721"/>
                  <a:gd name="T9" fmla="*/ 211 h 1559"/>
                  <a:gd name="T10" fmla="*/ 989 w 1721"/>
                  <a:gd name="T11" fmla="*/ 158 h 1559"/>
                  <a:gd name="T12" fmla="*/ 1096 w 1721"/>
                  <a:gd name="T13" fmla="*/ 117 h 1559"/>
                  <a:gd name="T14" fmla="*/ 1226 w 1721"/>
                  <a:gd name="T15" fmla="*/ 101 h 1559"/>
                  <a:gd name="T16" fmla="*/ 1372 w 1721"/>
                  <a:gd name="T17" fmla="*/ 117 h 1559"/>
                  <a:gd name="T18" fmla="*/ 1488 w 1721"/>
                  <a:gd name="T19" fmla="*/ 174 h 1559"/>
                  <a:gd name="T20" fmla="*/ 1566 w 1721"/>
                  <a:gd name="T21" fmla="*/ 267 h 1559"/>
                  <a:gd name="T22" fmla="*/ 1609 w 1721"/>
                  <a:gd name="T23" fmla="*/ 393 h 1559"/>
                  <a:gd name="T24" fmla="*/ 1614 w 1721"/>
                  <a:gd name="T25" fmla="*/ 538 h 1559"/>
                  <a:gd name="T26" fmla="*/ 1585 w 1721"/>
                  <a:gd name="T27" fmla="*/ 704 h 1559"/>
                  <a:gd name="T28" fmla="*/ 1517 w 1721"/>
                  <a:gd name="T29" fmla="*/ 875 h 1559"/>
                  <a:gd name="T30" fmla="*/ 1420 w 1721"/>
                  <a:gd name="T31" fmla="*/ 1049 h 1559"/>
                  <a:gd name="T32" fmla="*/ 1285 w 1721"/>
                  <a:gd name="T33" fmla="*/ 1211 h 1559"/>
                  <a:gd name="T34" fmla="*/ 1125 w 1721"/>
                  <a:gd name="T35" fmla="*/ 1336 h 1559"/>
                  <a:gd name="T36" fmla="*/ 941 w 1721"/>
                  <a:gd name="T37" fmla="*/ 1413 h 1559"/>
                  <a:gd name="T38" fmla="*/ 752 w 1721"/>
                  <a:gd name="T39" fmla="*/ 1458 h 1559"/>
                  <a:gd name="T40" fmla="*/ 553 w 1721"/>
                  <a:gd name="T41" fmla="*/ 1466 h 1559"/>
                  <a:gd name="T42" fmla="*/ 364 w 1721"/>
                  <a:gd name="T43" fmla="*/ 1458 h 1559"/>
                  <a:gd name="T44" fmla="*/ 194 w 1721"/>
                  <a:gd name="T45" fmla="*/ 1437 h 1559"/>
                  <a:gd name="T46" fmla="*/ 54 w 1721"/>
                  <a:gd name="T47" fmla="*/ 1405 h 1559"/>
                  <a:gd name="T48" fmla="*/ 131 w 1721"/>
                  <a:gd name="T49" fmla="*/ 1490 h 1559"/>
                  <a:gd name="T50" fmla="*/ 160 w 1721"/>
                  <a:gd name="T51" fmla="*/ 1498 h 1559"/>
                  <a:gd name="T52" fmla="*/ 257 w 1721"/>
                  <a:gd name="T53" fmla="*/ 1522 h 1559"/>
                  <a:gd name="T54" fmla="*/ 388 w 1721"/>
                  <a:gd name="T55" fmla="*/ 1543 h 1559"/>
                  <a:gd name="T56" fmla="*/ 567 w 1721"/>
                  <a:gd name="T57" fmla="*/ 1559 h 1559"/>
                  <a:gd name="T58" fmla="*/ 761 w 1721"/>
                  <a:gd name="T59" fmla="*/ 1543 h 1559"/>
                  <a:gd name="T60" fmla="*/ 970 w 1721"/>
                  <a:gd name="T61" fmla="*/ 1498 h 1559"/>
                  <a:gd name="T62" fmla="*/ 1178 w 1721"/>
                  <a:gd name="T63" fmla="*/ 1401 h 1559"/>
                  <a:gd name="T64" fmla="*/ 1372 w 1721"/>
                  <a:gd name="T65" fmla="*/ 1251 h 1559"/>
                  <a:gd name="T66" fmla="*/ 1522 w 1721"/>
                  <a:gd name="T67" fmla="*/ 1049 h 1559"/>
                  <a:gd name="T68" fmla="*/ 1638 w 1721"/>
                  <a:gd name="T69" fmla="*/ 846 h 1559"/>
                  <a:gd name="T70" fmla="*/ 1697 w 1721"/>
                  <a:gd name="T71" fmla="*/ 636 h 1559"/>
                  <a:gd name="T72" fmla="*/ 1721 w 1721"/>
                  <a:gd name="T73" fmla="*/ 445 h 1559"/>
                  <a:gd name="T74" fmla="*/ 1687 w 1721"/>
                  <a:gd name="T75" fmla="*/ 271 h 1559"/>
                  <a:gd name="T76" fmla="*/ 1614 w 1721"/>
                  <a:gd name="T77" fmla="*/ 134 h 1559"/>
                  <a:gd name="T78" fmla="*/ 1488 w 1721"/>
                  <a:gd name="T79" fmla="*/ 40 h 1559"/>
                  <a:gd name="T80" fmla="*/ 1323 w 1721"/>
                  <a:gd name="T81" fmla="*/ 0 h 1559"/>
                  <a:gd name="T82" fmla="*/ 1144 w 1721"/>
                  <a:gd name="T83" fmla="*/ 8 h 1559"/>
                  <a:gd name="T84" fmla="*/ 1008 w 1721"/>
                  <a:gd name="T85" fmla="*/ 49 h 1559"/>
                  <a:gd name="T86" fmla="*/ 902 w 1721"/>
                  <a:gd name="T87" fmla="*/ 101 h 1559"/>
                  <a:gd name="T88" fmla="*/ 829 w 1721"/>
                  <a:gd name="T89" fmla="*/ 174 h 1559"/>
                  <a:gd name="T90" fmla="*/ 776 w 1721"/>
                  <a:gd name="T91" fmla="*/ 239 h 1559"/>
                  <a:gd name="T92" fmla="*/ 747 w 1721"/>
                  <a:gd name="T93" fmla="*/ 300 h 1559"/>
                  <a:gd name="T94" fmla="*/ 732 w 1721"/>
                  <a:gd name="T95" fmla="*/ 344 h 1559"/>
                  <a:gd name="T96" fmla="*/ 727 w 1721"/>
                  <a:gd name="T97" fmla="*/ 360 h 1559"/>
                  <a:gd name="T98" fmla="*/ 752 w 1721"/>
                  <a:gd name="T99" fmla="*/ 401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21" h="1559">
                    <a:moveTo>
                      <a:pt x="752" y="401"/>
                    </a:moveTo>
                    <a:lnTo>
                      <a:pt x="752" y="397"/>
                    </a:lnTo>
                    <a:lnTo>
                      <a:pt x="756" y="389"/>
                    </a:lnTo>
                    <a:lnTo>
                      <a:pt x="766" y="368"/>
                    </a:lnTo>
                    <a:lnTo>
                      <a:pt x="781" y="348"/>
                    </a:lnTo>
                    <a:lnTo>
                      <a:pt x="795" y="324"/>
                    </a:lnTo>
                    <a:lnTo>
                      <a:pt x="815" y="296"/>
                    </a:lnTo>
                    <a:lnTo>
                      <a:pt x="839" y="267"/>
                    </a:lnTo>
                    <a:lnTo>
                      <a:pt x="873" y="243"/>
                    </a:lnTo>
                    <a:lnTo>
                      <a:pt x="907" y="211"/>
                    </a:lnTo>
                    <a:lnTo>
                      <a:pt x="945" y="182"/>
                    </a:lnTo>
                    <a:lnTo>
                      <a:pt x="989" y="158"/>
                    </a:lnTo>
                    <a:lnTo>
                      <a:pt x="1042" y="138"/>
                    </a:lnTo>
                    <a:lnTo>
                      <a:pt x="1096" y="117"/>
                    </a:lnTo>
                    <a:lnTo>
                      <a:pt x="1159" y="109"/>
                    </a:lnTo>
                    <a:lnTo>
                      <a:pt x="1226" y="101"/>
                    </a:lnTo>
                    <a:lnTo>
                      <a:pt x="1304" y="109"/>
                    </a:lnTo>
                    <a:lnTo>
                      <a:pt x="1372" y="117"/>
                    </a:lnTo>
                    <a:lnTo>
                      <a:pt x="1435" y="142"/>
                    </a:lnTo>
                    <a:lnTo>
                      <a:pt x="1488" y="174"/>
                    </a:lnTo>
                    <a:lnTo>
                      <a:pt x="1532" y="215"/>
                    </a:lnTo>
                    <a:lnTo>
                      <a:pt x="1566" y="267"/>
                    </a:lnTo>
                    <a:lnTo>
                      <a:pt x="1595" y="328"/>
                    </a:lnTo>
                    <a:lnTo>
                      <a:pt x="1609" y="393"/>
                    </a:lnTo>
                    <a:lnTo>
                      <a:pt x="1619" y="466"/>
                    </a:lnTo>
                    <a:lnTo>
                      <a:pt x="1614" y="538"/>
                    </a:lnTo>
                    <a:lnTo>
                      <a:pt x="1604" y="619"/>
                    </a:lnTo>
                    <a:lnTo>
                      <a:pt x="1585" y="704"/>
                    </a:lnTo>
                    <a:lnTo>
                      <a:pt x="1556" y="790"/>
                    </a:lnTo>
                    <a:lnTo>
                      <a:pt x="1517" y="875"/>
                    </a:lnTo>
                    <a:lnTo>
                      <a:pt x="1474" y="964"/>
                    </a:lnTo>
                    <a:lnTo>
                      <a:pt x="1420" y="1049"/>
                    </a:lnTo>
                    <a:lnTo>
                      <a:pt x="1357" y="1138"/>
                    </a:lnTo>
                    <a:lnTo>
                      <a:pt x="1285" y="1211"/>
                    </a:lnTo>
                    <a:lnTo>
                      <a:pt x="1207" y="1279"/>
                    </a:lnTo>
                    <a:lnTo>
                      <a:pt x="1125" y="1336"/>
                    </a:lnTo>
                    <a:lnTo>
                      <a:pt x="1037" y="1381"/>
                    </a:lnTo>
                    <a:lnTo>
                      <a:pt x="941" y="1413"/>
                    </a:lnTo>
                    <a:lnTo>
                      <a:pt x="848" y="1437"/>
                    </a:lnTo>
                    <a:lnTo>
                      <a:pt x="752" y="1458"/>
                    </a:lnTo>
                    <a:lnTo>
                      <a:pt x="655" y="1466"/>
                    </a:lnTo>
                    <a:lnTo>
                      <a:pt x="553" y="1466"/>
                    </a:lnTo>
                    <a:lnTo>
                      <a:pt x="461" y="1466"/>
                    </a:lnTo>
                    <a:lnTo>
                      <a:pt x="364" y="1458"/>
                    </a:lnTo>
                    <a:lnTo>
                      <a:pt x="281" y="1449"/>
                    </a:lnTo>
                    <a:lnTo>
                      <a:pt x="194" y="1437"/>
                    </a:lnTo>
                    <a:lnTo>
                      <a:pt x="122" y="1421"/>
                    </a:lnTo>
                    <a:lnTo>
                      <a:pt x="54" y="1405"/>
                    </a:lnTo>
                    <a:lnTo>
                      <a:pt x="0" y="1385"/>
                    </a:lnTo>
                    <a:lnTo>
                      <a:pt x="131" y="1490"/>
                    </a:lnTo>
                    <a:lnTo>
                      <a:pt x="136" y="1490"/>
                    </a:lnTo>
                    <a:lnTo>
                      <a:pt x="160" y="1498"/>
                    </a:lnTo>
                    <a:lnTo>
                      <a:pt x="199" y="1506"/>
                    </a:lnTo>
                    <a:lnTo>
                      <a:pt x="257" y="1522"/>
                    </a:lnTo>
                    <a:lnTo>
                      <a:pt x="315" y="1530"/>
                    </a:lnTo>
                    <a:lnTo>
                      <a:pt x="388" y="1543"/>
                    </a:lnTo>
                    <a:lnTo>
                      <a:pt x="475" y="1547"/>
                    </a:lnTo>
                    <a:lnTo>
                      <a:pt x="567" y="1559"/>
                    </a:lnTo>
                    <a:lnTo>
                      <a:pt x="659" y="1551"/>
                    </a:lnTo>
                    <a:lnTo>
                      <a:pt x="761" y="1543"/>
                    </a:lnTo>
                    <a:lnTo>
                      <a:pt x="863" y="1522"/>
                    </a:lnTo>
                    <a:lnTo>
                      <a:pt x="970" y="1498"/>
                    </a:lnTo>
                    <a:lnTo>
                      <a:pt x="1071" y="1454"/>
                    </a:lnTo>
                    <a:lnTo>
                      <a:pt x="1178" y="1401"/>
                    </a:lnTo>
                    <a:lnTo>
                      <a:pt x="1275" y="1332"/>
                    </a:lnTo>
                    <a:lnTo>
                      <a:pt x="1372" y="1251"/>
                    </a:lnTo>
                    <a:lnTo>
                      <a:pt x="1449" y="1150"/>
                    </a:lnTo>
                    <a:lnTo>
                      <a:pt x="1522" y="1049"/>
                    </a:lnTo>
                    <a:lnTo>
                      <a:pt x="1585" y="947"/>
                    </a:lnTo>
                    <a:lnTo>
                      <a:pt x="1638" y="846"/>
                    </a:lnTo>
                    <a:lnTo>
                      <a:pt x="1672" y="741"/>
                    </a:lnTo>
                    <a:lnTo>
                      <a:pt x="1697" y="636"/>
                    </a:lnTo>
                    <a:lnTo>
                      <a:pt x="1711" y="538"/>
                    </a:lnTo>
                    <a:lnTo>
                      <a:pt x="1721" y="445"/>
                    </a:lnTo>
                    <a:lnTo>
                      <a:pt x="1711" y="352"/>
                    </a:lnTo>
                    <a:lnTo>
                      <a:pt x="1687" y="271"/>
                    </a:lnTo>
                    <a:lnTo>
                      <a:pt x="1653" y="194"/>
                    </a:lnTo>
                    <a:lnTo>
                      <a:pt x="1614" y="134"/>
                    </a:lnTo>
                    <a:lnTo>
                      <a:pt x="1551" y="81"/>
                    </a:lnTo>
                    <a:lnTo>
                      <a:pt x="1488" y="40"/>
                    </a:lnTo>
                    <a:lnTo>
                      <a:pt x="1406" y="12"/>
                    </a:lnTo>
                    <a:lnTo>
                      <a:pt x="1323" y="0"/>
                    </a:lnTo>
                    <a:lnTo>
                      <a:pt x="1226" y="0"/>
                    </a:lnTo>
                    <a:lnTo>
                      <a:pt x="1144" y="8"/>
                    </a:lnTo>
                    <a:lnTo>
                      <a:pt x="1067" y="20"/>
                    </a:lnTo>
                    <a:lnTo>
                      <a:pt x="1008" y="49"/>
                    </a:lnTo>
                    <a:lnTo>
                      <a:pt x="945" y="73"/>
                    </a:lnTo>
                    <a:lnTo>
                      <a:pt x="902" y="101"/>
                    </a:lnTo>
                    <a:lnTo>
                      <a:pt x="863" y="138"/>
                    </a:lnTo>
                    <a:lnTo>
                      <a:pt x="829" y="174"/>
                    </a:lnTo>
                    <a:lnTo>
                      <a:pt x="800" y="202"/>
                    </a:lnTo>
                    <a:lnTo>
                      <a:pt x="776" y="239"/>
                    </a:lnTo>
                    <a:lnTo>
                      <a:pt x="756" y="271"/>
                    </a:lnTo>
                    <a:lnTo>
                      <a:pt x="747" y="300"/>
                    </a:lnTo>
                    <a:lnTo>
                      <a:pt x="737" y="324"/>
                    </a:lnTo>
                    <a:lnTo>
                      <a:pt x="732" y="344"/>
                    </a:lnTo>
                    <a:lnTo>
                      <a:pt x="727" y="356"/>
                    </a:lnTo>
                    <a:lnTo>
                      <a:pt x="727" y="360"/>
                    </a:lnTo>
                    <a:lnTo>
                      <a:pt x="752" y="401"/>
                    </a:lnTo>
                    <a:lnTo>
                      <a:pt x="752" y="4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4" name="Freeform 54"/>
              <p:cNvSpPr>
                <a:spLocks/>
              </p:cNvSpPr>
              <p:nvPr/>
            </p:nvSpPr>
            <p:spPr bwMode="auto">
              <a:xfrm>
                <a:off x="7222563" y="2131378"/>
                <a:ext cx="125426" cy="97841"/>
              </a:xfrm>
              <a:custGeom>
                <a:avLst/>
                <a:gdLst>
                  <a:gd name="T0" fmla="*/ 0 w 582"/>
                  <a:gd name="T1" fmla="*/ 405 h 454"/>
                  <a:gd name="T2" fmla="*/ 0 w 582"/>
                  <a:gd name="T3" fmla="*/ 401 h 454"/>
                  <a:gd name="T4" fmla="*/ 10 w 582"/>
                  <a:gd name="T5" fmla="*/ 397 h 454"/>
                  <a:gd name="T6" fmla="*/ 24 w 582"/>
                  <a:gd name="T7" fmla="*/ 385 h 454"/>
                  <a:gd name="T8" fmla="*/ 48 w 582"/>
                  <a:gd name="T9" fmla="*/ 373 h 454"/>
                  <a:gd name="T10" fmla="*/ 73 w 582"/>
                  <a:gd name="T11" fmla="*/ 352 h 454"/>
                  <a:gd name="T12" fmla="*/ 107 w 582"/>
                  <a:gd name="T13" fmla="*/ 336 h 454"/>
                  <a:gd name="T14" fmla="*/ 141 w 582"/>
                  <a:gd name="T15" fmla="*/ 316 h 454"/>
                  <a:gd name="T16" fmla="*/ 179 w 582"/>
                  <a:gd name="T17" fmla="*/ 292 h 454"/>
                  <a:gd name="T18" fmla="*/ 213 w 582"/>
                  <a:gd name="T19" fmla="*/ 259 h 454"/>
                  <a:gd name="T20" fmla="*/ 252 w 582"/>
                  <a:gd name="T21" fmla="*/ 231 h 454"/>
                  <a:gd name="T22" fmla="*/ 286 w 582"/>
                  <a:gd name="T23" fmla="*/ 199 h 454"/>
                  <a:gd name="T24" fmla="*/ 325 w 582"/>
                  <a:gd name="T25" fmla="*/ 162 h 454"/>
                  <a:gd name="T26" fmla="*/ 349 w 582"/>
                  <a:gd name="T27" fmla="*/ 122 h 454"/>
                  <a:gd name="T28" fmla="*/ 383 w 582"/>
                  <a:gd name="T29" fmla="*/ 85 h 454"/>
                  <a:gd name="T30" fmla="*/ 407 w 582"/>
                  <a:gd name="T31" fmla="*/ 41 h 454"/>
                  <a:gd name="T32" fmla="*/ 431 w 582"/>
                  <a:gd name="T33" fmla="*/ 0 h 454"/>
                  <a:gd name="T34" fmla="*/ 582 w 582"/>
                  <a:gd name="T35" fmla="*/ 0 h 454"/>
                  <a:gd name="T36" fmla="*/ 577 w 582"/>
                  <a:gd name="T37" fmla="*/ 0 h 454"/>
                  <a:gd name="T38" fmla="*/ 572 w 582"/>
                  <a:gd name="T39" fmla="*/ 12 h 454"/>
                  <a:gd name="T40" fmla="*/ 557 w 582"/>
                  <a:gd name="T41" fmla="*/ 28 h 454"/>
                  <a:gd name="T42" fmla="*/ 548 w 582"/>
                  <a:gd name="T43" fmla="*/ 49 h 454"/>
                  <a:gd name="T44" fmla="*/ 528 w 582"/>
                  <a:gd name="T45" fmla="*/ 69 h 454"/>
                  <a:gd name="T46" fmla="*/ 504 w 582"/>
                  <a:gd name="T47" fmla="*/ 97 h 454"/>
                  <a:gd name="T48" fmla="*/ 480 w 582"/>
                  <a:gd name="T49" fmla="*/ 130 h 454"/>
                  <a:gd name="T50" fmla="*/ 456 w 582"/>
                  <a:gd name="T51" fmla="*/ 166 h 454"/>
                  <a:gd name="T52" fmla="*/ 422 w 582"/>
                  <a:gd name="T53" fmla="*/ 199 h 454"/>
                  <a:gd name="T54" fmla="*/ 383 w 582"/>
                  <a:gd name="T55" fmla="*/ 239 h 454"/>
                  <a:gd name="T56" fmla="*/ 339 w 582"/>
                  <a:gd name="T57" fmla="*/ 271 h 454"/>
                  <a:gd name="T58" fmla="*/ 300 w 582"/>
                  <a:gd name="T59" fmla="*/ 312 h 454"/>
                  <a:gd name="T60" fmla="*/ 247 w 582"/>
                  <a:gd name="T61" fmla="*/ 352 h 454"/>
                  <a:gd name="T62" fmla="*/ 194 w 582"/>
                  <a:gd name="T63" fmla="*/ 389 h 454"/>
                  <a:gd name="T64" fmla="*/ 141 w 582"/>
                  <a:gd name="T65" fmla="*/ 421 h 454"/>
                  <a:gd name="T66" fmla="*/ 82 w 582"/>
                  <a:gd name="T67" fmla="*/ 454 h 454"/>
                  <a:gd name="T68" fmla="*/ 0 w 582"/>
                  <a:gd name="T69" fmla="*/ 405 h 454"/>
                  <a:gd name="T70" fmla="*/ 0 w 582"/>
                  <a:gd name="T71" fmla="*/ 40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2" h="454">
                    <a:moveTo>
                      <a:pt x="0" y="405"/>
                    </a:moveTo>
                    <a:lnTo>
                      <a:pt x="0" y="401"/>
                    </a:lnTo>
                    <a:lnTo>
                      <a:pt x="10" y="397"/>
                    </a:lnTo>
                    <a:lnTo>
                      <a:pt x="24" y="385"/>
                    </a:lnTo>
                    <a:lnTo>
                      <a:pt x="48" y="373"/>
                    </a:lnTo>
                    <a:lnTo>
                      <a:pt x="73" y="352"/>
                    </a:lnTo>
                    <a:lnTo>
                      <a:pt x="107" y="336"/>
                    </a:lnTo>
                    <a:lnTo>
                      <a:pt x="141" y="316"/>
                    </a:lnTo>
                    <a:lnTo>
                      <a:pt x="179" y="292"/>
                    </a:lnTo>
                    <a:lnTo>
                      <a:pt x="213" y="259"/>
                    </a:lnTo>
                    <a:lnTo>
                      <a:pt x="252" y="231"/>
                    </a:lnTo>
                    <a:lnTo>
                      <a:pt x="286" y="199"/>
                    </a:lnTo>
                    <a:lnTo>
                      <a:pt x="325" y="162"/>
                    </a:lnTo>
                    <a:lnTo>
                      <a:pt x="349" y="122"/>
                    </a:lnTo>
                    <a:lnTo>
                      <a:pt x="383" y="85"/>
                    </a:lnTo>
                    <a:lnTo>
                      <a:pt x="407" y="41"/>
                    </a:lnTo>
                    <a:lnTo>
                      <a:pt x="431" y="0"/>
                    </a:lnTo>
                    <a:lnTo>
                      <a:pt x="582" y="0"/>
                    </a:lnTo>
                    <a:lnTo>
                      <a:pt x="577" y="0"/>
                    </a:lnTo>
                    <a:lnTo>
                      <a:pt x="572" y="12"/>
                    </a:lnTo>
                    <a:lnTo>
                      <a:pt x="557" y="28"/>
                    </a:lnTo>
                    <a:lnTo>
                      <a:pt x="548" y="49"/>
                    </a:lnTo>
                    <a:lnTo>
                      <a:pt x="528" y="69"/>
                    </a:lnTo>
                    <a:lnTo>
                      <a:pt x="504" y="97"/>
                    </a:lnTo>
                    <a:lnTo>
                      <a:pt x="480" y="130"/>
                    </a:lnTo>
                    <a:lnTo>
                      <a:pt x="456" y="166"/>
                    </a:lnTo>
                    <a:lnTo>
                      <a:pt x="422" y="199"/>
                    </a:lnTo>
                    <a:lnTo>
                      <a:pt x="383" y="239"/>
                    </a:lnTo>
                    <a:lnTo>
                      <a:pt x="339" y="271"/>
                    </a:lnTo>
                    <a:lnTo>
                      <a:pt x="300" y="312"/>
                    </a:lnTo>
                    <a:lnTo>
                      <a:pt x="247" y="352"/>
                    </a:lnTo>
                    <a:lnTo>
                      <a:pt x="194" y="389"/>
                    </a:lnTo>
                    <a:lnTo>
                      <a:pt x="141" y="421"/>
                    </a:lnTo>
                    <a:lnTo>
                      <a:pt x="82" y="454"/>
                    </a:lnTo>
                    <a:lnTo>
                      <a:pt x="0" y="405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5" name="Freeform 57"/>
              <p:cNvSpPr>
                <a:spLocks/>
              </p:cNvSpPr>
              <p:nvPr/>
            </p:nvSpPr>
            <p:spPr bwMode="auto">
              <a:xfrm>
                <a:off x="7318680" y="2321672"/>
                <a:ext cx="26077" cy="35775"/>
              </a:xfrm>
              <a:custGeom>
                <a:avLst/>
                <a:gdLst>
                  <a:gd name="T0" fmla="*/ 58 w 121"/>
                  <a:gd name="T1" fmla="*/ 0 h 166"/>
                  <a:gd name="T2" fmla="*/ 53 w 121"/>
                  <a:gd name="T3" fmla="*/ 0 h 166"/>
                  <a:gd name="T4" fmla="*/ 43 w 121"/>
                  <a:gd name="T5" fmla="*/ 8 h 166"/>
                  <a:gd name="T6" fmla="*/ 29 w 121"/>
                  <a:gd name="T7" fmla="*/ 20 h 166"/>
                  <a:gd name="T8" fmla="*/ 19 w 121"/>
                  <a:gd name="T9" fmla="*/ 40 h 166"/>
                  <a:gd name="T10" fmla="*/ 5 w 121"/>
                  <a:gd name="T11" fmla="*/ 65 h 166"/>
                  <a:gd name="T12" fmla="*/ 0 w 121"/>
                  <a:gd name="T13" fmla="*/ 93 h 166"/>
                  <a:gd name="T14" fmla="*/ 0 w 121"/>
                  <a:gd name="T15" fmla="*/ 109 h 166"/>
                  <a:gd name="T16" fmla="*/ 0 w 121"/>
                  <a:gd name="T17" fmla="*/ 129 h 166"/>
                  <a:gd name="T18" fmla="*/ 10 w 121"/>
                  <a:gd name="T19" fmla="*/ 146 h 166"/>
                  <a:gd name="T20" fmla="*/ 19 w 121"/>
                  <a:gd name="T21" fmla="*/ 166 h 166"/>
                  <a:gd name="T22" fmla="*/ 121 w 121"/>
                  <a:gd name="T23" fmla="*/ 52 h 166"/>
                  <a:gd name="T24" fmla="*/ 58 w 121"/>
                  <a:gd name="T25" fmla="*/ 0 h 166"/>
                  <a:gd name="T26" fmla="*/ 58 w 121"/>
                  <a:gd name="T2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" h="166">
                    <a:moveTo>
                      <a:pt x="58" y="0"/>
                    </a:moveTo>
                    <a:lnTo>
                      <a:pt x="53" y="0"/>
                    </a:lnTo>
                    <a:lnTo>
                      <a:pt x="43" y="8"/>
                    </a:lnTo>
                    <a:lnTo>
                      <a:pt x="29" y="20"/>
                    </a:lnTo>
                    <a:lnTo>
                      <a:pt x="19" y="40"/>
                    </a:lnTo>
                    <a:lnTo>
                      <a:pt x="5" y="65"/>
                    </a:lnTo>
                    <a:lnTo>
                      <a:pt x="0" y="93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10" y="146"/>
                    </a:lnTo>
                    <a:lnTo>
                      <a:pt x="19" y="166"/>
                    </a:lnTo>
                    <a:lnTo>
                      <a:pt x="121" y="52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6" name="Freeform 58"/>
              <p:cNvSpPr>
                <a:spLocks/>
              </p:cNvSpPr>
              <p:nvPr/>
            </p:nvSpPr>
            <p:spPr bwMode="auto">
              <a:xfrm>
                <a:off x="7374066" y="2337404"/>
                <a:ext cx="22844" cy="36637"/>
              </a:xfrm>
              <a:custGeom>
                <a:avLst/>
                <a:gdLst>
                  <a:gd name="T0" fmla="*/ 14 w 106"/>
                  <a:gd name="T1" fmla="*/ 0 h 170"/>
                  <a:gd name="T2" fmla="*/ 9 w 106"/>
                  <a:gd name="T3" fmla="*/ 4 h 170"/>
                  <a:gd name="T4" fmla="*/ 9 w 106"/>
                  <a:gd name="T5" fmla="*/ 16 h 170"/>
                  <a:gd name="T6" fmla="*/ 0 w 106"/>
                  <a:gd name="T7" fmla="*/ 36 h 170"/>
                  <a:gd name="T8" fmla="*/ 5 w 106"/>
                  <a:gd name="T9" fmla="*/ 60 h 170"/>
                  <a:gd name="T10" fmla="*/ 9 w 106"/>
                  <a:gd name="T11" fmla="*/ 89 h 170"/>
                  <a:gd name="T12" fmla="*/ 24 w 106"/>
                  <a:gd name="T13" fmla="*/ 117 h 170"/>
                  <a:gd name="T14" fmla="*/ 34 w 106"/>
                  <a:gd name="T15" fmla="*/ 129 h 170"/>
                  <a:gd name="T16" fmla="*/ 48 w 106"/>
                  <a:gd name="T17" fmla="*/ 141 h 170"/>
                  <a:gd name="T18" fmla="*/ 68 w 106"/>
                  <a:gd name="T19" fmla="*/ 154 h 170"/>
                  <a:gd name="T20" fmla="*/ 92 w 106"/>
                  <a:gd name="T21" fmla="*/ 170 h 170"/>
                  <a:gd name="T22" fmla="*/ 106 w 106"/>
                  <a:gd name="T23" fmla="*/ 20 h 170"/>
                  <a:gd name="T24" fmla="*/ 14 w 106"/>
                  <a:gd name="T25" fmla="*/ 0 h 170"/>
                  <a:gd name="T26" fmla="*/ 14 w 106"/>
                  <a:gd name="T2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6" h="170">
                    <a:moveTo>
                      <a:pt x="14" y="0"/>
                    </a:moveTo>
                    <a:lnTo>
                      <a:pt x="9" y="4"/>
                    </a:lnTo>
                    <a:lnTo>
                      <a:pt x="9" y="16"/>
                    </a:lnTo>
                    <a:lnTo>
                      <a:pt x="0" y="36"/>
                    </a:lnTo>
                    <a:lnTo>
                      <a:pt x="5" y="60"/>
                    </a:lnTo>
                    <a:lnTo>
                      <a:pt x="9" y="89"/>
                    </a:lnTo>
                    <a:lnTo>
                      <a:pt x="24" y="117"/>
                    </a:lnTo>
                    <a:lnTo>
                      <a:pt x="34" y="129"/>
                    </a:lnTo>
                    <a:lnTo>
                      <a:pt x="48" y="141"/>
                    </a:lnTo>
                    <a:lnTo>
                      <a:pt x="68" y="154"/>
                    </a:lnTo>
                    <a:lnTo>
                      <a:pt x="92" y="170"/>
                    </a:lnTo>
                    <a:lnTo>
                      <a:pt x="106" y="2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7" name="Freeform 59"/>
              <p:cNvSpPr>
                <a:spLocks/>
              </p:cNvSpPr>
              <p:nvPr/>
            </p:nvSpPr>
            <p:spPr bwMode="auto">
              <a:xfrm>
                <a:off x="7433546" y="2332879"/>
                <a:ext cx="34481" cy="26292"/>
              </a:xfrm>
              <a:custGeom>
                <a:avLst/>
                <a:gdLst>
                  <a:gd name="T0" fmla="*/ 0 w 160"/>
                  <a:gd name="T1" fmla="*/ 9 h 122"/>
                  <a:gd name="T2" fmla="*/ 0 w 160"/>
                  <a:gd name="T3" fmla="*/ 13 h 122"/>
                  <a:gd name="T4" fmla="*/ 0 w 160"/>
                  <a:gd name="T5" fmla="*/ 25 h 122"/>
                  <a:gd name="T6" fmla="*/ 10 w 160"/>
                  <a:gd name="T7" fmla="*/ 41 h 122"/>
                  <a:gd name="T8" fmla="*/ 24 w 160"/>
                  <a:gd name="T9" fmla="*/ 65 h 122"/>
                  <a:gd name="T10" fmla="*/ 44 w 160"/>
                  <a:gd name="T11" fmla="*/ 85 h 122"/>
                  <a:gd name="T12" fmla="*/ 73 w 160"/>
                  <a:gd name="T13" fmla="*/ 102 h 122"/>
                  <a:gd name="T14" fmla="*/ 87 w 160"/>
                  <a:gd name="T15" fmla="*/ 110 h 122"/>
                  <a:gd name="T16" fmla="*/ 111 w 160"/>
                  <a:gd name="T17" fmla="*/ 118 h 122"/>
                  <a:gd name="T18" fmla="*/ 131 w 160"/>
                  <a:gd name="T19" fmla="*/ 118 h 122"/>
                  <a:gd name="T20" fmla="*/ 160 w 160"/>
                  <a:gd name="T21" fmla="*/ 122 h 122"/>
                  <a:gd name="T22" fmla="*/ 87 w 160"/>
                  <a:gd name="T23" fmla="*/ 0 h 122"/>
                  <a:gd name="T24" fmla="*/ 0 w 160"/>
                  <a:gd name="T25" fmla="*/ 9 h 122"/>
                  <a:gd name="T26" fmla="*/ 0 w 160"/>
                  <a:gd name="T27" fmla="*/ 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0" h="122">
                    <a:moveTo>
                      <a:pt x="0" y="9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10" y="41"/>
                    </a:lnTo>
                    <a:lnTo>
                      <a:pt x="24" y="65"/>
                    </a:lnTo>
                    <a:lnTo>
                      <a:pt x="44" y="85"/>
                    </a:lnTo>
                    <a:lnTo>
                      <a:pt x="73" y="102"/>
                    </a:lnTo>
                    <a:lnTo>
                      <a:pt x="87" y="110"/>
                    </a:lnTo>
                    <a:lnTo>
                      <a:pt x="111" y="118"/>
                    </a:lnTo>
                    <a:lnTo>
                      <a:pt x="131" y="118"/>
                    </a:lnTo>
                    <a:lnTo>
                      <a:pt x="160" y="122"/>
                    </a:lnTo>
                    <a:lnTo>
                      <a:pt x="87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</p:grpSp>
      </p:grpSp>
      <p:cxnSp>
        <p:nvCxnSpPr>
          <p:cNvPr id="298" name="Gerade Verbindung mit Pfeil 297"/>
          <p:cNvCxnSpPr/>
          <p:nvPr/>
        </p:nvCxnSpPr>
        <p:spPr bwMode="auto">
          <a:xfrm>
            <a:off x="2174735" y="1716453"/>
            <a:ext cx="5281867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9" name="Textfeld 298"/>
          <p:cNvSpPr txBox="1"/>
          <p:nvPr/>
        </p:nvSpPr>
        <p:spPr>
          <a:xfrm>
            <a:off x="3626402" y="1810579"/>
            <a:ext cx="249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1.1 login request (dog)</a:t>
            </a:r>
          </a:p>
        </p:txBody>
      </p:sp>
      <p:sp>
        <p:nvSpPr>
          <p:cNvPr id="5" name="Ellipse 4"/>
          <p:cNvSpPr/>
          <p:nvPr/>
        </p:nvSpPr>
        <p:spPr bwMode="auto">
          <a:xfrm>
            <a:off x="3542944" y="1385740"/>
            <a:ext cx="2688174" cy="10157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Symbol" charset="2"/>
            </a:endParaRPr>
          </a:p>
        </p:txBody>
      </p:sp>
      <p:cxnSp>
        <p:nvCxnSpPr>
          <p:cNvPr id="300" name="Gerade Verbindung mit Pfeil 299"/>
          <p:cNvCxnSpPr/>
          <p:nvPr/>
        </p:nvCxnSpPr>
        <p:spPr bwMode="auto">
          <a:xfrm flipV="1">
            <a:off x="4964422" y="3688242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1" name="Textfeld 300"/>
          <p:cNvSpPr txBox="1"/>
          <p:nvPr/>
        </p:nvSpPr>
        <p:spPr>
          <a:xfrm>
            <a:off x="4766423" y="3788615"/>
            <a:ext cx="249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2.1 login request (dog)</a:t>
            </a: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2967543" y="4109918"/>
            <a:ext cx="0" cy="80327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4" name="Textfeld 303"/>
          <p:cNvSpPr txBox="1"/>
          <p:nvPr/>
        </p:nvSpPr>
        <p:spPr>
          <a:xfrm>
            <a:off x="4789543" y="4649856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1.2 random challenge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</a:t>
            </a:r>
          </a:p>
        </p:txBody>
      </p:sp>
      <p:cxnSp>
        <p:nvCxnSpPr>
          <p:cNvPr id="307" name="Gerade Verbindung mit Pfeil 306"/>
          <p:cNvCxnSpPr/>
          <p:nvPr/>
        </p:nvCxnSpPr>
        <p:spPr bwMode="auto">
          <a:xfrm flipH="1" flipV="1">
            <a:off x="963241" y="5849333"/>
            <a:ext cx="3977628" cy="624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8" name="Textfeld 307"/>
          <p:cNvSpPr txBox="1"/>
          <p:nvPr/>
        </p:nvSpPr>
        <p:spPr>
          <a:xfrm>
            <a:off x="1627964" y="5874511"/>
            <a:ext cx="266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1.2’ random challenge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c’</a:t>
            </a:r>
          </a:p>
        </p:txBody>
      </p:sp>
      <p:cxnSp>
        <p:nvCxnSpPr>
          <p:cNvPr id="310" name="Gerade Verbindung 309"/>
          <p:cNvCxnSpPr/>
          <p:nvPr/>
        </p:nvCxnSpPr>
        <p:spPr bwMode="auto">
          <a:xfrm>
            <a:off x="5890725" y="6140146"/>
            <a:ext cx="0" cy="40876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65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246" grpId="0"/>
      <p:bldP spid="248" grpId="0"/>
      <p:bldP spid="299" grpId="0"/>
      <p:bldP spid="5" grpId="0" animBg="1"/>
      <p:bldP spid="301" grpId="0"/>
      <p:bldP spid="304" grpId="0"/>
      <p:bldP spid="30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58469" y="909800"/>
            <a:ext cx="8439150" cy="5604122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security problem </a:t>
            </a:r>
            <a:r>
              <a:rPr lang="en-GB" b="1" dirty="0"/>
              <a:t>– MITM / parallel protocol runs</a:t>
            </a:r>
          </a:p>
          <a:p>
            <a:r>
              <a:rPr lang="en-GB" b="1" dirty="0"/>
              <a:t>possible solutions:</a:t>
            </a:r>
          </a:p>
          <a:p>
            <a:pPr lvl="1"/>
            <a:r>
              <a:rPr lang="en-GB" dirty="0"/>
              <a:t>disallow parallel login protocol runs for the same user</a:t>
            </a:r>
          </a:p>
          <a:p>
            <a:pPr lvl="1"/>
            <a:r>
              <a:rPr lang="en-GB" dirty="0"/>
              <a:t>make protocol runs distinguishable</a:t>
            </a:r>
          </a:p>
          <a:p>
            <a:pPr lvl="1"/>
            <a:endParaRPr lang="en-GB" dirty="0"/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63430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58469" y="909800"/>
            <a:ext cx="8439150" cy="608581"/>
          </a:xfrm>
        </p:spPr>
        <p:txBody>
          <a:bodyPr/>
          <a:lstStyle/>
          <a:p>
            <a:r>
              <a:rPr lang="en-GB" b="1" dirty="0"/>
              <a:t>possible solution: distinguishable protocol runs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grpSp>
        <p:nvGrpSpPr>
          <p:cNvPr id="227399" name="Gruppieren 227398"/>
          <p:cNvGrpSpPr/>
          <p:nvPr/>
        </p:nvGrpSpPr>
        <p:grpSpPr>
          <a:xfrm flipH="1">
            <a:off x="94455" y="2093149"/>
            <a:ext cx="2208929" cy="1119187"/>
            <a:chOff x="519113" y="2832100"/>
            <a:chExt cx="5918200" cy="275431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03263" y="3681413"/>
              <a:ext cx="0" cy="158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14826" y="4806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90988" y="4037013"/>
              <a:ext cx="290513" cy="301625"/>
            </a:xfrm>
            <a:custGeom>
              <a:avLst/>
              <a:gdLst>
                <a:gd name="T0" fmla="*/ 183 w 183"/>
                <a:gd name="T1" fmla="*/ 48 h 190"/>
                <a:gd name="T2" fmla="*/ 179 w 183"/>
                <a:gd name="T3" fmla="*/ 0 h 190"/>
                <a:gd name="T4" fmla="*/ 132 w 183"/>
                <a:gd name="T5" fmla="*/ 34 h 190"/>
                <a:gd name="T6" fmla="*/ 130 w 183"/>
                <a:gd name="T7" fmla="*/ 35 h 190"/>
                <a:gd name="T8" fmla="*/ 124 w 183"/>
                <a:gd name="T9" fmla="*/ 38 h 190"/>
                <a:gd name="T10" fmla="*/ 115 w 183"/>
                <a:gd name="T11" fmla="*/ 42 h 190"/>
                <a:gd name="T12" fmla="*/ 103 w 183"/>
                <a:gd name="T13" fmla="*/ 48 h 190"/>
                <a:gd name="T14" fmla="*/ 92 w 183"/>
                <a:gd name="T15" fmla="*/ 53 h 190"/>
                <a:gd name="T16" fmla="*/ 77 w 183"/>
                <a:gd name="T17" fmla="*/ 54 h 190"/>
                <a:gd name="T18" fmla="*/ 63 w 183"/>
                <a:gd name="T19" fmla="*/ 54 h 190"/>
                <a:gd name="T20" fmla="*/ 50 w 183"/>
                <a:gd name="T21" fmla="*/ 51 h 190"/>
                <a:gd name="T22" fmla="*/ 16 w 183"/>
                <a:gd name="T23" fmla="*/ 37 h 190"/>
                <a:gd name="T24" fmla="*/ 6 w 183"/>
                <a:gd name="T25" fmla="*/ 66 h 190"/>
                <a:gd name="T26" fmla="*/ 2 w 183"/>
                <a:gd name="T27" fmla="*/ 77 h 190"/>
                <a:gd name="T28" fmla="*/ 0 w 183"/>
                <a:gd name="T29" fmla="*/ 101 h 190"/>
                <a:gd name="T30" fmla="*/ 4 w 183"/>
                <a:gd name="T31" fmla="*/ 130 h 190"/>
                <a:gd name="T32" fmla="*/ 20 w 183"/>
                <a:gd name="T33" fmla="*/ 157 h 190"/>
                <a:gd name="T34" fmla="*/ 25 w 183"/>
                <a:gd name="T35" fmla="*/ 163 h 190"/>
                <a:gd name="T36" fmla="*/ 31 w 183"/>
                <a:gd name="T37" fmla="*/ 169 h 190"/>
                <a:gd name="T38" fmla="*/ 39 w 183"/>
                <a:gd name="T39" fmla="*/ 173 h 190"/>
                <a:gd name="T40" fmla="*/ 46 w 183"/>
                <a:gd name="T41" fmla="*/ 178 h 190"/>
                <a:gd name="T42" fmla="*/ 54 w 183"/>
                <a:gd name="T43" fmla="*/ 182 h 190"/>
                <a:gd name="T44" fmla="*/ 63 w 183"/>
                <a:gd name="T45" fmla="*/ 185 h 190"/>
                <a:gd name="T46" fmla="*/ 73 w 183"/>
                <a:gd name="T47" fmla="*/ 188 h 190"/>
                <a:gd name="T48" fmla="*/ 82 w 183"/>
                <a:gd name="T49" fmla="*/ 190 h 190"/>
                <a:gd name="T50" fmla="*/ 86 w 183"/>
                <a:gd name="T51" fmla="*/ 190 h 190"/>
                <a:gd name="T52" fmla="*/ 92 w 183"/>
                <a:gd name="T53" fmla="*/ 190 h 190"/>
                <a:gd name="T54" fmla="*/ 98 w 183"/>
                <a:gd name="T55" fmla="*/ 188 h 190"/>
                <a:gd name="T56" fmla="*/ 109 w 183"/>
                <a:gd name="T57" fmla="*/ 185 h 190"/>
                <a:gd name="T58" fmla="*/ 126 w 183"/>
                <a:gd name="T59" fmla="*/ 178 h 190"/>
                <a:gd name="T60" fmla="*/ 143 w 183"/>
                <a:gd name="T61" fmla="*/ 166 h 190"/>
                <a:gd name="T62" fmla="*/ 160 w 183"/>
                <a:gd name="T63" fmla="*/ 150 h 190"/>
                <a:gd name="T64" fmla="*/ 174 w 183"/>
                <a:gd name="T65" fmla="*/ 125 h 190"/>
                <a:gd name="T66" fmla="*/ 183 w 183"/>
                <a:gd name="T67" fmla="*/ 92 h 190"/>
                <a:gd name="T68" fmla="*/ 183 w 183"/>
                <a:gd name="T69" fmla="*/ 4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" h="190">
                  <a:moveTo>
                    <a:pt x="183" y="48"/>
                  </a:moveTo>
                  <a:lnTo>
                    <a:pt x="179" y="0"/>
                  </a:lnTo>
                  <a:lnTo>
                    <a:pt x="132" y="34"/>
                  </a:lnTo>
                  <a:lnTo>
                    <a:pt x="130" y="35"/>
                  </a:lnTo>
                  <a:lnTo>
                    <a:pt x="124" y="38"/>
                  </a:lnTo>
                  <a:lnTo>
                    <a:pt x="115" y="42"/>
                  </a:lnTo>
                  <a:lnTo>
                    <a:pt x="103" y="48"/>
                  </a:lnTo>
                  <a:lnTo>
                    <a:pt x="92" y="53"/>
                  </a:lnTo>
                  <a:lnTo>
                    <a:pt x="77" y="54"/>
                  </a:lnTo>
                  <a:lnTo>
                    <a:pt x="63" y="54"/>
                  </a:lnTo>
                  <a:lnTo>
                    <a:pt x="50" y="51"/>
                  </a:lnTo>
                  <a:lnTo>
                    <a:pt x="16" y="37"/>
                  </a:lnTo>
                  <a:lnTo>
                    <a:pt x="6" y="66"/>
                  </a:lnTo>
                  <a:lnTo>
                    <a:pt x="2" y="77"/>
                  </a:lnTo>
                  <a:lnTo>
                    <a:pt x="0" y="101"/>
                  </a:lnTo>
                  <a:lnTo>
                    <a:pt x="4" y="130"/>
                  </a:lnTo>
                  <a:lnTo>
                    <a:pt x="20" y="157"/>
                  </a:lnTo>
                  <a:lnTo>
                    <a:pt x="25" y="163"/>
                  </a:lnTo>
                  <a:lnTo>
                    <a:pt x="31" y="169"/>
                  </a:lnTo>
                  <a:lnTo>
                    <a:pt x="39" y="173"/>
                  </a:lnTo>
                  <a:lnTo>
                    <a:pt x="46" y="178"/>
                  </a:lnTo>
                  <a:lnTo>
                    <a:pt x="54" y="182"/>
                  </a:lnTo>
                  <a:lnTo>
                    <a:pt x="63" y="185"/>
                  </a:lnTo>
                  <a:lnTo>
                    <a:pt x="73" y="188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2" y="190"/>
                  </a:lnTo>
                  <a:lnTo>
                    <a:pt x="98" y="188"/>
                  </a:lnTo>
                  <a:lnTo>
                    <a:pt x="109" y="185"/>
                  </a:lnTo>
                  <a:lnTo>
                    <a:pt x="126" y="178"/>
                  </a:lnTo>
                  <a:lnTo>
                    <a:pt x="143" y="166"/>
                  </a:lnTo>
                  <a:lnTo>
                    <a:pt x="160" y="150"/>
                  </a:lnTo>
                  <a:lnTo>
                    <a:pt x="174" y="125"/>
                  </a:lnTo>
                  <a:lnTo>
                    <a:pt x="183" y="92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40201" y="4117975"/>
              <a:ext cx="193675" cy="182562"/>
            </a:xfrm>
            <a:custGeom>
              <a:avLst/>
              <a:gdLst>
                <a:gd name="T0" fmla="*/ 6 w 122"/>
                <a:gd name="T1" fmla="*/ 21 h 115"/>
                <a:gd name="T2" fmla="*/ 4 w 122"/>
                <a:gd name="T3" fmla="*/ 25 h 115"/>
                <a:gd name="T4" fmla="*/ 2 w 122"/>
                <a:gd name="T5" fmla="*/ 34 h 115"/>
                <a:gd name="T6" fmla="*/ 0 w 122"/>
                <a:gd name="T7" fmla="*/ 48 h 115"/>
                <a:gd name="T8" fmla="*/ 2 w 122"/>
                <a:gd name="T9" fmla="*/ 64 h 115"/>
                <a:gd name="T10" fmla="*/ 6 w 122"/>
                <a:gd name="T11" fmla="*/ 80 h 115"/>
                <a:gd name="T12" fmla="*/ 15 w 122"/>
                <a:gd name="T13" fmla="*/ 96 h 115"/>
                <a:gd name="T14" fmla="*/ 32 w 122"/>
                <a:gd name="T15" fmla="*/ 108 h 115"/>
                <a:gd name="T16" fmla="*/ 57 w 122"/>
                <a:gd name="T17" fmla="*/ 115 h 115"/>
                <a:gd name="T18" fmla="*/ 61 w 122"/>
                <a:gd name="T19" fmla="*/ 115 h 115"/>
                <a:gd name="T20" fmla="*/ 68 w 122"/>
                <a:gd name="T21" fmla="*/ 112 h 115"/>
                <a:gd name="T22" fmla="*/ 80 w 122"/>
                <a:gd name="T23" fmla="*/ 108 h 115"/>
                <a:gd name="T24" fmla="*/ 93 w 122"/>
                <a:gd name="T25" fmla="*/ 98 h 115"/>
                <a:gd name="T26" fmla="*/ 105 w 122"/>
                <a:gd name="T27" fmla="*/ 85 h 115"/>
                <a:gd name="T28" fmla="*/ 116 w 122"/>
                <a:gd name="T29" fmla="*/ 64 h 115"/>
                <a:gd name="T30" fmla="*/ 122 w 122"/>
                <a:gd name="T31" fmla="*/ 37 h 115"/>
                <a:gd name="T32" fmla="*/ 122 w 122"/>
                <a:gd name="T33" fmla="*/ 0 h 115"/>
                <a:gd name="T34" fmla="*/ 120 w 122"/>
                <a:gd name="T35" fmla="*/ 2 h 115"/>
                <a:gd name="T36" fmla="*/ 110 w 122"/>
                <a:gd name="T37" fmla="*/ 6 h 115"/>
                <a:gd name="T38" fmla="*/ 99 w 122"/>
                <a:gd name="T39" fmla="*/ 13 h 115"/>
                <a:gd name="T40" fmla="*/ 84 w 122"/>
                <a:gd name="T41" fmla="*/ 19 h 115"/>
                <a:gd name="T42" fmla="*/ 67 w 122"/>
                <a:gd name="T43" fmla="*/ 25 h 115"/>
                <a:gd name="T44" fmla="*/ 46 w 122"/>
                <a:gd name="T45" fmla="*/ 28 h 115"/>
                <a:gd name="T46" fmla="*/ 27 w 122"/>
                <a:gd name="T47" fmla="*/ 26 h 115"/>
                <a:gd name="T48" fmla="*/ 6 w 122"/>
                <a:gd name="T49" fmla="*/ 2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15">
                  <a:moveTo>
                    <a:pt x="6" y="21"/>
                  </a:moveTo>
                  <a:lnTo>
                    <a:pt x="4" y="25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4"/>
                  </a:lnTo>
                  <a:lnTo>
                    <a:pt x="6" y="80"/>
                  </a:lnTo>
                  <a:lnTo>
                    <a:pt x="15" y="96"/>
                  </a:lnTo>
                  <a:lnTo>
                    <a:pt x="32" y="108"/>
                  </a:lnTo>
                  <a:lnTo>
                    <a:pt x="57" y="115"/>
                  </a:lnTo>
                  <a:lnTo>
                    <a:pt x="61" y="115"/>
                  </a:lnTo>
                  <a:lnTo>
                    <a:pt x="68" y="112"/>
                  </a:lnTo>
                  <a:lnTo>
                    <a:pt x="80" y="108"/>
                  </a:lnTo>
                  <a:lnTo>
                    <a:pt x="93" y="98"/>
                  </a:lnTo>
                  <a:lnTo>
                    <a:pt x="105" y="85"/>
                  </a:lnTo>
                  <a:lnTo>
                    <a:pt x="116" y="64"/>
                  </a:lnTo>
                  <a:lnTo>
                    <a:pt x="122" y="37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0" y="6"/>
                  </a:lnTo>
                  <a:lnTo>
                    <a:pt x="99" y="13"/>
                  </a:lnTo>
                  <a:lnTo>
                    <a:pt x="84" y="19"/>
                  </a:lnTo>
                  <a:lnTo>
                    <a:pt x="67" y="25"/>
                  </a:lnTo>
                  <a:lnTo>
                    <a:pt x="46" y="28"/>
                  </a:lnTo>
                  <a:lnTo>
                    <a:pt x="27" y="2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29013" y="2878138"/>
              <a:ext cx="2908300" cy="2459037"/>
            </a:xfrm>
            <a:custGeom>
              <a:avLst/>
              <a:gdLst>
                <a:gd name="T0" fmla="*/ 1388 w 1832"/>
                <a:gd name="T1" fmla="*/ 514 h 1549"/>
                <a:gd name="T2" fmla="*/ 1550 w 1832"/>
                <a:gd name="T3" fmla="*/ 586 h 1549"/>
                <a:gd name="T4" fmla="*/ 1727 w 1832"/>
                <a:gd name="T5" fmla="*/ 605 h 1549"/>
                <a:gd name="T6" fmla="*/ 1678 w 1832"/>
                <a:gd name="T7" fmla="*/ 404 h 1549"/>
                <a:gd name="T8" fmla="*/ 1661 w 1832"/>
                <a:gd name="T9" fmla="*/ 239 h 1549"/>
                <a:gd name="T10" fmla="*/ 1455 w 1832"/>
                <a:gd name="T11" fmla="*/ 108 h 1549"/>
                <a:gd name="T12" fmla="*/ 1306 w 1832"/>
                <a:gd name="T13" fmla="*/ 107 h 1549"/>
                <a:gd name="T14" fmla="*/ 1158 w 1832"/>
                <a:gd name="T15" fmla="*/ 157 h 1549"/>
                <a:gd name="T16" fmla="*/ 1063 w 1832"/>
                <a:gd name="T17" fmla="*/ 112 h 1549"/>
                <a:gd name="T18" fmla="*/ 948 w 1832"/>
                <a:gd name="T19" fmla="*/ 104 h 1549"/>
                <a:gd name="T20" fmla="*/ 889 w 1832"/>
                <a:gd name="T21" fmla="*/ 105 h 1549"/>
                <a:gd name="T22" fmla="*/ 752 w 1832"/>
                <a:gd name="T23" fmla="*/ 25 h 1549"/>
                <a:gd name="T24" fmla="*/ 638 w 1832"/>
                <a:gd name="T25" fmla="*/ 2 h 1549"/>
                <a:gd name="T26" fmla="*/ 507 w 1832"/>
                <a:gd name="T27" fmla="*/ 19 h 1549"/>
                <a:gd name="T28" fmla="*/ 381 w 1832"/>
                <a:gd name="T29" fmla="*/ 101 h 1549"/>
                <a:gd name="T30" fmla="*/ 242 w 1832"/>
                <a:gd name="T31" fmla="*/ 169 h 1549"/>
                <a:gd name="T32" fmla="*/ 217 w 1832"/>
                <a:gd name="T33" fmla="*/ 245 h 1549"/>
                <a:gd name="T34" fmla="*/ 394 w 1832"/>
                <a:gd name="T35" fmla="*/ 310 h 1549"/>
                <a:gd name="T36" fmla="*/ 547 w 1832"/>
                <a:gd name="T37" fmla="*/ 273 h 1549"/>
                <a:gd name="T38" fmla="*/ 581 w 1832"/>
                <a:gd name="T39" fmla="*/ 302 h 1549"/>
                <a:gd name="T40" fmla="*/ 589 w 1832"/>
                <a:gd name="T41" fmla="*/ 373 h 1549"/>
                <a:gd name="T42" fmla="*/ 434 w 1832"/>
                <a:gd name="T43" fmla="*/ 376 h 1549"/>
                <a:gd name="T44" fmla="*/ 290 w 1832"/>
                <a:gd name="T45" fmla="*/ 417 h 1549"/>
                <a:gd name="T46" fmla="*/ 101 w 1832"/>
                <a:gd name="T47" fmla="*/ 437 h 1549"/>
                <a:gd name="T48" fmla="*/ 0 w 1832"/>
                <a:gd name="T49" fmla="*/ 525 h 1549"/>
                <a:gd name="T50" fmla="*/ 73 w 1832"/>
                <a:gd name="T51" fmla="*/ 628 h 1549"/>
                <a:gd name="T52" fmla="*/ 113 w 1832"/>
                <a:gd name="T53" fmla="*/ 662 h 1549"/>
                <a:gd name="T54" fmla="*/ 332 w 1832"/>
                <a:gd name="T55" fmla="*/ 807 h 1549"/>
                <a:gd name="T56" fmla="*/ 446 w 1832"/>
                <a:gd name="T57" fmla="*/ 802 h 1549"/>
                <a:gd name="T58" fmla="*/ 600 w 1832"/>
                <a:gd name="T59" fmla="*/ 793 h 1549"/>
                <a:gd name="T60" fmla="*/ 657 w 1832"/>
                <a:gd name="T61" fmla="*/ 806 h 1549"/>
                <a:gd name="T62" fmla="*/ 592 w 1832"/>
                <a:gd name="T63" fmla="*/ 855 h 1549"/>
                <a:gd name="T64" fmla="*/ 568 w 1832"/>
                <a:gd name="T65" fmla="*/ 987 h 1549"/>
                <a:gd name="T66" fmla="*/ 490 w 1832"/>
                <a:gd name="T67" fmla="*/ 981 h 1549"/>
                <a:gd name="T68" fmla="*/ 383 w 1832"/>
                <a:gd name="T69" fmla="*/ 1019 h 1549"/>
                <a:gd name="T70" fmla="*/ 343 w 1832"/>
                <a:gd name="T71" fmla="*/ 1157 h 1549"/>
                <a:gd name="T72" fmla="*/ 412 w 1832"/>
                <a:gd name="T73" fmla="*/ 1180 h 1549"/>
                <a:gd name="T74" fmla="*/ 452 w 1832"/>
                <a:gd name="T75" fmla="*/ 1207 h 1549"/>
                <a:gd name="T76" fmla="*/ 533 w 1832"/>
                <a:gd name="T77" fmla="*/ 1207 h 1549"/>
                <a:gd name="T78" fmla="*/ 564 w 1832"/>
                <a:gd name="T79" fmla="*/ 1176 h 1549"/>
                <a:gd name="T80" fmla="*/ 655 w 1832"/>
                <a:gd name="T81" fmla="*/ 1140 h 1549"/>
                <a:gd name="T82" fmla="*/ 728 w 1832"/>
                <a:gd name="T83" fmla="*/ 1107 h 1549"/>
                <a:gd name="T84" fmla="*/ 811 w 1832"/>
                <a:gd name="T85" fmla="*/ 1144 h 1549"/>
                <a:gd name="T86" fmla="*/ 720 w 1832"/>
                <a:gd name="T87" fmla="*/ 1256 h 1549"/>
                <a:gd name="T88" fmla="*/ 716 w 1832"/>
                <a:gd name="T89" fmla="*/ 1370 h 1549"/>
                <a:gd name="T90" fmla="*/ 768 w 1832"/>
                <a:gd name="T91" fmla="*/ 1402 h 1549"/>
                <a:gd name="T92" fmla="*/ 846 w 1832"/>
                <a:gd name="T93" fmla="*/ 1409 h 1549"/>
                <a:gd name="T94" fmla="*/ 897 w 1832"/>
                <a:gd name="T95" fmla="*/ 1402 h 1549"/>
                <a:gd name="T96" fmla="*/ 962 w 1832"/>
                <a:gd name="T97" fmla="*/ 1357 h 1549"/>
                <a:gd name="T98" fmla="*/ 990 w 1832"/>
                <a:gd name="T99" fmla="*/ 1349 h 1549"/>
                <a:gd name="T100" fmla="*/ 1028 w 1832"/>
                <a:gd name="T101" fmla="*/ 1285 h 1549"/>
                <a:gd name="T102" fmla="*/ 1091 w 1832"/>
                <a:gd name="T103" fmla="*/ 1285 h 1549"/>
                <a:gd name="T104" fmla="*/ 1242 w 1832"/>
                <a:gd name="T105" fmla="*/ 1368 h 1549"/>
                <a:gd name="T106" fmla="*/ 1482 w 1832"/>
                <a:gd name="T107" fmla="*/ 1505 h 1549"/>
                <a:gd name="T108" fmla="*/ 1562 w 1832"/>
                <a:gd name="T109" fmla="*/ 1476 h 1549"/>
                <a:gd name="T110" fmla="*/ 1619 w 1832"/>
                <a:gd name="T111" fmla="*/ 1193 h 1549"/>
                <a:gd name="T112" fmla="*/ 1503 w 1832"/>
                <a:gd name="T113" fmla="*/ 1026 h 1549"/>
                <a:gd name="T114" fmla="*/ 1356 w 1832"/>
                <a:gd name="T115" fmla="*/ 892 h 1549"/>
                <a:gd name="T116" fmla="*/ 1287 w 1832"/>
                <a:gd name="T117" fmla="*/ 669 h 1549"/>
                <a:gd name="T118" fmla="*/ 1337 w 1832"/>
                <a:gd name="T119" fmla="*/ 458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2" h="1549">
                  <a:moveTo>
                    <a:pt x="1337" y="458"/>
                  </a:moveTo>
                  <a:lnTo>
                    <a:pt x="1341" y="463"/>
                  </a:lnTo>
                  <a:lnTo>
                    <a:pt x="1343" y="468"/>
                  </a:lnTo>
                  <a:lnTo>
                    <a:pt x="1346" y="472"/>
                  </a:lnTo>
                  <a:lnTo>
                    <a:pt x="1350" y="478"/>
                  </a:lnTo>
                  <a:lnTo>
                    <a:pt x="1369" y="497"/>
                  </a:lnTo>
                  <a:lnTo>
                    <a:pt x="1388" y="514"/>
                  </a:lnTo>
                  <a:lnTo>
                    <a:pt x="1409" y="529"/>
                  </a:lnTo>
                  <a:lnTo>
                    <a:pt x="1430" y="542"/>
                  </a:lnTo>
                  <a:lnTo>
                    <a:pt x="1453" y="554"/>
                  </a:lnTo>
                  <a:lnTo>
                    <a:pt x="1478" y="564"/>
                  </a:lnTo>
                  <a:lnTo>
                    <a:pt x="1501" y="573"/>
                  </a:lnTo>
                  <a:lnTo>
                    <a:pt x="1525" y="580"/>
                  </a:lnTo>
                  <a:lnTo>
                    <a:pt x="1550" y="586"/>
                  </a:lnTo>
                  <a:lnTo>
                    <a:pt x="1577" y="592"/>
                  </a:lnTo>
                  <a:lnTo>
                    <a:pt x="1602" y="596"/>
                  </a:lnTo>
                  <a:lnTo>
                    <a:pt x="1628" y="599"/>
                  </a:lnTo>
                  <a:lnTo>
                    <a:pt x="1653" y="600"/>
                  </a:lnTo>
                  <a:lnTo>
                    <a:pt x="1678" y="603"/>
                  </a:lnTo>
                  <a:lnTo>
                    <a:pt x="1702" y="603"/>
                  </a:lnTo>
                  <a:lnTo>
                    <a:pt x="1727" y="605"/>
                  </a:lnTo>
                  <a:lnTo>
                    <a:pt x="1832" y="608"/>
                  </a:lnTo>
                  <a:lnTo>
                    <a:pt x="1704" y="520"/>
                  </a:lnTo>
                  <a:lnTo>
                    <a:pt x="1702" y="520"/>
                  </a:lnTo>
                  <a:lnTo>
                    <a:pt x="1678" y="500"/>
                  </a:lnTo>
                  <a:lnTo>
                    <a:pt x="1668" y="474"/>
                  </a:lnTo>
                  <a:lnTo>
                    <a:pt x="1670" y="443"/>
                  </a:lnTo>
                  <a:lnTo>
                    <a:pt x="1678" y="404"/>
                  </a:lnTo>
                  <a:lnTo>
                    <a:pt x="1681" y="388"/>
                  </a:lnTo>
                  <a:lnTo>
                    <a:pt x="1685" y="370"/>
                  </a:lnTo>
                  <a:lnTo>
                    <a:pt x="1687" y="353"/>
                  </a:lnTo>
                  <a:lnTo>
                    <a:pt x="1689" y="337"/>
                  </a:lnTo>
                  <a:lnTo>
                    <a:pt x="1685" y="303"/>
                  </a:lnTo>
                  <a:lnTo>
                    <a:pt x="1676" y="270"/>
                  </a:lnTo>
                  <a:lnTo>
                    <a:pt x="1661" y="239"/>
                  </a:lnTo>
                  <a:lnTo>
                    <a:pt x="1638" y="208"/>
                  </a:lnTo>
                  <a:lnTo>
                    <a:pt x="1609" y="181"/>
                  </a:lnTo>
                  <a:lnTo>
                    <a:pt x="1575" y="157"/>
                  </a:lnTo>
                  <a:lnTo>
                    <a:pt x="1537" y="136"/>
                  </a:lnTo>
                  <a:lnTo>
                    <a:pt x="1495" y="118"/>
                  </a:lnTo>
                  <a:lnTo>
                    <a:pt x="1476" y="112"/>
                  </a:lnTo>
                  <a:lnTo>
                    <a:pt x="1455" y="108"/>
                  </a:lnTo>
                  <a:lnTo>
                    <a:pt x="1434" y="105"/>
                  </a:lnTo>
                  <a:lnTo>
                    <a:pt x="1413" y="102"/>
                  </a:lnTo>
                  <a:lnTo>
                    <a:pt x="1392" y="101"/>
                  </a:lnTo>
                  <a:lnTo>
                    <a:pt x="1371" y="101"/>
                  </a:lnTo>
                  <a:lnTo>
                    <a:pt x="1350" y="102"/>
                  </a:lnTo>
                  <a:lnTo>
                    <a:pt x="1327" y="104"/>
                  </a:lnTo>
                  <a:lnTo>
                    <a:pt x="1306" y="107"/>
                  </a:lnTo>
                  <a:lnTo>
                    <a:pt x="1285" y="111"/>
                  </a:lnTo>
                  <a:lnTo>
                    <a:pt x="1263" y="115"/>
                  </a:lnTo>
                  <a:lnTo>
                    <a:pt x="1242" y="123"/>
                  </a:lnTo>
                  <a:lnTo>
                    <a:pt x="1221" y="130"/>
                  </a:lnTo>
                  <a:lnTo>
                    <a:pt x="1200" y="137"/>
                  </a:lnTo>
                  <a:lnTo>
                    <a:pt x="1179" y="147"/>
                  </a:lnTo>
                  <a:lnTo>
                    <a:pt x="1158" y="157"/>
                  </a:lnTo>
                  <a:lnTo>
                    <a:pt x="1145" y="150"/>
                  </a:lnTo>
                  <a:lnTo>
                    <a:pt x="1131" y="143"/>
                  </a:lnTo>
                  <a:lnTo>
                    <a:pt x="1118" y="136"/>
                  </a:lnTo>
                  <a:lnTo>
                    <a:pt x="1105" y="130"/>
                  </a:lnTo>
                  <a:lnTo>
                    <a:pt x="1091" y="124"/>
                  </a:lnTo>
                  <a:lnTo>
                    <a:pt x="1078" y="118"/>
                  </a:lnTo>
                  <a:lnTo>
                    <a:pt x="1063" y="112"/>
                  </a:lnTo>
                  <a:lnTo>
                    <a:pt x="1049" y="108"/>
                  </a:lnTo>
                  <a:lnTo>
                    <a:pt x="1044" y="107"/>
                  </a:lnTo>
                  <a:lnTo>
                    <a:pt x="1025" y="104"/>
                  </a:lnTo>
                  <a:lnTo>
                    <a:pt x="1004" y="102"/>
                  </a:lnTo>
                  <a:lnTo>
                    <a:pt x="985" y="102"/>
                  </a:lnTo>
                  <a:lnTo>
                    <a:pt x="966" y="102"/>
                  </a:lnTo>
                  <a:lnTo>
                    <a:pt x="948" y="104"/>
                  </a:lnTo>
                  <a:lnTo>
                    <a:pt x="929" y="105"/>
                  </a:lnTo>
                  <a:lnTo>
                    <a:pt x="910" y="108"/>
                  </a:lnTo>
                  <a:lnTo>
                    <a:pt x="893" y="112"/>
                  </a:lnTo>
                  <a:lnTo>
                    <a:pt x="891" y="111"/>
                  </a:lnTo>
                  <a:lnTo>
                    <a:pt x="891" y="108"/>
                  </a:lnTo>
                  <a:lnTo>
                    <a:pt x="891" y="107"/>
                  </a:lnTo>
                  <a:lnTo>
                    <a:pt x="889" y="105"/>
                  </a:lnTo>
                  <a:lnTo>
                    <a:pt x="888" y="98"/>
                  </a:lnTo>
                  <a:lnTo>
                    <a:pt x="876" y="90"/>
                  </a:lnTo>
                  <a:lnTo>
                    <a:pt x="851" y="74"/>
                  </a:lnTo>
                  <a:lnTo>
                    <a:pt x="827" y="60"/>
                  </a:lnTo>
                  <a:lnTo>
                    <a:pt x="802" y="47"/>
                  </a:lnTo>
                  <a:lnTo>
                    <a:pt x="777" y="35"/>
                  </a:lnTo>
                  <a:lnTo>
                    <a:pt x="752" y="25"/>
                  </a:lnTo>
                  <a:lnTo>
                    <a:pt x="728" y="18"/>
                  </a:lnTo>
                  <a:lnTo>
                    <a:pt x="703" y="10"/>
                  </a:lnTo>
                  <a:lnTo>
                    <a:pt x="678" y="6"/>
                  </a:lnTo>
                  <a:lnTo>
                    <a:pt x="676" y="0"/>
                  </a:lnTo>
                  <a:lnTo>
                    <a:pt x="674" y="6"/>
                  </a:lnTo>
                  <a:lnTo>
                    <a:pt x="655" y="3"/>
                  </a:lnTo>
                  <a:lnTo>
                    <a:pt x="638" y="2"/>
                  </a:lnTo>
                  <a:lnTo>
                    <a:pt x="619" y="2"/>
                  </a:lnTo>
                  <a:lnTo>
                    <a:pt x="602" y="2"/>
                  </a:lnTo>
                  <a:lnTo>
                    <a:pt x="583" y="3"/>
                  </a:lnTo>
                  <a:lnTo>
                    <a:pt x="566" y="5"/>
                  </a:lnTo>
                  <a:lnTo>
                    <a:pt x="547" y="7"/>
                  </a:lnTo>
                  <a:lnTo>
                    <a:pt x="530" y="12"/>
                  </a:lnTo>
                  <a:lnTo>
                    <a:pt x="507" y="19"/>
                  </a:lnTo>
                  <a:lnTo>
                    <a:pt x="484" y="26"/>
                  </a:lnTo>
                  <a:lnTo>
                    <a:pt x="465" y="37"/>
                  </a:lnTo>
                  <a:lnTo>
                    <a:pt x="446" y="48"/>
                  </a:lnTo>
                  <a:lnTo>
                    <a:pt x="429" y="61"/>
                  </a:lnTo>
                  <a:lnTo>
                    <a:pt x="412" y="74"/>
                  </a:lnTo>
                  <a:lnTo>
                    <a:pt x="396" y="88"/>
                  </a:lnTo>
                  <a:lnTo>
                    <a:pt x="381" y="101"/>
                  </a:lnTo>
                  <a:lnTo>
                    <a:pt x="360" y="120"/>
                  </a:lnTo>
                  <a:lnTo>
                    <a:pt x="341" y="136"/>
                  </a:lnTo>
                  <a:lnTo>
                    <a:pt x="322" y="149"/>
                  </a:lnTo>
                  <a:lnTo>
                    <a:pt x="303" y="159"/>
                  </a:lnTo>
                  <a:lnTo>
                    <a:pt x="284" y="166"/>
                  </a:lnTo>
                  <a:lnTo>
                    <a:pt x="265" y="169"/>
                  </a:lnTo>
                  <a:lnTo>
                    <a:pt x="242" y="169"/>
                  </a:lnTo>
                  <a:lnTo>
                    <a:pt x="219" y="166"/>
                  </a:lnTo>
                  <a:lnTo>
                    <a:pt x="116" y="160"/>
                  </a:lnTo>
                  <a:lnTo>
                    <a:pt x="136" y="178"/>
                  </a:lnTo>
                  <a:lnTo>
                    <a:pt x="155" y="195"/>
                  </a:lnTo>
                  <a:lnTo>
                    <a:pt x="174" y="213"/>
                  </a:lnTo>
                  <a:lnTo>
                    <a:pt x="195" y="229"/>
                  </a:lnTo>
                  <a:lnTo>
                    <a:pt x="217" y="245"/>
                  </a:lnTo>
                  <a:lnTo>
                    <a:pt x="240" y="261"/>
                  </a:lnTo>
                  <a:lnTo>
                    <a:pt x="263" y="274"/>
                  </a:lnTo>
                  <a:lnTo>
                    <a:pt x="288" y="286"/>
                  </a:lnTo>
                  <a:lnTo>
                    <a:pt x="313" y="296"/>
                  </a:lnTo>
                  <a:lnTo>
                    <a:pt x="339" y="303"/>
                  </a:lnTo>
                  <a:lnTo>
                    <a:pt x="366" y="309"/>
                  </a:lnTo>
                  <a:lnTo>
                    <a:pt x="394" y="310"/>
                  </a:lnTo>
                  <a:lnTo>
                    <a:pt x="423" y="309"/>
                  </a:lnTo>
                  <a:lnTo>
                    <a:pt x="453" y="305"/>
                  </a:lnTo>
                  <a:lnTo>
                    <a:pt x="484" y="296"/>
                  </a:lnTo>
                  <a:lnTo>
                    <a:pt x="516" y="283"/>
                  </a:lnTo>
                  <a:lnTo>
                    <a:pt x="528" y="280"/>
                  </a:lnTo>
                  <a:lnTo>
                    <a:pt x="537" y="277"/>
                  </a:lnTo>
                  <a:lnTo>
                    <a:pt x="547" y="273"/>
                  </a:lnTo>
                  <a:lnTo>
                    <a:pt x="558" y="270"/>
                  </a:lnTo>
                  <a:lnTo>
                    <a:pt x="568" y="265"/>
                  </a:lnTo>
                  <a:lnTo>
                    <a:pt x="577" y="261"/>
                  </a:lnTo>
                  <a:lnTo>
                    <a:pt x="587" y="257"/>
                  </a:lnTo>
                  <a:lnTo>
                    <a:pt x="596" y="251"/>
                  </a:lnTo>
                  <a:lnTo>
                    <a:pt x="583" y="277"/>
                  </a:lnTo>
                  <a:lnTo>
                    <a:pt x="581" y="302"/>
                  </a:lnTo>
                  <a:lnTo>
                    <a:pt x="587" y="324"/>
                  </a:lnTo>
                  <a:lnTo>
                    <a:pt x="594" y="343"/>
                  </a:lnTo>
                  <a:lnTo>
                    <a:pt x="600" y="354"/>
                  </a:lnTo>
                  <a:lnTo>
                    <a:pt x="602" y="360"/>
                  </a:lnTo>
                  <a:lnTo>
                    <a:pt x="602" y="364"/>
                  </a:lnTo>
                  <a:lnTo>
                    <a:pt x="598" y="366"/>
                  </a:lnTo>
                  <a:lnTo>
                    <a:pt x="589" y="373"/>
                  </a:lnTo>
                  <a:lnTo>
                    <a:pt x="568" y="372"/>
                  </a:lnTo>
                  <a:lnTo>
                    <a:pt x="545" y="370"/>
                  </a:lnTo>
                  <a:lnTo>
                    <a:pt x="522" y="370"/>
                  </a:lnTo>
                  <a:lnTo>
                    <a:pt x="501" y="370"/>
                  </a:lnTo>
                  <a:lnTo>
                    <a:pt x="478" y="372"/>
                  </a:lnTo>
                  <a:lnTo>
                    <a:pt x="457" y="373"/>
                  </a:lnTo>
                  <a:lnTo>
                    <a:pt x="434" y="376"/>
                  </a:lnTo>
                  <a:lnTo>
                    <a:pt x="413" y="379"/>
                  </a:lnTo>
                  <a:lnTo>
                    <a:pt x="391" y="383"/>
                  </a:lnTo>
                  <a:lnTo>
                    <a:pt x="370" y="388"/>
                  </a:lnTo>
                  <a:lnTo>
                    <a:pt x="349" y="394"/>
                  </a:lnTo>
                  <a:lnTo>
                    <a:pt x="330" y="401"/>
                  </a:lnTo>
                  <a:lnTo>
                    <a:pt x="309" y="408"/>
                  </a:lnTo>
                  <a:lnTo>
                    <a:pt x="290" y="417"/>
                  </a:lnTo>
                  <a:lnTo>
                    <a:pt x="271" y="427"/>
                  </a:lnTo>
                  <a:lnTo>
                    <a:pt x="252" y="437"/>
                  </a:lnTo>
                  <a:lnTo>
                    <a:pt x="219" y="431"/>
                  </a:lnTo>
                  <a:lnTo>
                    <a:pt x="187" y="429"/>
                  </a:lnTo>
                  <a:lnTo>
                    <a:pt x="156" y="429"/>
                  </a:lnTo>
                  <a:lnTo>
                    <a:pt x="128" y="431"/>
                  </a:lnTo>
                  <a:lnTo>
                    <a:pt x="101" y="437"/>
                  </a:lnTo>
                  <a:lnTo>
                    <a:pt x="77" y="445"/>
                  </a:lnTo>
                  <a:lnTo>
                    <a:pt x="54" y="455"/>
                  </a:lnTo>
                  <a:lnTo>
                    <a:pt x="35" y="468"/>
                  </a:lnTo>
                  <a:lnTo>
                    <a:pt x="29" y="474"/>
                  </a:lnTo>
                  <a:lnTo>
                    <a:pt x="17" y="488"/>
                  </a:lnTo>
                  <a:lnTo>
                    <a:pt x="6" y="504"/>
                  </a:lnTo>
                  <a:lnTo>
                    <a:pt x="0" y="525"/>
                  </a:lnTo>
                  <a:lnTo>
                    <a:pt x="2" y="548"/>
                  </a:lnTo>
                  <a:lnTo>
                    <a:pt x="6" y="564"/>
                  </a:lnTo>
                  <a:lnTo>
                    <a:pt x="16" y="580"/>
                  </a:lnTo>
                  <a:lnTo>
                    <a:pt x="27" y="593"/>
                  </a:lnTo>
                  <a:lnTo>
                    <a:pt x="40" y="606"/>
                  </a:lnTo>
                  <a:lnTo>
                    <a:pt x="56" y="618"/>
                  </a:lnTo>
                  <a:lnTo>
                    <a:pt x="73" y="628"/>
                  </a:lnTo>
                  <a:lnTo>
                    <a:pt x="92" y="635"/>
                  </a:lnTo>
                  <a:lnTo>
                    <a:pt x="111" y="643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4"/>
                  </a:lnTo>
                  <a:lnTo>
                    <a:pt x="111" y="646"/>
                  </a:lnTo>
                  <a:lnTo>
                    <a:pt x="113" y="662"/>
                  </a:lnTo>
                  <a:lnTo>
                    <a:pt x="118" y="681"/>
                  </a:lnTo>
                  <a:lnTo>
                    <a:pt x="128" y="701"/>
                  </a:lnTo>
                  <a:lnTo>
                    <a:pt x="145" y="724"/>
                  </a:lnTo>
                  <a:lnTo>
                    <a:pt x="170" y="746"/>
                  </a:lnTo>
                  <a:lnTo>
                    <a:pt x="210" y="768"/>
                  </a:lnTo>
                  <a:lnTo>
                    <a:pt x="263" y="788"/>
                  </a:lnTo>
                  <a:lnTo>
                    <a:pt x="332" y="807"/>
                  </a:lnTo>
                  <a:lnTo>
                    <a:pt x="334" y="807"/>
                  </a:lnTo>
                  <a:lnTo>
                    <a:pt x="334" y="807"/>
                  </a:lnTo>
                  <a:lnTo>
                    <a:pt x="356" y="810"/>
                  </a:lnTo>
                  <a:lnTo>
                    <a:pt x="379" y="810"/>
                  </a:lnTo>
                  <a:lnTo>
                    <a:pt x="400" y="809"/>
                  </a:lnTo>
                  <a:lnTo>
                    <a:pt x="423" y="806"/>
                  </a:lnTo>
                  <a:lnTo>
                    <a:pt x="446" y="802"/>
                  </a:lnTo>
                  <a:lnTo>
                    <a:pt x="469" y="796"/>
                  </a:lnTo>
                  <a:lnTo>
                    <a:pt x="492" y="788"/>
                  </a:lnTo>
                  <a:lnTo>
                    <a:pt x="512" y="781"/>
                  </a:lnTo>
                  <a:lnTo>
                    <a:pt x="564" y="788"/>
                  </a:lnTo>
                  <a:lnTo>
                    <a:pt x="575" y="790"/>
                  </a:lnTo>
                  <a:lnTo>
                    <a:pt x="587" y="791"/>
                  </a:lnTo>
                  <a:lnTo>
                    <a:pt x="600" y="793"/>
                  </a:lnTo>
                  <a:lnTo>
                    <a:pt x="613" y="794"/>
                  </a:lnTo>
                  <a:lnTo>
                    <a:pt x="627" y="794"/>
                  </a:lnTo>
                  <a:lnTo>
                    <a:pt x="642" y="794"/>
                  </a:lnTo>
                  <a:lnTo>
                    <a:pt x="655" y="793"/>
                  </a:lnTo>
                  <a:lnTo>
                    <a:pt x="671" y="791"/>
                  </a:lnTo>
                  <a:lnTo>
                    <a:pt x="665" y="799"/>
                  </a:lnTo>
                  <a:lnTo>
                    <a:pt x="657" y="806"/>
                  </a:lnTo>
                  <a:lnTo>
                    <a:pt x="648" y="813"/>
                  </a:lnTo>
                  <a:lnTo>
                    <a:pt x="638" y="822"/>
                  </a:lnTo>
                  <a:lnTo>
                    <a:pt x="627" y="829"/>
                  </a:lnTo>
                  <a:lnTo>
                    <a:pt x="617" y="836"/>
                  </a:lnTo>
                  <a:lnTo>
                    <a:pt x="606" y="844"/>
                  </a:lnTo>
                  <a:lnTo>
                    <a:pt x="596" y="853"/>
                  </a:lnTo>
                  <a:lnTo>
                    <a:pt x="592" y="855"/>
                  </a:lnTo>
                  <a:lnTo>
                    <a:pt x="591" y="858"/>
                  </a:lnTo>
                  <a:lnTo>
                    <a:pt x="575" y="890"/>
                  </a:lnTo>
                  <a:lnTo>
                    <a:pt x="570" y="925"/>
                  </a:lnTo>
                  <a:lnTo>
                    <a:pt x="572" y="957"/>
                  </a:lnTo>
                  <a:lnTo>
                    <a:pt x="577" y="988"/>
                  </a:lnTo>
                  <a:lnTo>
                    <a:pt x="577" y="988"/>
                  </a:lnTo>
                  <a:lnTo>
                    <a:pt x="568" y="987"/>
                  </a:lnTo>
                  <a:lnTo>
                    <a:pt x="556" y="985"/>
                  </a:lnTo>
                  <a:lnTo>
                    <a:pt x="547" y="984"/>
                  </a:lnTo>
                  <a:lnTo>
                    <a:pt x="535" y="982"/>
                  </a:lnTo>
                  <a:lnTo>
                    <a:pt x="524" y="981"/>
                  </a:lnTo>
                  <a:lnTo>
                    <a:pt x="512" y="981"/>
                  </a:lnTo>
                  <a:lnTo>
                    <a:pt x="501" y="981"/>
                  </a:lnTo>
                  <a:lnTo>
                    <a:pt x="490" y="981"/>
                  </a:lnTo>
                  <a:lnTo>
                    <a:pt x="488" y="981"/>
                  </a:lnTo>
                  <a:lnTo>
                    <a:pt x="488" y="981"/>
                  </a:lnTo>
                  <a:lnTo>
                    <a:pt x="465" y="984"/>
                  </a:lnTo>
                  <a:lnTo>
                    <a:pt x="442" y="989"/>
                  </a:lnTo>
                  <a:lnTo>
                    <a:pt x="421" y="997"/>
                  </a:lnTo>
                  <a:lnTo>
                    <a:pt x="402" y="1007"/>
                  </a:lnTo>
                  <a:lnTo>
                    <a:pt x="383" y="1019"/>
                  </a:lnTo>
                  <a:lnTo>
                    <a:pt x="366" y="1032"/>
                  </a:lnTo>
                  <a:lnTo>
                    <a:pt x="351" y="1048"/>
                  </a:lnTo>
                  <a:lnTo>
                    <a:pt x="339" y="1064"/>
                  </a:lnTo>
                  <a:lnTo>
                    <a:pt x="337" y="1067"/>
                  </a:lnTo>
                  <a:lnTo>
                    <a:pt x="328" y="1105"/>
                  </a:lnTo>
                  <a:lnTo>
                    <a:pt x="332" y="1134"/>
                  </a:lnTo>
                  <a:lnTo>
                    <a:pt x="343" y="1157"/>
                  </a:lnTo>
                  <a:lnTo>
                    <a:pt x="358" y="1175"/>
                  </a:lnTo>
                  <a:lnTo>
                    <a:pt x="379" y="1189"/>
                  </a:lnTo>
                  <a:lnTo>
                    <a:pt x="383" y="1188"/>
                  </a:lnTo>
                  <a:lnTo>
                    <a:pt x="393" y="1183"/>
                  </a:lnTo>
                  <a:lnTo>
                    <a:pt x="402" y="1180"/>
                  </a:lnTo>
                  <a:lnTo>
                    <a:pt x="408" y="1179"/>
                  </a:lnTo>
                  <a:lnTo>
                    <a:pt x="412" y="1180"/>
                  </a:lnTo>
                  <a:lnTo>
                    <a:pt x="415" y="1183"/>
                  </a:lnTo>
                  <a:lnTo>
                    <a:pt x="419" y="1186"/>
                  </a:lnTo>
                  <a:lnTo>
                    <a:pt x="423" y="1189"/>
                  </a:lnTo>
                  <a:lnTo>
                    <a:pt x="429" y="1193"/>
                  </a:lnTo>
                  <a:lnTo>
                    <a:pt x="436" y="1198"/>
                  </a:lnTo>
                  <a:lnTo>
                    <a:pt x="444" y="1202"/>
                  </a:lnTo>
                  <a:lnTo>
                    <a:pt x="452" y="1207"/>
                  </a:lnTo>
                  <a:lnTo>
                    <a:pt x="461" y="1209"/>
                  </a:lnTo>
                  <a:lnTo>
                    <a:pt x="471" y="1212"/>
                  </a:lnTo>
                  <a:lnTo>
                    <a:pt x="482" y="1215"/>
                  </a:lnTo>
                  <a:lnTo>
                    <a:pt x="495" y="1215"/>
                  </a:lnTo>
                  <a:lnTo>
                    <a:pt x="511" y="1214"/>
                  </a:lnTo>
                  <a:lnTo>
                    <a:pt x="522" y="1211"/>
                  </a:lnTo>
                  <a:lnTo>
                    <a:pt x="533" y="1207"/>
                  </a:lnTo>
                  <a:lnTo>
                    <a:pt x="543" y="1201"/>
                  </a:lnTo>
                  <a:lnTo>
                    <a:pt x="551" y="1195"/>
                  </a:lnTo>
                  <a:lnTo>
                    <a:pt x="556" y="1189"/>
                  </a:lnTo>
                  <a:lnTo>
                    <a:pt x="560" y="1183"/>
                  </a:lnTo>
                  <a:lnTo>
                    <a:pt x="564" y="1177"/>
                  </a:lnTo>
                  <a:lnTo>
                    <a:pt x="564" y="1177"/>
                  </a:lnTo>
                  <a:lnTo>
                    <a:pt x="564" y="1176"/>
                  </a:lnTo>
                  <a:lnTo>
                    <a:pt x="564" y="1176"/>
                  </a:lnTo>
                  <a:lnTo>
                    <a:pt x="566" y="1176"/>
                  </a:lnTo>
                  <a:lnTo>
                    <a:pt x="587" y="1173"/>
                  </a:lnTo>
                  <a:lnTo>
                    <a:pt x="608" y="1167"/>
                  </a:lnTo>
                  <a:lnTo>
                    <a:pt x="625" y="1158"/>
                  </a:lnTo>
                  <a:lnTo>
                    <a:pt x="640" y="1150"/>
                  </a:lnTo>
                  <a:lnTo>
                    <a:pt x="655" y="1140"/>
                  </a:lnTo>
                  <a:lnTo>
                    <a:pt x="667" y="1129"/>
                  </a:lnTo>
                  <a:lnTo>
                    <a:pt x="676" y="1121"/>
                  </a:lnTo>
                  <a:lnTo>
                    <a:pt x="684" y="1112"/>
                  </a:lnTo>
                  <a:lnTo>
                    <a:pt x="695" y="1107"/>
                  </a:lnTo>
                  <a:lnTo>
                    <a:pt x="707" y="1106"/>
                  </a:lnTo>
                  <a:lnTo>
                    <a:pt x="716" y="1106"/>
                  </a:lnTo>
                  <a:lnTo>
                    <a:pt x="728" y="1107"/>
                  </a:lnTo>
                  <a:lnTo>
                    <a:pt x="741" y="1112"/>
                  </a:lnTo>
                  <a:lnTo>
                    <a:pt x="754" y="1116"/>
                  </a:lnTo>
                  <a:lnTo>
                    <a:pt x="771" y="1124"/>
                  </a:lnTo>
                  <a:lnTo>
                    <a:pt x="789" y="1132"/>
                  </a:lnTo>
                  <a:lnTo>
                    <a:pt x="796" y="1137"/>
                  </a:lnTo>
                  <a:lnTo>
                    <a:pt x="804" y="1140"/>
                  </a:lnTo>
                  <a:lnTo>
                    <a:pt x="811" y="1144"/>
                  </a:lnTo>
                  <a:lnTo>
                    <a:pt x="819" y="1147"/>
                  </a:lnTo>
                  <a:lnTo>
                    <a:pt x="798" y="1161"/>
                  </a:lnTo>
                  <a:lnTo>
                    <a:pt x="779" y="1177"/>
                  </a:lnTo>
                  <a:lnTo>
                    <a:pt x="762" y="1195"/>
                  </a:lnTo>
                  <a:lnTo>
                    <a:pt x="747" y="1214"/>
                  </a:lnTo>
                  <a:lnTo>
                    <a:pt x="731" y="1234"/>
                  </a:lnTo>
                  <a:lnTo>
                    <a:pt x="720" y="1256"/>
                  </a:lnTo>
                  <a:lnTo>
                    <a:pt x="709" y="1281"/>
                  </a:lnTo>
                  <a:lnTo>
                    <a:pt x="697" y="1306"/>
                  </a:lnTo>
                  <a:lnTo>
                    <a:pt x="697" y="1311"/>
                  </a:lnTo>
                  <a:lnTo>
                    <a:pt x="697" y="1316"/>
                  </a:lnTo>
                  <a:lnTo>
                    <a:pt x="699" y="1332"/>
                  </a:lnTo>
                  <a:lnTo>
                    <a:pt x="705" y="1349"/>
                  </a:lnTo>
                  <a:lnTo>
                    <a:pt x="716" y="1370"/>
                  </a:lnTo>
                  <a:lnTo>
                    <a:pt x="733" y="1389"/>
                  </a:lnTo>
                  <a:lnTo>
                    <a:pt x="735" y="1390"/>
                  </a:lnTo>
                  <a:lnTo>
                    <a:pt x="739" y="1392"/>
                  </a:lnTo>
                  <a:lnTo>
                    <a:pt x="745" y="1395"/>
                  </a:lnTo>
                  <a:lnTo>
                    <a:pt x="750" y="1397"/>
                  </a:lnTo>
                  <a:lnTo>
                    <a:pt x="758" y="1400"/>
                  </a:lnTo>
                  <a:lnTo>
                    <a:pt x="768" y="1402"/>
                  </a:lnTo>
                  <a:lnTo>
                    <a:pt x="779" y="1402"/>
                  </a:lnTo>
                  <a:lnTo>
                    <a:pt x="789" y="1402"/>
                  </a:lnTo>
                  <a:lnTo>
                    <a:pt x="802" y="1399"/>
                  </a:lnTo>
                  <a:lnTo>
                    <a:pt x="813" y="1403"/>
                  </a:lnTo>
                  <a:lnTo>
                    <a:pt x="825" y="1408"/>
                  </a:lnTo>
                  <a:lnTo>
                    <a:pt x="834" y="1409"/>
                  </a:lnTo>
                  <a:lnTo>
                    <a:pt x="846" y="1409"/>
                  </a:lnTo>
                  <a:lnTo>
                    <a:pt x="855" y="1409"/>
                  </a:lnTo>
                  <a:lnTo>
                    <a:pt x="865" y="1408"/>
                  </a:lnTo>
                  <a:lnTo>
                    <a:pt x="874" y="1406"/>
                  </a:lnTo>
                  <a:lnTo>
                    <a:pt x="880" y="1405"/>
                  </a:lnTo>
                  <a:lnTo>
                    <a:pt x="886" y="1403"/>
                  </a:lnTo>
                  <a:lnTo>
                    <a:pt x="891" y="1402"/>
                  </a:lnTo>
                  <a:lnTo>
                    <a:pt x="897" y="1402"/>
                  </a:lnTo>
                  <a:lnTo>
                    <a:pt x="901" y="1402"/>
                  </a:lnTo>
                  <a:lnTo>
                    <a:pt x="916" y="1403"/>
                  </a:lnTo>
                  <a:lnTo>
                    <a:pt x="929" y="1396"/>
                  </a:lnTo>
                  <a:lnTo>
                    <a:pt x="941" y="1387"/>
                  </a:lnTo>
                  <a:lnTo>
                    <a:pt x="950" y="1376"/>
                  </a:lnTo>
                  <a:lnTo>
                    <a:pt x="956" y="1365"/>
                  </a:lnTo>
                  <a:lnTo>
                    <a:pt x="962" y="1357"/>
                  </a:lnTo>
                  <a:lnTo>
                    <a:pt x="962" y="1357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62" y="1355"/>
                  </a:lnTo>
                  <a:lnTo>
                    <a:pt x="971" y="1354"/>
                  </a:lnTo>
                  <a:lnTo>
                    <a:pt x="981" y="1352"/>
                  </a:lnTo>
                  <a:lnTo>
                    <a:pt x="990" y="1349"/>
                  </a:lnTo>
                  <a:lnTo>
                    <a:pt x="998" y="1346"/>
                  </a:lnTo>
                  <a:lnTo>
                    <a:pt x="1013" y="1335"/>
                  </a:lnTo>
                  <a:lnTo>
                    <a:pt x="1021" y="1320"/>
                  </a:lnTo>
                  <a:lnTo>
                    <a:pt x="1025" y="1306"/>
                  </a:lnTo>
                  <a:lnTo>
                    <a:pt x="1027" y="1293"/>
                  </a:lnTo>
                  <a:lnTo>
                    <a:pt x="1028" y="1288"/>
                  </a:lnTo>
                  <a:lnTo>
                    <a:pt x="1028" y="1285"/>
                  </a:lnTo>
                  <a:lnTo>
                    <a:pt x="1028" y="1281"/>
                  </a:lnTo>
                  <a:lnTo>
                    <a:pt x="1030" y="1278"/>
                  </a:lnTo>
                  <a:lnTo>
                    <a:pt x="1042" y="1276"/>
                  </a:lnTo>
                  <a:lnTo>
                    <a:pt x="1055" y="1276"/>
                  </a:lnTo>
                  <a:lnTo>
                    <a:pt x="1067" y="1278"/>
                  </a:lnTo>
                  <a:lnTo>
                    <a:pt x="1080" y="1281"/>
                  </a:lnTo>
                  <a:lnTo>
                    <a:pt x="1091" y="1285"/>
                  </a:lnTo>
                  <a:lnTo>
                    <a:pt x="1103" y="1290"/>
                  </a:lnTo>
                  <a:lnTo>
                    <a:pt x="1114" y="1294"/>
                  </a:lnTo>
                  <a:lnTo>
                    <a:pt x="1124" y="1298"/>
                  </a:lnTo>
                  <a:lnTo>
                    <a:pt x="1148" y="1313"/>
                  </a:lnTo>
                  <a:lnTo>
                    <a:pt x="1177" y="1329"/>
                  </a:lnTo>
                  <a:lnTo>
                    <a:pt x="1207" y="1348"/>
                  </a:lnTo>
                  <a:lnTo>
                    <a:pt x="1242" y="1368"/>
                  </a:lnTo>
                  <a:lnTo>
                    <a:pt x="1276" y="1389"/>
                  </a:lnTo>
                  <a:lnTo>
                    <a:pt x="1312" y="1409"/>
                  </a:lnTo>
                  <a:lnTo>
                    <a:pt x="1348" y="1429"/>
                  </a:lnTo>
                  <a:lnTo>
                    <a:pt x="1384" y="1450"/>
                  </a:lnTo>
                  <a:lnTo>
                    <a:pt x="1419" y="1470"/>
                  </a:lnTo>
                  <a:lnTo>
                    <a:pt x="1451" y="1488"/>
                  </a:lnTo>
                  <a:lnTo>
                    <a:pt x="1482" y="1505"/>
                  </a:lnTo>
                  <a:lnTo>
                    <a:pt x="1506" y="1520"/>
                  </a:lnTo>
                  <a:lnTo>
                    <a:pt x="1527" y="1531"/>
                  </a:lnTo>
                  <a:lnTo>
                    <a:pt x="1544" y="1542"/>
                  </a:lnTo>
                  <a:lnTo>
                    <a:pt x="1554" y="1548"/>
                  </a:lnTo>
                  <a:lnTo>
                    <a:pt x="1558" y="1549"/>
                  </a:lnTo>
                  <a:lnTo>
                    <a:pt x="1560" y="1527"/>
                  </a:lnTo>
                  <a:lnTo>
                    <a:pt x="1562" y="1476"/>
                  </a:lnTo>
                  <a:lnTo>
                    <a:pt x="1563" y="1425"/>
                  </a:lnTo>
                  <a:lnTo>
                    <a:pt x="1565" y="1397"/>
                  </a:lnTo>
                  <a:lnTo>
                    <a:pt x="1596" y="1365"/>
                  </a:lnTo>
                  <a:lnTo>
                    <a:pt x="1615" y="1327"/>
                  </a:lnTo>
                  <a:lnTo>
                    <a:pt x="1624" y="1285"/>
                  </a:lnTo>
                  <a:lnTo>
                    <a:pt x="1626" y="1240"/>
                  </a:lnTo>
                  <a:lnTo>
                    <a:pt x="1619" y="1193"/>
                  </a:lnTo>
                  <a:lnTo>
                    <a:pt x="1603" y="1150"/>
                  </a:lnTo>
                  <a:lnTo>
                    <a:pt x="1581" y="1107"/>
                  </a:lnTo>
                  <a:lnTo>
                    <a:pt x="1550" y="1071"/>
                  </a:lnTo>
                  <a:lnTo>
                    <a:pt x="1539" y="1059"/>
                  </a:lnTo>
                  <a:lnTo>
                    <a:pt x="1527" y="1048"/>
                  </a:lnTo>
                  <a:lnTo>
                    <a:pt x="1514" y="1036"/>
                  </a:lnTo>
                  <a:lnTo>
                    <a:pt x="1503" y="1026"/>
                  </a:lnTo>
                  <a:lnTo>
                    <a:pt x="1491" y="1016"/>
                  </a:lnTo>
                  <a:lnTo>
                    <a:pt x="1478" y="1004"/>
                  </a:lnTo>
                  <a:lnTo>
                    <a:pt x="1466" y="994"/>
                  </a:lnTo>
                  <a:lnTo>
                    <a:pt x="1455" y="984"/>
                  </a:lnTo>
                  <a:lnTo>
                    <a:pt x="1419" y="953"/>
                  </a:lnTo>
                  <a:lnTo>
                    <a:pt x="1386" y="922"/>
                  </a:lnTo>
                  <a:lnTo>
                    <a:pt x="1356" y="892"/>
                  </a:lnTo>
                  <a:lnTo>
                    <a:pt x="1331" y="861"/>
                  </a:lnTo>
                  <a:lnTo>
                    <a:pt x="1310" y="828"/>
                  </a:lnTo>
                  <a:lnTo>
                    <a:pt x="1297" y="791"/>
                  </a:lnTo>
                  <a:lnTo>
                    <a:pt x="1289" y="752"/>
                  </a:lnTo>
                  <a:lnTo>
                    <a:pt x="1287" y="708"/>
                  </a:lnTo>
                  <a:lnTo>
                    <a:pt x="1287" y="704"/>
                  </a:lnTo>
                  <a:lnTo>
                    <a:pt x="1287" y="669"/>
                  </a:lnTo>
                  <a:lnTo>
                    <a:pt x="1291" y="634"/>
                  </a:lnTo>
                  <a:lnTo>
                    <a:pt x="1301" y="598"/>
                  </a:lnTo>
                  <a:lnTo>
                    <a:pt x="1312" y="560"/>
                  </a:lnTo>
                  <a:lnTo>
                    <a:pt x="1320" y="535"/>
                  </a:lnTo>
                  <a:lnTo>
                    <a:pt x="1327" y="509"/>
                  </a:lnTo>
                  <a:lnTo>
                    <a:pt x="1333" y="484"/>
                  </a:lnTo>
                  <a:lnTo>
                    <a:pt x="1337" y="45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89338" y="2927350"/>
              <a:ext cx="2681288" cy="2262187"/>
            </a:xfrm>
            <a:custGeom>
              <a:avLst/>
              <a:gdLst>
                <a:gd name="T0" fmla="*/ 787 w 1689"/>
                <a:gd name="T1" fmla="*/ 116 h 1425"/>
                <a:gd name="T2" fmla="*/ 794 w 1689"/>
                <a:gd name="T3" fmla="*/ 132 h 1425"/>
                <a:gd name="T4" fmla="*/ 1029 w 1689"/>
                <a:gd name="T5" fmla="*/ 116 h 1425"/>
                <a:gd name="T6" fmla="*/ 1152 w 1689"/>
                <a:gd name="T7" fmla="*/ 144 h 1425"/>
                <a:gd name="T8" fmla="*/ 1314 w 1689"/>
                <a:gd name="T9" fmla="*/ 99 h 1425"/>
                <a:gd name="T10" fmla="*/ 1510 w 1689"/>
                <a:gd name="T11" fmla="*/ 145 h 1425"/>
                <a:gd name="T12" fmla="*/ 1604 w 1689"/>
                <a:gd name="T13" fmla="*/ 360 h 1425"/>
                <a:gd name="T14" fmla="*/ 1664 w 1689"/>
                <a:gd name="T15" fmla="*/ 543 h 1425"/>
                <a:gd name="T16" fmla="*/ 1474 w 1689"/>
                <a:gd name="T17" fmla="*/ 513 h 1425"/>
                <a:gd name="T18" fmla="*/ 1326 w 1689"/>
                <a:gd name="T19" fmla="*/ 396 h 1425"/>
                <a:gd name="T20" fmla="*/ 1286 w 1689"/>
                <a:gd name="T21" fmla="*/ 231 h 1425"/>
                <a:gd name="T22" fmla="*/ 1217 w 1689"/>
                <a:gd name="T23" fmla="*/ 249 h 1425"/>
                <a:gd name="T24" fmla="*/ 1236 w 1689"/>
                <a:gd name="T25" fmla="*/ 526 h 1425"/>
                <a:gd name="T26" fmla="*/ 1337 w 1689"/>
                <a:gd name="T27" fmla="*/ 926 h 1425"/>
                <a:gd name="T28" fmla="*/ 1524 w 1689"/>
                <a:gd name="T29" fmla="*/ 1257 h 1425"/>
                <a:gd name="T30" fmla="*/ 1465 w 1689"/>
                <a:gd name="T31" fmla="*/ 1423 h 1425"/>
                <a:gd name="T32" fmla="*/ 1306 w 1689"/>
                <a:gd name="T33" fmla="*/ 1333 h 1425"/>
                <a:gd name="T34" fmla="*/ 1097 w 1689"/>
                <a:gd name="T35" fmla="*/ 1216 h 1425"/>
                <a:gd name="T36" fmla="*/ 960 w 1689"/>
                <a:gd name="T37" fmla="*/ 1231 h 1425"/>
                <a:gd name="T38" fmla="*/ 893 w 1689"/>
                <a:gd name="T39" fmla="*/ 1305 h 1425"/>
                <a:gd name="T40" fmla="*/ 804 w 1689"/>
                <a:gd name="T41" fmla="*/ 1349 h 1425"/>
                <a:gd name="T42" fmla="*/ 712 w 1689"/>
                <a:gd name="T43" fmla="*/ 1326 h 1425"/>
                <a:gd name="T44" fmla="*/ 751 w 1689"/>
                <a:gd name="T45" fmla="*/ 1186 h 1425"/>
                <a:gd name="T46" fmla="*/ 996 w 1689"/>
                <a:gd name="T47" fmla="*/ 1119 h 1425"/>
                <a:gd name="T48" fmla="*/ 1013 w 1689"/>
                <a:gd name="T49" fmla="*/ 1098 h 1425"/>
                <a:gd name="T50" fmla="*/ 1008 w 1689"/>
                <a:gd name="T51" fmla="*/ 1069 h 1425"/>
                <a:gd name="T52" fmla="*/ 931 w 1689"/>
                <a:gd name="T53" fmla="*/ 1072 h 1425"/>
                <a:gd name="T54" fmla="*/ 737 w 1689"/>
                <a:gd name="T55" fmla="*/ 1062 h 1425"/>
                <a:gd name="T56" fmla="*/ 573 w 1689"/>
                <a:gd name="T57" fmla="*/ 1100 h 1425"/>
                <a:gd name="T58" fmla="*/ 455 w 1689"/>
                <a:gd name="T59" fmla="*/ 1155 h 1425"/>
                <a:gd name="T60" fmla="*/ 349 w 1689"/>
                <a:gd name="T61" fmla="*/ 1123 h 1425"/>
                <a:gd name="T62" fmla="*/ 385 w 1689"/>
                <a:gd name="T63" fmla="*/ 1001 h 1425"/>
                <a:gd name="T64" fmla="*/ 541 w 1689"/>
                <a:gd name="T65" fmla="*/ 988 h 1425"/>
                <a:gd name="T66" fmla="*/ 642 w 1689"/>
                <a:gd name="T67" fmla="*/ 963 h 1425"/>
                <a:gd name="T68" fmla="*/ 732 w 1689"/>
                <a:gd name="T69" fmla="*/ 963 h 1425"/>
                <a:gd name="T70" fmla="*/ 602 w 1689"/>
                <a:gd name="T71" fmla="*/ 947 h 1425"/>
                <a:gd name="T72" fmla="*/ 615 w 1689"/>
                <a:gd name="T73" fmla="*/ 820 h 1425"/>
                <a:gd name="T74" fmla="*/ 718 w 1689"/>
                <a:gd name="T75" fmla="*/ 738 h 1425"/>
                <a:gd name="T76" fmla="*/ 829 w 1689"/>
                <a:gd name="T77" fmla="*/ 632 h 1425"/>
                <a:gd name="T78" fmla="*/ 572 w 1689"/>
                <a:gd name="T79" fmla="*/ 733 h 1425"/>
                <a:gd name="T80" fmla="*/ 606 w 1689"/>
                <a:gd name="T81" fmla="*/ 655 h 1425"/>
                <a:gd name="T82" fmla="*/ 558 w 1689"/>
                <a:gd name="T83" fmla="*/ 673 h 1425"/>
                <a:gd name="T84" fmla="*/ 356 w 1689"/>
                <a:gd name="T85" fmla="*/ 750 h 1425"/>
                <a:gd name="T86" fmla="*/ 111 w 1689"/>
                <a:gd name="T87" fmla="*/ 615 h 1425"/>
                <a:gd name="T88" fmla="*/ 14 w 1689"/>
                <a:gd name="T89" fmla="*/ 537 h 1425"/>
                <a:gd name="T90" fmla="*/ 67 w 1689"/>
                <a:gd name="T91" fmla="*/ 435 h 1425"/>
                <a:gd name="T92" fmla="*/ 278 w 1689"/>
                <a:gd name="T93" fmla="*/ 408 h 1425"/>
                <a:gd name="T94" fmla="*/ 549 w 1689"/>
                <a:gd name="T95" fmla="*/ 371 h 1425"/>
                <a:gd name="T96" fmla="*/ 732 w 1689"/>
                <a:gd name="T97" fmla="*/ 415 h 1425"/>
                <a:gd name="T98" fmla="*/ 600 w 1689"/>
                <a:gd name="T99" fmla="*/ 323 h 1425"/>
                <a:gd name="T100" fmla="*/ 629 w 1689"/>
                <a:gd name="T101" fmla="*/ 140 h 1425"/>
                <a:gd name="T102" fmla="*/ 524 w 1689"/>
                <a:gd name="T103" fmla="*/ 202 h 1425"/>
                <a:gd name="T104" fmla="*/ 235 w 1689"/>
                <a:gd name="T105" fmla="*/ 201 h 1425"/>
                <a:gd name="T106" fmla="*/ 311 w 1689"/>
                <a:gd name="T107" fmla="*/ 138 h 1425"/>
                <a:gd name="T108" fmla="*/ 457 w 1689"/>
                <a:gd name="T109" fmla="*/ 26 h 1425"/>
                <a:gd name="T110" fmla="*/ 631 w 1689"/>
                <a:gd name="T111" fmla="*/ 3 h 1425"/>
                <a:gd name="T112" fmla="*/ 781 w 1689"/>
                <a:gd name="T113" fmla="*/ 61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9" h="1425">
                  <a:moveTo>
                    <a:pt x="813" y="81"/>
                  </a:moveTo>
                  <a:lnTo>
                    <a:pt x="815" y="86"/>
                  </a:lnTo>
                  <a:lnTo>
                    <a:pt x="819" y="90"/>
                  </a:lnTo>
                  <a:lnTo>
                    <a:pt x="823" y="94"/>
                  </a:lnTo>
                  <a:lnTo>
                    <a:pt x="827" y="99"/>
                  </a:lnTo>
                  <a:lnTo>
                    <a:pt x="813" y="105"/>
                  </a:lnTo>
                  <a:lnTo>
                    <a:pt x="800" y="110"/>
                  </a:lnTo>
                  <a:lnTo>
                    <a:pt x="787" y="116"/>
                  </a:lnTo>
                  <a:lnTo>
                    <a:pt x="773" y="124"/>
                  </a:lnTo>
                  <a:lnTo>
                    <a:pt x="762" y="131"/>
                  </a:lnTo>
                  <a:lnTo>
                    <a:pt x="751" y="138"/>
                  </a:lnTo>
                  <a:lnTo>
                    <a:pt x="741" y="147"/>
                  </a:lnTo>
                  <a:lnTo>
                    <a:pt x="732" y="157"/>
                  </a:lnTo>
                  <a:lnTo>
                    <a:pt x="733" y="159"/>
                  </a:lnTo>
                  <a:lnTo>
                    <a:pt x="764" y="144"/>
                  </a:lnTo>
                  <a:lnTo>
                    <a:pt x="794" y="132"/>
                  </a:lnTo>
                  <a:lnTo>
                    <a:pt x="825" y="121"/>
                  </a:lnTo>
                  <a:lnTo>
                    <a:pt x="857" y="110"/>
                  </a:lnTo>
                  <a:lnTo>
                    <a:pt x="891" y="105"/>
                  </a:lnTo>
                  <a:lnTo>
                    <a:pt x="926" y="100"/>
                  </a:lnTo>
                  <a:lnTo>
                    <a:pt x="960" y="100"/>
                  </a:lnTo>
                  <a:lnTo>
                    <a:pt x="996" y="105"/>
                  </a:lnTo>
                  <a:lnTo>
                    <a:pt x="1013" y="110"/>
                  </a:lnTo>
                  <a:lnTo>
                    <a:pt x="1029" y="116"/>
                  </a:lnTo>
                  <a:lnTo>
                    <a:pt x="1046" y="122"/>
                  </a:lnTo>
                  <a:lnTo>
                    <a:pt x="1061" y="129"/>
                  </a:lnTo>
                  <a:lnTo>
                    <a:pt x="1076" y="137"/>
                  </a:lnTo>
                  <a:lnTo>
                    <a:pt x="1091" y="145"/>
                  </a:lnTo>
                  <a:lnTo>
                    <a:pt x="1105" y="154"/>
                  </a:lnTo>
                  <a:lnTo>
                    <a:pt x="1118" y="163"/>
                  </a:lnTo>
                  <a:lnTo>
                    <a:pt x="1135" y="153"/>
                  </a:lnTo>
                  <a:lnTo>
                    <a:pt x="1152" y="144"/>
                  </a:lnTo>
                  <a:lnTo>
                    <a:pt x="1171" y="135"/>
                  </a:lnTo>
                  <a:lnTo>
                    <a:pt x="1190" y="128"/>
                  </a:lnTo>
                  <a:lnTo>
                    <a:pt x="1209" y="121"/>
                  </a:lnTo>
                  <a:lnTo>
                    <a:pt x="1230" y="113"/>
                  </a:lnTo>
                  <a:lnTo>
                    <a:pt x="1251" y="109"/>
                  </a:lnTo>
                  <a:lnTo>
                    <a:pt x="1272" y="105"/>
                  </a:lnTo>
                  <a:lnTo>
                    <a:pt x="1293" y="100"/>
                  </a:lnTo>
                  <a:lnTo>
                    <a:pt x="1314" y="99"/>
                  </a:lnTo>
                  <a:lnTo>
                    <a:pt x="1335" y="97"/>
                  </a:lnTo>
                  <a:lnTo>
                    <a:pt x="1356" y="99"/>
                  </a:lnTo>
                  <a:lnTo>
                    <a:pt x="1377" y="100"/>
                  </a:lnTo>
                  <a:lnTo>
                    <a:pt x="1400" y="103"/>
                  </a:lnTo>
                  <a:lnTo>
                    <a:pt x="1421" y="108"/>
                  </a:lnTo>
                  <a:lnTo>
                    <a:pt x="1442" y="113"/>
                  </a:lnTo>
                  <a:lnTo>
                    <a:pt x="1478" y="128"/>
                  </a:lnTo>
                  <a:lnTo>
                    <a:pt x="1510" y="145"/>
                  </a:lnTo>
                  <a:lnTo>
                    <a:pt x="1539" y="167"/>
                  </a:lnTo>
                  <a:lnTo>
                    <a:pt x="1565" y="191"/>
                  </a:lnTo>
                  <a:lnTo>
                    <a:pt x="1584" y="217"/>
                  </a:lnTo>
                  <a:lnTo>
                    <a:pt x="1602" y="246"/>
                  </a:lnTo>
                  <a:lnTo>
                    <a:pt x="1611" y="275"/>
                  </a:lnTo>
                  <a:lnTo>
                    <a:pt x="1613" y="306"/>
                  </a:lnTo>
                  <a:lnTo>
                    <a:pt x="1611" y="332"/>
                  </a:lnTo>
                  <a:lnTo>
                    <a:pt x="1604" y="360"/>
                  </a:lnTo>
                  <a:lnTo>
                    <a:pt x="1598" y="387"/>
                  </a:lnTo>
                  <a:lnTo>
                    <a:pt x="1592" y="415"/>
                  </a:lnTo>
                  <a:lnTo>
                    <a:pt x="1592" y="443"/>
                  </a:lnTo>
                  <a:lnTo>
                    <a:pt x="1598" y="469"/>
                  </a:lnTo>
                  <a:lnTo>
                    <a:pt x="1615" y="492"/>
                  </a:lnTo>
                  <a:lnTo>
                    <a:pt x="1643" y="513"/>
                  </a:lnTo>
                  <a:lnTo>
                    <a:pt x="1689" y="545"/>
                  </a:lnTo>
                  <a:lnTo>
                    <a:pt x="1664" y="543"/>
                  </a:lnTo>
                  <a:lnTo>
                    <a:pt x="1640" y="543"/>
                  </a:lnTo>
                  <a:lnTo>
                    <a:pt x="1615" y="540"/>
                  </a:lnTo>
                  <a:lnTo>
                    <a:pt x="1590" y="539"/>
                  </a:lnTo>
                  <a:lnTo>
                    <a:pt x="1565" y="534"/>
                  </a:lnTo>
                  <a:lnTo>
                    <a:pt x="1543" y="532"/>
                  </a:lnTo>
                  <a:lnTo>
                    <a:pt x="1520" y="526"/>
                  </a:lnTo>
                  <a:lnTo>
                    <a:pt x="1497" y="520"/>
                  </a:lnTo>
                  <a:lnTo>
                    <a:pt x="1474" y="513"/>
                  </a:lnTo>
                  <a:lnTo>
                    <a:pt x="1453" y="505"/>
                  </a:lnTo>
                  <a:lnTo>
                    <a:pt x="1432" y="497"/>
                  </a:lnTo>
                  <a:lnTo>
                    <a:pt x="1413" y="486"/>
                  </a:lnTo>
                  <a:lnTo>
                    <a:pt x="1394" y="475"/>
                  </a:lnTo>
                  <a:lnTo>
                    <a:pt x="1377" y="462"/>
                  </a:lnTo>
                  <a:lnTo>
                    <a:pt x="1360" y="447"/>
                  </a:lnTo>
                  <a:lnTo>
                    <a:pt x="1345" y="431"/>
                  </a:lnTo>
                  <a:lnTo>
                    <a:pt x="1326" y="396"/>
                  </a:lnTo>
                  <a:lnTo>
                    <a:pt x="1320" y="358"/>
                  </a:lnTo>
                  <a:lnTo>
                    <a:pt x="1322" y="319"/>
                  </a:lnTo>
                  <a:lnTo>
                    <a:pt x="1327" y="279"/>
                  </a:lnTo>
                  <a:lnTo>
                    <a:pt x="1326" y="266"/>
                  </a:lnTo>
                  <a:lnTo>
                    <a:pt x="1320" y="252"/>
                  </a:lnTo>
                  <a:lnTo>
                    <a:pt x="1310" y="240"/>
                  </a:lnTo>
                  <a:lnTo>
                    <a:pt x="1295" y="233"/>
                  </a:lnTo>
                  <a:lnTo>
                    <a:pt x="1286" y="231"/>
                  </a:lnTo>
                  <a:lnTo>
                    <a:pt x="1278" y="231"/>
                  </a:lnTo>
                  <a:lnTo>
                    <a:pt x="1268" y="231"/>
                  </a:lnTo>
                  <a:lnTo>
                    <a:pt x="1259" y="231"/>
                  </a:lnTo>
                  <a:lnTo>
                    <a:pt x="1251" y="233"/>
                  </a:lnTo>
                  <a:lnTo>
                    <a:pt x="1244" y="234"/>
                  </a:lnTo>
                  <a:lnTo>
                    <a:pt x="1236" y="237"/>
                  </a:lnTo>
                  <a:lnTo>
                    <a:pt x="1228" y="242"/>
                  </a:lnTo>
                  <a:lnTo>
                    <a:pt x="1217" y="249"/>
                  </a:lnTo>
                  <a:lnTo>
                    <a:pt x="1215" y="259"/>
                  </a:lnTo>
                  <a:lnTo>
                    <a:pt x="1215" y="272"/>
                  </a:lnTo>
                  <a:lnTo>
                    <a:pt x="1217" y="282"/>
                  </a:lnTo>
                  <a:lnTo>
                    <a:pt x="1249" y="330"/>
                  </a:lnTo>
                  <a:lnTo>
                    <a:pt x="1263" y="379"/>
                  </a:lnTo>
                  <a:lnTo>
                    <a:pt x="1261" y="427"/>
                  </a:lnTo>
                  <a:lnTo>
                    <a:pt x="1251" y="476"/>
                  </a:lnTo>
                  <a:lnTo>
                    <a:pt x="1236" y="526"/>
                  </a:lnTo>
                  <a:lnTo>
                    <a:pt x="1221" y="575"/>
                  </a:lnTo>
                  <a:lnTo>
                    <a:pt x="1211" y="626"/>
                  </a:lnTo>
                  <a:lnTo>
                    <a:pt x="1211" y="676"/>
                  </a:lnTo>
                  <a:lnTo>
                    <a:pt x="1215" y="738"/>
                  </a:lnTo>
                  <a:lnTo>
                    <a:pt x="1230" y="792"/>
                  </a:lnTo>
                  <a:lnTo>
                    <a:pt x="1259" y="840"/>
                  </a:lnTo>
                  <a:lnTo>
                    <a:pt x="1295" y="886"/>
                  </a:lnTo>
                  <a:lnTo>
                    <a:pt x="1337" y="926"/>
                  </a:lnTo>
                  <a:lnTo>
                    <a:pt x="1385" y="969"/>
                  </a:lnTo>
                  <a:lnTo>
                    <a:pt x="1432" y="1011"/>
                  </a:lnTo>
                  <a:lnTo>
                    <a:pt x="1482" y="1058"/>
                  </a:lnTo>
                  <a:lnTo>
                    <a:pt x="1506" y="1091"/>
                  </a:lnTo>
                  <a:lnTo>
                    <a:pt x="1524" y="1130"/>
                  </a:lnTo>
                  <a:lnTo>
                    <a:pt x="1531" y="1173"/>
                  </a:lnTo>
                  <a:lnTo>
                    <a:pt x="1531" y="1216"/>
                  </a:lnTo>
                  <a:lnTo>
                    <a:pt x="1524" y="1257"/>
                  </a:lnTo>
                  <a:lnTo>
                    <a:pt x="1512" y="1295"/>
                  </a:lnTo>
                  <a:lnTo>
                    <a:pt x="1495" y="1327"/>
                  </a:lnTo>
                  <a:lnTo>
                    <a:pt x="1474" y="1349"/>
                  </a:lnTo>
                  <a:lnTo>
                    <a:pt x="1470" y="1371"/>
                  </a:lnTo>
                  <a:lnTo>
                    <a:pt x="1470" y="1388"/>
                  </a:lnTo>
                  <a:lnTo>
                    <a:pt x="1468" y="1404"/>
                  </a:lnTo>
                  <a:lnTo>
                    <a:pt x="1466" y="1425"/>
                  </a:lnTo>
                  <a:lnTo>
                    <a:pt x="1465" y="1423"/>
                  </a:lnTo>
                  <a:lnTo>
                    <a:pt x="1457" y="1419"/>
                  </a:lnTo>
                  <a:lnTo>
                    <a:pt x="1444" y="1412"/>
                  </a:lnTo>
                  <a:lnTo>
                    <a:pt x="1428" y="1403"/>
                  </a:lnTo>
                  <a:lnTo>
                    <a:pt x="1407" y="1391"/>
                  </a:lnTo>
                  <a:lnTo>
                    <a:pt x="1386" y="1380"/>
                  </a:lnTo>
                  <a:lnTo>
                    <a:pt x="1360" y="1365"/>
                  </a:lnTo>
                  <a:lnTo>
                    <a:pt x="1333" y="1349"/>
                  </a:lnTo>
                  <a:lnTo>
                    <a:pt x="1306" y="1333"/>
                  </a:lnTo>
                  <a:lnTo>
                    <a:pt x="1276" y="1317"/>
                  </a:lnTo>
                  <a:lnTo>
                    <a:pt x="1247" y="1301"/>
                  </a:lnTo>
                  <a:lnTo>
                    <a:pt x="1219" y="1283"/>
                  </a:lnTo>
                  <a:lnTo>
                    <a:pt x="1190" y="1267"/>
                  </a:lnTo>
                  <a:lnTo>
                    <a:pt x="1162" y="1251"/>
                  </a:lnTo>
                  <a:lnTo>
                    <a:pt x="1137" y="1235"/>
                  </a:lnTo>
                  <a:lnTo>
                    <a:pt x="1114" y="1222"/>
                  </a:lnTo>
                  <a:lnTo>
                    <a:pt x="1097" y="1216"/>
                  </a:lnTo>
                  <a:lnTo>
                    <a:pt x="1080" y="1212"/>
                  </a:lnTo>
                  <a:lnTo>
                    <a:pt x="1061" y="1211"/>
                  </a:lnTo>
                  <a:lnTo>
                    <a:pt x="1042" y="1211"/>
                  </a:lnTo>
                  <a:lnTo>
                    <a:pt x="1023" y="1212"/>
                  </a:lnTo>
                  <a:lnTo>
                    <a:pt x="1004" y="1213"/>
                  </a:lnTo>
                  <a:lnTo>
                    <a:pt x="987" y="1218"/>
                  </a:lnTo>
                  <a:lnTo>
                    <a:pt x="970" y="1222"/>
                  </a:lnTo>
                  <a:lnTo>
                    <a:pt x="960" y="1231"/>
                  </a:lnTo>
                  <a:lnTo>
                    <a:pt x="954" y="1243"/>
                  </a:lnTo>
                  <a:lnTo>
                    <a:pt x="952" y="1256"/>
                  </a:lnTo>
                  <a:lnTo>
                    <a:pt x="950" y="1269"/>
                  </a:lnTo>
                  <a:lnTo>
                    <a:pt x="947" y="1280"/>
                  </a:lnTo>
                  <a:lnTo>
                    <a:pt x="939" y="1291"/>
                  </a:lnTo>
                  <a:lnTo>
                    <a:pt x="926" y="1295"/>
                  </a:lnTo>
                  <a:lnTo>
                    <a:pt x="903" y="1294"/>
                  </a:lnTo>
                  <a:lnTo>
                    <a:pt x="893" y="1305"/>
                  </a:lnTo>
                  <a:lnTo>
                    <a:pt x="886" y="1318"/>
                  </a:lnTo>
                  <a:lnTo>
                    <a:pt x="880" y="1331"/>
                  </a:lnTo>
                  <a:lnTo>
                    <a:pt x="869" y="1342"/>
                  </a:lnTo>
                  <a:lnTo>
                    <a:pt x="855" y="1342"/>
                  </a:lnTo>
                  <a:lnTo>
                    <a:pt x="842" y="1343"/>
                  </a:lnTo>
                  <a:lnTo>
                    <a:pt x="829" y="1346"/>
                  </a:lnTo>
                  <a:lnTo>
                    <a:pt x="815" y="1349"/>
                  </a:lnTo>
                  <a:lnTo>
                    <a:pt x="804" y="1349"/>
                  </a:lnTo>
                  <a:lnTo>
                    <a:pt x="792" y="1347"/>
                  </a:lnTo>
                  <a:lnTo>
                    <a:pt x="783" y="1342"/>
                  </a:lnTo>
                  <a:lnTo>
                    <a:pt x="773" y="1331"/>
                  </a:lnTo>
                  <a:lnTo>
                    <a:pt x="762" y="1337"/>
                  </a:lnTo>
                  <a:lnTo>
                    <a:pt x="749" y="1342"/>
                  </a:lnTo>
                  <a:lnTo>
                    <a:pt x="735" y="1343"/>
                  </a:lnTo>
                  <a:lnTo>
                    <a:pt x="724" y="1337"/>
                  </a:lnTo>
                  <a:lnTo>
                    <a:pt x="712" y="1326"/>
                  </a:lnTo>
                  <a:lnTo>
                    <a:pt x="705" y="1313"/>
                  </a:lnTo>
                  <a:lnTo>
                    <a:pt x="699" y="1298"/>
                  </a:lnTo>
                  <a:lnTo>
                    <a:pt x="697" y="1282"/>
                  </a:lnTo>
                  <a:lnTo>
                    <a:pt x="705" y="1262"/>
                  </a:lnTo>
                  <a:lnTo>
                    <a:pt x="714" y="1243"/>
                  </a:lnTo>
                  <a:lnTo>
                    <a:pt x="726" y="1224"/>
                  </a:lnTo>
                  <a:lnTo>
                    <a:pt x="737" y="1205"/>
                  </a:lnTo>
                  <a:lnTo>
                    <a:pt x="751" y="1186"/>
                  </a:lnTo>
                  <a:lnTo>
                    <a:pt x="768" y="1168"/>
                  </a:lnTo>
                  <a:lnTo>
                    <a:pt x="785" y="1152"/>
                  </a:lnTo>
                  <a:lnTo>
                    <a:pt x="806" y="1138"/>
                  </a:lnTo>
                  <a:lnTo>
                    <a:pt x="840" y="1126"/>
                  </a:lnTo>
                  <a:lnTo>
                    <a:pt x="876" y="1120"/>
                  </a:lnTo>
                  <a:lnTo>
                    <a:pt x="916" y="1116"/>
                  </a:lnTo>
                  <a:lnTo>
                    <a:pt x="956" y="1116"/>
                  </a:lnTo>
                  <a:lnTo>
                    <a:pt x="996" y="1119"/>
                  </a:lnTo>
                  <a:lnTo>
                    <a:pt x="1036" y="1125"/>
                  </a:lnTo>
                  <a:lnTo>
                    <a:pt x="1072" y="1133"/>
                  </a:lnTo>
                  <a:lnTo>
                    <a:pt x="1105" y="1144"/>
                  </a:lnTo>
                  <a:lnTo>
                    <a:pt x="1091" y="1129"/>
                  </a:lnTo>
                  <a:lnTo>
                    <a:pt x="1074" y="1119"/>
                  </a:lnTo>
                  <a:lnTo>
                    <a:pt x="1055" y="1110"/>
                  </a:lnTo>
                  <a:lnTo>
                    <a:pt x="1034" y="1103"/>
                  </a:lnTo>
                  <a:lnTo>
                    <a:pt x="1013" y="1098"/>
                  </a:lnTo>
                  <a:lnTo>
                    <a:pt x="990" y="1095"/>
                  </a:lnTo>
                  <a:lnTo>
                    <a:pt x="966" y="1094"/>
                  </a:lnTo>
                  <a:lnTo>
                    <a:pt x="943" y="1094"/>
                  </a:lnTo>
                  <a:lnTo>
                    <a:pt x="954" y="1087"/>
                  </a:lnTo>
                  <a:lnTo>
                    <a:pt x="968" y="1081"/>
                  </a:lnTo>
                  <a:lnTo>
                    <a:pt x="981" y="1075"/>
                  </a:lnTo>
                  <a:lnTo>
                    <a:pt x="994" y="1072"/>
                  </a:lnTo>
                  <a:lnTo>
                    <a:pt x="1008" y="1069"/>
                  </a:lnTo>
                  <a:lnTo>
                    <a:pt x="1023" y="1066"/>
                  </a:lnTo>
                  <a:lnTo>
                    <a:pt x="1036" y="1063"/>
                  </a:lnTo>
                  <a:lnTo>
                    <a:pt x="1049" y="1060"/>
                  </a:lnTo>
                  <a:lnTo>
                    <a:pt x="1025" y="1058"/>
                  </a:lnTo>
                  <a:lnTo>
                    <a:pt x="1000" y="1056"/>
                  </a:lnTo>
                  <a:lnTo>
                    <a:pt x="977" y="1059"/>
                  </a:lnTo>
                  <a:lnTo>
                    <a:pt x="954" y="1065"/>
                  </a:lnTo>
                  <a:lnTo>
                    <a:pt x="931" y="1072"/>
                  </a:lnTo>
                  <a:lnTo>
                    <a:pt x="910" y="1082"/>
                  </a:lnTo>
                  <a:lnTo>
                    <a:pt x="891" y="1093"/>
                  </a:lnTo>
                  <a:lnTo>
                    <a:pt x="872" y="1104"/>
                  </a:lnTo>
                  <a:lnTo>
                    <a:pt x="851" y="1107"/>
                  </a:lnTo>
                  <a:lnTo>
                    <a:pt x="823" y="1100"/>
                  </a:lnTo>
                  <a:lnTo>
                    <a:pt x="794" y="1088"/>
                  </a:lnTo>
                  <a:lnTo>
                    <a:pt x="766" y="1074"/>
                  </a:lnTo>
                  <a:lnTo>
                    <a:pt x="737" y="1062"/>
                  </a:lnTo>
                  <a:lnTo>
                    <a:pt x="709" y="1052"/>
                  </a:lnTo>
                  <a:lnTo>
                    <a:pt x="680" y="1046"/>
                  </a:lnTo>
                  <a:lnTo>
                    <a:pt x="650" y="1049"/>
                  </a:lnTo>
                  <a:lnTo>
                    <a:pt x="619" y="1060"/>
                  </a:lnTo>
                  <a:lnTo>
                    <a:pt x="610" y="1071"/>
                  </a:lnTo>
                  <a:lnTo>
                    <a:pt x="598" y="1081"/>
                  </a:lnTo>
                  <a:lnTo>
                    <a:pt x="587" y="1091"/>
                  </a:lnTo>
                  <a:lnTo>
                    <a:pt x="573" y="1100"/>
                  </a:lnTo>
                  <a:lnTo>
                    <a:pt x="558" y="1107"/>
                  </a:lnTo>
                  <a:lnTo>
                    <a:pt x="543" y="1113"/>
                  </a:lnTo>
                  <a:lnTo>
                    <a:pt x="526" y="1114"/>
                  </a:lnTo>
                  <a:lnTo>
                    <a:pt x="509" y="1114"/>
                  </a:lnTo>
                  <a:lnTo>
                    <a:pt x="497" y="1126"/>
                  </a:lnTo>
                  <a:lnTo>
                    <a:pt x="488" y="1141"/>
                  </a:lnTo>
                  <a:lnTo>
                    <a:pt x="474" y="1151"/>
                  </a:lnTo>
                  <a:lnTo>
                    <a:pt x="455" y="1155"/>
                  </a:lnTo>
                  <a:lnTo>
                    <a:pt x="440" y="1154"/>
                  </a:lnTo>
                  <a:lnTo>
                    <a:pt x="427" y="1148"/>
                  </a:lnTo>
                  <a:lnTo>
                    <a:pt x="415" y="1141"/>
                  </a:lnTo>
                  <a:lnTo>
                    <a:pt x="406" y="1132"/>
                  </a:lnTo>
                  <a:lnTo>
                    <a:pt x="395" y="1126"/>
                  </a:lnTo>
                  <a:lnTo>
                    <a:pt x="381" y="1120"/>
                  </a:lnTo>
                  <a:lnTo>
                    <a:pt x="366" y="1119"/>
                  </a:lnTo>
                  <a:lnTo>
                    <a:pt x="349" y="1123"/>
                  </a:lnTo>
                  <a:lnTo>
                    <a:pt x="334" y="1106"/>
                  </a:lnTo>
                  <a:lnTo>
                    <a:pt x="328" y="1085"/>
                  </a:lnTo>
                  <a:lnTo>
                    <a:pt x="330" y="1065"/>
                  </a:lnTo>
                  <a:lnTo>
                    <a:pt x="336" y="1044"/>
                  </a:lnTo>
                  <a:lnTo>
                    <a:pt x="345" y="1033"/>
                  </a:lnTo>
                  <a:lnTo>
                    <a:pt x="356" y="1021"/>
                  </a:lnTo>
                  <a:lnTo>
                    <a:pt x="370" y="1009"/>
                  </a:lnTo>
                  <a:lnTo>
                    <a:pt x="385" y="1001"/>
                  </a:lnTo>
                  <a:lnTo>
                    <a:pt x="400" y="992"/>
                  </a:lnTo>
                  <a:lnTo>
                    <a:pt x="417" y="986"/>
                  </a:lnTo>
                  <a:lnTo>
                    <a:pt x="435" y="982"/>
                  </a:lnTo>
                  <a:lnTo>
                    <a:pt x="454" y="979"/>
                  </a:lnTo>
                  <a:lnTo>
                    <a:pt x="476" y="979"/>
                  </a:lnTo>
                  <a:lnTo>
                    <a:pt x="499" y="980"/>
                  </a:lnTo>
                  <a:lnTo>
                    <a:pt x="520" y="983"/>
                  </a:lnTo>
                  <a:lnTo>
                    <a:pt x="541" y="988"/>
                  </a:lnTo>
                  <a:lnTo>
                    <a:pt x="562" y="993"/>
                  </a:lnTo>
                  <a:lnTo>
                    <a:pt x="583" y="999"/>
                  </a:lnTo>
                  <a:lnTo>
                    <a:pt x="602" y="1004"/>
                  </a:lnTo>
                  <a:lnTo>
                    <a:pt x="621" y="1009"/>
                  </a:lnTo>
                  <a:lnTo>
                    <a:pt x="575" y="976"/>
                  </a:lnTo>
                  <a:lnTo>
                    <a:pt x="596" y="969"/>
                  </a:lnTo>
                  <a:lnTo>
                    <a:pt x="619" y="964"/>
                  </a:lnTo>
                  <a:lnTo>
                    <a:pt x="642" y="963"/>
                  </a:lnTo>
                  <a:lnTo>
                    <a:pt x="665" y="963"/>
                  </a:lnTo>
                  <a:lnTo>
                    <a:pt x="690" y="966"/>
                  </a:lnTo>
                  <a:lnTo>
                    <a:pt x="712" y="970"/>
                  </a:lnTo>
                  <a:lnTo>
                    <a:pt x="733" y="977"/>
                  </a:lnTo>
                  <a:lnTo>
                    <a:pt x="754" y="986"/>
                  </a:lnTo>
                  <a:lnTo>
                    <a:pt x="756" y="983"/>
                  </a:lnTo>
                  <a:lnTo>
                    <a:pt x="745" y="972"/>
                  </a:lnTo>
                  <a:lnTo>
                    <a:pt x="732" y="963"/>
                  </a:lnTo>
                  <a:lnTo>
                    <a:pt x="716" y="956"/>
                  </a:lnTo>
                  <a:lnTo>
                    <a:pt x="699" y="950"/>
                  </a:lnTo>
                  <a:lnTo>
                    <a:pt x="682" y="947"/>
                  </a:lnTo>
                  <a:lnTo>
                    <a:pt x="663" y="944"/>
                  </a:lnTo>
                  <a:lnTo>
                    <a:pt x="644" y="944"/>
                  </a:lnTo>
                  <a:lnTo>
                    <a:pt x="625" y="944"/>
                  </a:lnTo>
                  <a:lnTo>
                    <a:pt x="613" y="945"/>
                  </a:lnTo>
                  <a:lnTo>
                    <a:pt x="602" y="947"/>
                  </a:lnTo>
                  <a:lnTo>
                    <a:pt x="589" y="948"/>
                  </a:lnTo>
                  <a:lnTo>
                    <a:pt x="577" y="951"/>
                  </a:lnTo>
                  <a:lnTo>
                    <a:pt x="572" y="925"/>
                  </a:lnTo>
                  <a:lnTo>
                    <a:pt x="570" y="896"/>
                  </a:lnTo>
                  <a:lnTo>
                    <a:pt x="575" y="867"/>
                  </a:lnTo>
                  <a:lnTo>
                    <a:pt x="587" y="842"/>
                  </a:lnTo>
                  <a:lnTo>
                    <a:pt x="600" y="830"/>
                  </a:lnTo>
                  <a:lnTo>
                    <a:pt x="615" y="820"/>
                  </a:lnTo>
                  <a:lnTo>
                    <a:pt x="631" y="808"/>
                  </a:lnTo>
                  <a:lnTo>
                    <a:pt x="644" y="797"/>
                  </a:lnTo>
                  <a:lnTo>
                    <a:pt x="657" y="785"/>
                  </a:lnTo>
                  <a:lnTo>
                    <a:pt x="667" y="772"/>
                  </a:lnTo>
                  <a:lnTo>
                    <a:pt x="674" y="759"/>
                  </a:lnTo>
                  <a:lnTo>
                    <a:pt x="678" y="744"/>
                  </a:lnTo>
                  <a:lnTo>
                    <a:pt x="699" y="743"/>
                  </a:lnTo>
                  <a:lnTo>
                    <a:pt x="718" y="738"/>
                  </a:lnTo>
                  <a:lnTo>
                    <a:pt x="737" y="731"/>
                  </a:lnTo>
                  <a:lnTo>
                    <a:pt x="754" y="722"/>
                  </a:lnTo>
                  <a:lnTo>
                    <a:pt x="770" y="714"/>
                  </a:lnTo>
                  <a:lnTo>
                    <a:pt x="785" y="702"/>
                  </a:lnTo>
                  <a:lnTo>
                    <a:pt x="796" y="689"/>
                  </a:lnTo>
                  <a:lnTo>
                    <a:pt x="808" y="676"/>
                  </a:lnTo>
                  <a:lnTo>
                    <a:pt x="819" y="655"/>
                  </a:lnTo>
                  <a:lnTo>
                    <a:pt x="829" y="632"/>
                  </a:lnTo>
                  <a:lnTo>
                    <a:pt x="831" y="609"/>
                  </a:lnTo>
                  <a:lnTo>
                    <a:pt x="827" y="585"/>
                  </a:lnTo>
                  <a:lnTo>
                    <a:pt x="800" y="644"/>
                  </a:lnTo>
                  <a:lnTo>
                    <a:pt x="760" y="685"/>
                  </a:lnTo>
                  <a:lnTo>
                    <a:pt x="711" y="711"/>
                  </a:lnTo>
                  <a:lnTo>
                    <a:pt x="661" y="725"/>
                  </a:lnTo>
                  <a:lnTo>
                    <a:pt x="613" y="733"/>
                  </a:lnTo>
                  <a:lnTo>
                    <a:pt x="572" y="733"/>
                  </a:lnTo>
                  <a:lnTo>
                    <a:pt x="545" y="731"/>
                  </a:lnTo>
                  <a:lnTo>
                    <a:pt x="534" y="730"/>
                  </a:lnTo>
                  <a:lnTo>
                    <a:pt x="549" y="718"/>
                  </a:lnTo>
                  <a:lnTo>
                    <a:pt x="562" y="706"/>
                  </a:lnTo>
                  <a:lnTo>
                    <a:pt x="575" y="695"/>
                  </a:lnTo>
                  <a:lnTo>
                    <a:pt x="587" y="682"/>
                  </a:lnTo>
                  <a:lnTo>
                    <a:pt x="596" y="669"/>
                  </a:lnTo>
                  <a:lnTo>
                    <a:pt x="606" y="655"/>
                  </a:lnTo>
                  <a:lnTo>
                    <a:pt x="615" y="642"/>
                  </a:lnTo>
                  <a:lnTo>
                    <a:pt x="625" y="629"/>
                  </a:lnTo>
                  <a:lnTo>
                    <a:pt x="623" y="631"/>
                  </a:lnTo>
                  <a:lnTo>
                    <a:pt x="617" y="635"/>
                  </a:lnTo>
                  <a:lnTo>
                    <a:pt x="606" y="642"/>
                  </a:lnTo>
                  <a:lnTo>
                    <a:pt x="594" y="651"/>
                  </a:lnTo>
                  <a:lnTo>
                    <a:pt x="577" y="661"/>
                  </a:lnTo>
                  <a:lnTo>
                    <a:pt x="558" y="673"/>
                  </a:lnTo>
                  <a:lnTo>
                    <a:pt x="537" y="686"/>
                  </a:lnTo>
                  <a:lnTo>
                    <a:pt x="514" y="698"/>
                  </a:lnTo>
                  <a:lnTo>
                    <a:pt x="490" y="709"/>
                  </a:lnTo>
                  <a:lnTo>
                    <a:pt x="465" y="721"/>
                  </a:lnTo>
                  <a:lnTo>
                    <a:pt x="438" y="731"/>
                  </a:lnTo>
                  <a:lnTo>
                    <a:pt x="412" y="740"/>
                  </a:lnTo>
                  <a:lnTo>
                    <a:pt x="383" y="746"/>
                  </a:lnTo>
                  <a:lnTo>
                    <a:pt x="356" y="750"/>
                  </a:lnTo>
                  <a:lnTo>
                    <a:pt x="330" y="752"/>
                  </a:lnTo>
                  <a:lnTo>
                    <a:pt x="305" y="749"/>
                  </a:lnTo>
                  <a:lnTo>
                    <a:pt x="229" y="727"/>
                  </a:lnTo>
                  <a:lnTo>
                    <a:pt x="176" y="703"/>
                  </a:lnTo>
                  <a:lnTo>
                    <a:pt x="141" y="680"/>
                  </a:lnTo>
                  <a:lnTo>
                    <a:pt x="122" y="655"/>
                  </a:lnTo>
                  <a:lnTo>
                    <a:pt x="115" y="634"/>
                  </a:lnTo>
                  <a:lnTo>
                    <a:pt x="111" y="615"/>
                  </a:lnTo>
                  <a:lnTo>
                    <a:pt x="109" y="599"/>
                  </a:lnTo>
                  <a:lnTo>
                    <a:pt x="103" y="588"/>
                  </a:lnTo>
                  <a:lnTo>
                    <a:pt x="86" y="584"/>
                  </a:lnTo>
                  <a:lnTo>
                    <a:pt x="69" y="578"/>
                  </a:lnTo>
                  <a:lnTo>
                    <a:pt x="52" y="569"/>
                  </a:lnTo>
                  <a:lnTo>
                    <a:pt x="37" y="561"/>
                  </a:lnTo>
                  <a:lnTo>
                    <a:pt x="23" y="550"/>
                  </a:lnTo>
                  <a:lnTo>
                    <a:pt x="14" y="537"/>
                  </a:lnTo>
                  <a:lnTo>
                    <a:pt x="6" y="524"/>
                  </a:lnTo>
                  <a:lnTo>
                    <a:pt x="2" y="511"/>
                  </a:lnTo>
                  <a:lnTo>
                    <a:pt x="0" y="495"/>
                  </a:lnTo>
                  <a:lnTo>
                    <a:pt x="4" y="482"/>
                  </a:lnTo>
                  <a:lnTo>
                    <a:pt x="14" y="469"/>
                  </a:lnTo>
                  <a:lnTo>
                    <a:pt x="23" y="457"/>
                  </a:lnTo>
                  <a:lnTo>
                    <a:pt x="44" y="444"/>
                  </a:lnTo>
                  <a:lnTo>
                    <a:pt x="67" y="435"/>
                  </a:lnTo>
                  <a:lnTo>
                    <a:pt x="92" y="430"/>
                  </a:lnTo>
                  <a:lnTo>
                    <a:pt x="118" y="427"/>
                  </a:lnTo>
                  <a:lnTo>
                    <a:pt x="145" y="427"/>
                  </a:lnTo>
                  <a:lnTo>
                    <a:pt x="172" y="428"/>
                  </a:lnTo>
                  <a:lnTo>
                    <a:pt x="198" y="432"/>
                  </a:lnTo>
                  <a:lnTo>
                    <a:pt x="223" y="438"/>
                  </a:lnTo>
                  <a:lnTo>
                    <a:pt x="250" y="421"/>
                  </a:lnTo>
                  <a:lnTo>
                    <a:pt x="278" y="408"/>
                  </a:lnTo>
                  <a:lnTo>
                    <a:pt x="311" y="395"/>
                  </a:lnTo>
                  <a:lnTo>
                    <a:pt x="341" y="386"/>
                  </a:lnTo>
                  <a:lnTo>
                    <a:pt x="375" y="379"/>
                  </a:lnTo>
                  <a:lnTo>
                    <a:pt x="410" y="373"/>
                  </a:lnTo>
                  <a:lnTo>
                    <a:pt x="444" y="370"/>
                  </a:lnTo>
                  <a:lnTo>
                    <a:pt x="478" y="368"/>
                  </a:lnTo>
                  <a:lnTo>
                    <a:pt x="514" y="368"/>
                  </a:lnTo>
                  <a:lnTo>
                    <a:pt x="549" y="371"/>
                  </a:lnTo>
                  <a:lnTo>
                    <a:pt x="583" y="376"/>
                  </a:lnTo>
                  <a:lnTo>
                    <a:pt x="617" y="383"/>
                  </a:lnTo>
                  <a:lnTo>
                    <a:pt x="650" y="390"/>
                  </a:lnTo>
                  <a:lnTo>
                    <a:pt x="682" y="400"/>
                  </a:lnTo>
                  <a:lnTo>
                    <a:pt x="712" y="411"/>
                  </a:lnTo>
                  <a:lnTo>
                    <a:pt x="741" y="424"/>
                  </a:lnTo>
                  <a:lnTo>
                    <a:pt x="739" y="421"/>
                  </a:lnTo>
                  <a:lnTo>
                    <a:pt x="732" y="415"/>
                  </a:lnTo>
                  <a:lnTo>
                    <a:pt x="720" y="405"/>
                  </a:lnTo>
                  <a:lnTo>
                    <a:pt x="703" y="393"/>
                  </a:lnTo>
                  <a:lnTo>
                    <a:pt x="680" y="381"/>
                  </a:lnTo>
                  <a:lnTo>
                    <a:pt x="653" y="371"/>
                  </a:lnTo>
                  <a:lnTo>
                    <a:pt x="623" y="363"/>
                  </a:lnTo>
                  <a:lnTo>
                    <a:pt x="587" y="357"/>
                  </a:lnTo>
                  <a:lnTo>
                    <a:pt x="600" y="341"/>
                  </a:lnTo>
                  <a:lnTo>
                    <a:pt x="600" y="323"/>
                  </a:lnTo>
                  <a:lnTo>
                    <a:pt x="594" y="304"/>
                  </a:lnTo>
                  <a:lnTo>
                    <a:pt x="585" y="284"/>
                  </a:lnTo>
                  <a:lnTo>
                    <a:pt x="581" y="263"/>
                  </a:lnTo>
                  <a:lnTo>
                    <a:pt x="587" y="240"/>
                  </a:lnTo>
                  <a:lnTo>
                    <a:pt x="608" y="215"/>
                  </a:lnTo>
                  <a:lnTo>
                    <a:pt x="652" y="189"/>
                  </a:lnTo>
                  <a:lnTo>
                    <a:pt x="629" y="166"/>
                  </a:lnTo>
                  <a:lnTo>
                    <a:pt x="629" y="140"/>
                  </a:lnTo>
                  <a:lnTo>
                    <a:pt x="636" y="110"/>
                  </a:lnTo>
                  <a:lnTo>
                    <a:pt x="636" y="81"/>
                  </a:lnTo>
                  <a:lnTo>
                    <a:pt x="627" y="103"/>
                  </a:lnTo>
                  <a:lnTo>
                    <a:pt x="612" y="126"/>
                  </a:lnTo>
                  <a:lnTo>
                    <a:pt x="594" y="148"/>
                  </a:lnTo>
                  <a:lnTo>
                    <a:pt x="573" y="167"/>
                  </a:lnTo>
                  <a:lnTo>
                    <a:pt x="549" y="186"/>
                  </a:lnTo>
                  <a:lnTo>
                    <a:pt x="524" y="202"/>
                  </a:lnTo>
                  <a:lnTo>
                    <a:pt x="495" y="215"/>
                  </a:lnTo>
                  <a:lnTo>
                    <a:pt x="465" y="224"/>
                  </a:lnTo>
                  <a:lnTo>
                    <a:pt x="425" y="231"/>
                  </a:lnTo>
                  <a:lnTo>
                    <a:pt x="385" y="234"/>
                  </a:lnTo>
                  <a:lnTo>
                    <a:pt x="345" y="233"/>
                  </a:lnTo>
                  <a:lnTo>
                    <a:pt x="307" y="226"/>
                  </a:lnTo>
                  <a:lnTo>
                    <a:pt x="269" y="215"/>
                  </a:lnTo>
                  <a:lnTo>
                    <a:pt x="235" y="201"/>
                  </a:lnTo>
                  <a:lnTo>
                    <a:pt x="200" y="183"/>
                  </a:lnTo>
                  <a:lnTo>
                    <a:pt x="170" y="163"/>
                  </a:lnTo>
                  <a:lnTo>
                    <a:pt x="198" y="167"/>
                  </a:lnTo>
                  <a:lnTo>
                    <a:pt x="225" y="167"/>
                  </a:lnTo>
                  <a:lnTo>
                    <a:pt x="248" y="164"/>
                  </a:lnTo>
                  <a:lnTo>
                    <a:pt x="271" y="159"/>
                  </a:lnTo>
                  <a:lnTo>
                    <a:pt x="290" y="148"/>
                  </a:lnTo>
                  <a:lnTo>
                    <a:pt x="311" y="138"/>
                  </a:lnTo>
                  <a:lnTo>
                    <a:pt x="328" y="125"/>
                  </a:lnTo>
                  <a:lnTo>
                    <a:pt x="347" y="110"/>
                  </a:lnTo>
                  <a:lnTo>
                    <a:pt x="364" y="96"/>
                  </a:lnTo>
                  <a:lnTo>
                    <a:pt x="381" y="80"/>
                  </a:lnTo>
                  <a:lnTo>
                    <a:pt x="400" y="65"/>
                  </a:lnTo>
                  <a:lnTo>
                    <a:pt x="417" y="51"/>
                  </a:lnTo>
                  <a:lnTo>
                    <a:pt x="436" y="38"/>
                  </a:lnTo>
                  <a:lnTo>
                    <a:pt x="457" y="26"/>
                  </a:lnTo>
                  <a:lnTo>
                    <a:pt x="480" y="16"/>
                  </a:lnTo>
                  <a:lnTo>
                    <a:pt x="503" y="8"/>
                  </a:lnTo>
                  <a:lnTo>
                    <a:pt x="524" y="4"/>
                  </a:lnTo>
                  <a:lnTo>
                    <a:pt x="547" y="1"/>
                  </a:lnTo>
                  <a:lnTo>
                    <a:pt x="568" y="0"/>
                  </a:lnTo>
                  <a:lnTo>
                    <a:pt x="589" y="0"/>
                  </a:lnTo>
                  <a:lnTo>
                    <a:pt x="610" y="1"/>
                  </a:lnTo>
                  <a:lnTo>
                    <a:pt x="631" y="3"/>
                  </a:lnTo>
                  <a:lnTo>
                    <a:pt x="650" y="7"/>
                  </a:lnTo>
                  <a:lnTo>
                    <a:pt x="671" y="11"/>
                  </a:lnTo>
                  <a:lnTo>
                    <a:pt x="690" y="19"/>
                  </a:lnTo>
                  <a:lnTo>
                    <a:pt x="709" y="25"/>
                  </a:lnTo>
                  <a:lnTo>
                    <a:pt x="728" y="33"/>
                  </a:lnTo>
                  <a:lnTo>
                    <a:pt x="745" y="41"/>
                  </a:lnTo>
                  <a:lnTo>
                    <a:pt x="762" y="51"/>
                  </a:lnTo>
                  <a:lnTo>
                    <a:pt x="781" y="61"/>
                  </a:lnTo>
                  <a:lnTo>
                    <a:pt x="796" y="71"/>
                  </a:lnTo>
                  <a:lnTo>
                    <a:pt x="813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27501" y="3024188"/>
              <a:ext cx="377825" cy="168275"/>
            </a:xfrm>
            <a:custGeom>
              <a:avLst/>
              <a:gdLst>
                <a:gd name="T0" fmla="*/ 238 w 238"/>
                <a:gd name="T1" fmla="*/ 6 h 106"/>
                <a:gd name="T2" fmla="*/ 204 w 238"/>
                <a:gd name="T3" fmla="*/ 12 h 106"/>
                <a:gd name="T4" fmla="*/ 175 w 238"/>
                <a:gd name="T5" fmla="*/ 25 h 106"/>
                <a:gd name="T6" fmla="*/ 149 w 238"/>
                <a:gd name="T7" fmla="*/ 44 h 106"/>
                <a:gd name="T8" fmla="*/ 124 w 238"/>
                <a:gd name="T9" fmla="*/ 64 h 106"/>
                <a:gd name="T10" fmla="*/ 99 w 238"/>
                <a:gd name="T11" fmla="*/ 84 h 106"/>
                <a:gd name="T12" fmla="*/ 71 w 238"/>
                <a:gd name="T13" fmla="*/ 99 h 106"/>
                <a:gd name="T14" fmla="*/ 38 w 238"/>
                <a:gd name="T15" fmla="*/ 106 h 106"/>
                <a:gd name="T16" fmla="*/ 0 w 238"/>
                <a:gd name="T17" fmla="*/ 102 h 106"/>
                <a:gd name="T18" fmla="*/ 33 w 238"/>
                <a:gd name="T19" fmla="*/ 92 h 106"/>
                <a:gd name="T20" fmla="*/ 59 w 238"/>
                <a:gd name="T21" fmla="*/ 74 h 106"/>
                <a:gd name="T22" fmla="*/ 86 w 238"/>
                <a:gd name="T23" fmla="*/ 55 h 106"/>
                <a:gd name="T24" fmla="*/ 113 w 238"/>
                <a:gd name="T25" fmla="*/ 35 h 106"/>
                <a:gd name="T26" fmla="*/ 139 w 238"/>
                <a:gd name="T27" fmla="*/ 17 h 106"/>
                <a:gd name="T28" fmla="*/ 168 w 238"/>
                <a:gd name="T29" fmla="*/ 4 h 106"/>
                <a:gd name="T30" fmla="*/ 200 w 238"/>
                <a:gd name="T31" fmla="*/ 0 h 106"/>
                <a:gd name="T32" fmla="*/ 238 w 238"/>
                <a:gd name="T33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06">
                  <a:moveTo>
                    <a:pt x="238" y="6"/>
                  </a:moveTo>
                  <a:lnTo>
                    <a:pt x="204" y="12"/>
                  </a:lnTo>
                  <a:lnTo>
                    <a:pt x="175" y="25"/>
                  </a:lnTo>
                  <a:lnTo>
                    <a:pt x="149" y="44"/>
                  </a:lnTo>
                  <a:lnTo>
                    <a:pt x="124" y="64"/>
                  </a:lnTo>
                  <a:lnTo>
                    <a:pt x="99" y="84"/>
                  </a:lnTo>
                  <a:lnTo>
                    <a:pt x="71" y="99"/>
                  </a:lnTo>
                  <a:lnTo>
                    <a:pt x="38" y="106"/>
                  </a:lnTo>
                  <a:lnTo>
                    <a:pt x="0" y="102"/>
                  </a:lnTo>
                  <a:lnTo>
                    <a:pt x="33" y="92"/>
                  </a:lnTo>
                  <a:lnTo>
                    <a:pt x="59" y="74"/>
                  </a:lnTo>
                  <a:lnTo>
                    <a:pt x="86" y="55"/>
                  </a:lnTo>
                  <a:lnTo>
                    <a:pt x="113" y="35"/>
                  </a:lnTo>
                  <a:lnTo>
                    <a:pt x="139" y="17"/>
                  </a:lnTo>
                  <a:lnTo>
                    <a:pt x="168" y="4"/>
                  </a:lnTo>
                  <a:lnTo>
                    <a:pt x="200" y="0"/>
                  </a:lnTo>
                  <a:lnTo>
                    <a:pt x="238" y="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54676" y="3206750"/>
              <a:ext cx="250825" cy="436562"/>
            </a:xfrm>
            <a:custGeom>
              <a:avLst/>
              <a:gdLst>
                <a:gd name="T0" fmla="*/ 127 w 158"/>
                <a:gd name="T1" fmla="*/ 66 h 275"/>
                <a:gd name="T2" fmla="*/ 133 w 158"/>
                <a:gd name="T3" fmla="*/ 92 h 275"/>
                <a:gd name="T4" fmla="*/ 133 w 158"/>
                <a:gd name="T5" fmla="*/ 120 h 275"/>
                <a:gd name="T6" fmla="*/ 129 w 158"/>
                <a:gd name="T7" fmla="*/ 146 h 275"/>
                <a:gd name="T8" fmla="*/ 125 w 158"/>
                <a:gd name="T9" fmla="*/ 173 h 275"/>
                <a:gd name="T10" fmla="*/ 125 w 158"/>
                <a:gd name="T11" fmla="*/ 201 h 275"/>
                <a:gd name="T12" fmla="*/ 127 w 158"/>
                <a:gd name="T13" fmla="*/ 227 h 275"/>
                <a:gd name="T14" fmla="*/ 139 w 158"/>
                <a:gd name="T15" fmla="*/ 252 h 275"/>
                <a:gd name="T16" fmla="*/ 158 w 158"/>
                <a:gd name="T17" fmla="*/ 275 h 275"/>
                <a:gd name="T18" fmla="*/ 120 w 158"/>
                <a:gd name="T19" fmla="*/ 248 h 275"/>
                <a:gd name="T20" fmla="*/ 99 w 158"/>
                <a:gd name="T21" fmla="*/ 213 h 275"/>
                <a:gd name="T22" fmla="*/ 91 w 158"/>
                <a:gd name="T23" fmla="*/ 173 h 275"/>
                <a:gd name="T24" fmla="*/ 89 w 158"/>
                <a:gd name="T25" fmla="*/ 131 h 275"/>
                <a:gd name="T26" fmla="*/ 85 w 158"/>
                <a:gd name="T27" fmla="*/ 92 h 275"/>
                <a:gd name="T28" fmla="*/ 74 w 158"/>
                <a:gd name="T29" fmla="*/ 54 h 275"/>
                <a:gd name="T30" fmla="*/ 47 w 158"/>
                <a:gd name="T31" fmla="*/ 23 h 275"/>
                <a:gd name="T32" fmla="*/ 0 w 158"/>
                <a:gd name="T33" fmla="*/ 0 h 275"/>
                <a:gd name="T34" fmla="*/ 19 w 158"/>
                <a:gd name="T35" fmla="*/ 4 h 275"/>
                <a:gd name="T36" fmla="*/ 36 w 158"/>
                <a:gd name="T37" fmla="*/ 10 h 275"/>
                <a:gd name="T38" fmla="*/ 55 w 158"/>
                <a:gd name="T39" fmla="*/ 16 h 275"/>
                <a:gd name="T40" fmla="*/ 72 w 158"/>
                <a:gd name="T41" fmla="*/ 22 h 275"/>
                <a:gd name="T42" fmla="*/ 89 w 158"/>
                <a:gd name="T43" fmla="*/ 29 h 275"/>
                <a:gd name="T44" fmla="*/ 104 w 158"/>
                <a:gd name="T45" fmla="*/ 39 h 275"/>
                <a:gd name="T46" fmla="*/ 118 w 158"/>
                <a:gd name="T47" fmla="*/ 51 h 275"/>
                <a:gd name="T48" fmla="*/ 127 w 158"/>
                <a:gd name="T49" fmla="*/ 6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8" h="275">
                  <a:moveTo>
                    <a:pt x="127" y="66"/>
                  </a:moveTo>
                  <a:lnTo>
                    <a:pt x="133" y="92"/>
                  </a:lnTo>
                  <a:lnTo>
                    <a:pt x="133" y="120"/>
                  </a:lnTo>
                  <a:lnTo>
                    <a:pt x="129" y="146"/>
                  </a:lnTo>
                  <a:lnTo>
                    <a:pt x="125" y="173"/>
                  </a:lnTo>
                  <a:lnTo>
                    <a:pt x="125" y="201"/>
                  </a:lnTo>
                  <a:lnTo>
                    <a:pt x="127" y="227"/>
                  </a:lnTo>
                  <a:lnTo>
                    <a:pt x="139" y="252"/>
                  </a:lnTo>
                  <a:lnTo>
                    <a:pt x="158" y="275"/>
                  </a:lnTo>
                  <a:lnTo>
                    <a:pt x="120" y="248"/>
                  </a:lnTo>
                  <a:lnTo>
                    <a:pt x="99" y="213"/>
                  </a:lnTo>
                  <a:lnTo>
                    <a:pt x="91" y="173"/>
                  </a:lnTo>
                  <a:lnTo>
                    <a:pt x="89" y="131"/>
                  </a:lnTo>
                  <a:lnTo>
                    <a:pt x="85" y="92"/>
                  </a:lnTo>
                  <a:lnTo>
                    <a:pt x="74" y="54"/>
                  </a:lnTo>
                  <a:lnTo>
                    <a:pt x="47" y="23"/>
                  </a:lnTo>
                  <a:lnTo>
                    <a:pt x="0" y="0"/>
                  </a:lnTo>
                  <a:lnTo>
                    <a:pt x="19" y="4"/>
                  </a:lnTo>
                  <a:lnTo>
                    <a:pt x="36" y="10"/>
                  </a:lnTo>
                  <a:lnTo>
                    <a:pt x="55" y="16"/>
                  </a:lnTo>
                  <a:lnTo>
                    <a:pt x="72" y="22"/>
                  </a:lnTo>
                  <a:lnTo>
                    <a:pt x="89" y="29"/>
                  </a:lnTo>
                  <a:lnTo>
                    <a:pt x="104" y="39"/>
                  </a:lnTo>
                  <a:lnTo>
                    <a:pt x="118" y="51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980113" y="3363913"/>
              <a:ext cx="76200" cy="147637"/>
            </a:xfrm>
            <a:custGeom>
              <a:avLst/>
              <a:gdLst>
                <a:gd name="T0" fmla="*/ 44 w 48"/>
                <a:gd name="T1" fmla="*/ 55 h 93"/>
                <a:gd name="T2" fmla="*/ 0 w 48"/>
                <a:gd name="T3" fmla="*/ 93 h 93"/>
                <a:gd name="T4" fmla="*/ 8 w 48"/>
                <a:gd name="T5" fmla="*/ 77 h 93"/>
                <a:gd name="T6" fmla="*/ 14 w 48"/>
                <a:gd name="T7" fmla="*/ 60 h 93"/>
                <a:gd name="T8" fmla="*/ 18 w 48"/>
                <a:gd name="T9" fmla="*/ 42 h 93"/>
                <a:gd name="T10" fmla="*/ 16 w 48"/>
                <a:gd name="T11" fmla="*/ 23 h 93"/>
                <a:gd name="T12" fmla="*/ 0 w 48"/>
                <a:gd name="T13" fmla="*/ 0 h 93"/>
                <a:gd name="T14" fmla="*/ 8 w 48"/>
                <a:gd name="T15" fmla="*/ 6 h 93"/>
                <a:gd name="T16" fmla="*/ 18 w 48"/>
                <a:gd name="T17" fmla="*/ 12 h 93"/>
                <a:gd name="T18" fmla="*/ 27 w 48"/>
                <a:gd name="T19" fmla="*/ 18 h 93"/>
                <a:gd name="T20" fmla="*/ 37 w 48"/>
                <a:gd name="T21" fmla="*/ 23 h 93"/>
                <a:gd name="T22" fmla="*/ 42 w 48"/>
                <a:gd name="T23" fmla="*/ 29 h 93"/>
                <a:gd name="T24" fmla="*/ 46 w 48"/>
                <a:gd name="T25" fmla="*/ 37 h 93"/>
                <a:gd name="T26" fmla="*/ 48 w 48"/>
                <a:gd name="T27" fmla="*/ 45 h 93"/>
                <a:gd name="T28" fmla="*/ 44 w 48"/>
                <a:gd name="T29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93">
                  <a:moveTo>
                    <a:pt x="44" y="55"/>
                  </a:moveTo>
                  <a:lnTo>
                    <a:pt x="0" y="93"/>
                  </a:lnTo>
                  <a:lnTo>
                    <a:pt x="8" y="77"/>
                  </a:lnTo>
                  <a:lnTo>
                    <a:pt x="14" y="60"/>
                  </a:lnTo>
                  <a:lnTo>
                    <a:pt x="18" y="42"/>
                  </a:lnTo>
                  <a:lnTo>
                    <a:pt x="16" y="2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7" y="18"/>
                  </a:lnTo>
                  <a:lnTo>
                    <a:pt x="37" y="23"/>
                  </a:lnTo>
                  <a:lnTo>
                    <a:pt x="42" y="29"/>
                  </a:lnTo>
                  <a:lnTo>
                    <a:pt x="46" y="37"/>
                  </a:lnTo>
                  <a:lnTo>
                    <a:pt x="48" y="45"/>
                  </a:lnTo>
                  <a:lnTo>
                    <a:pt x="44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310188" y="3443288"/>
              <a:ext cx="163513" cy="608012"/>
            </a:xfrm>
            <a:custGeom>
              <a:avLst/>
              <a:gdLst>
                <a:gd name="T0" fmla="*/ 74 w 103"/>
                <a:gd name="T1" fmla="*/ 205 h 383"/>
                <a:gd name="T2" fmla="*/ 59 w 103"/>
                <a:gd name="T3" fmla="*/ 224 h 383"/>
                <a:gd name="T4" fmla="*/ 44 w 103"/>
                <a:gd name="T5" fmla="*/ 246 h 383"/>
                <a:gd name="T6" fmla="*/ 30 w 103"/>
                <a:gd name="T7" fmla="*/ 266 h 383"/>
                <a:gd name="T8" fmla="*/ 21 w 103"/>
                <a:gd name="T9" fmla="*/ 290 h 383"/>
                <a:gd name="T10" fmla="*/ 13 w 103"/>
                <a:gd name="T11" fmla="*/ 311 h 383"/>
                <a:gd name="T12" fmla="*/ 11 w 103"/>
                <a:gd name="T13" fmla="*/ 335 h 383"/>
                <a:gd name="T14" fmla="*/ 15 w 103"/>
                <a:gd name="T15" fmla="*/ 360 h 383"/>
                <a:gd name="T16" fmla="*/ 24 w 103"/>
                <a:gd name="T17" fmla="*/ 383 h 383"/>
                <a:gd name="T18" fmla="*/ 2 w 103"/>
                <a:gd name="T19" fmla="*/ 333 h 383"/>
                <a:gd name="T20" fmla="*/ 0 w 103"/>
                <a:gd name="T21" fmla="*/ 285 h 383"/>
                <a:gd name="T22" fmla="*/ 13 w 103"/>
                <a:gd name="T23" fmla="*/ 240 h 383"/>
                <a:gd name="T24" fmla="*/ 34 w 103"/>
                <a:gd name="T25" fmla="*/ 193 h 383"/>
                <a:gd name="T26" fmla="*/ 57 w 103"/>
                <a:gd name="T27" fmla="*/ 148 h 383"/>
                <a:gd name="T28" fmla="*/ 76 w 103"/>
                <a:gd name="T29" fmla="*/ 102 h 383"/>
                <a:gd name="T30" fmla="*/ 80 w 103"/>
                <a:gd name="T31" fmla="*/ 52 h 383"/>
                <a:gd name="T32" fmla="*/ 66 w 103"/>
                <a:gd name="T33" fmla="*/ 0 h 383"/>
                <a:gd name="T34" fmla="*/ 76 w 103"/>
                <a:gd name="T35" fmla="*/ 24 h 383"/>
                <a:gd name="T36" fmla="*/ 85 w 103"/>
                <a:gd name="T37" fmla="*/ 51 h 383"/>
                <a:gd name="T38" fmla="*/ 93 w 103"/>
                <a:gd name="T39" fmla="*/ 77 h 383"/>
                <a:gd name="T40" fmla="*/ 99 w 103"/>
                <a:gd name="T41" fmla="*/ 103 h 383"/>
                <a:gd name="T42" fmla="*/ 103 w 103"/>
                <a:gd name="T43" fmla="*/ 129 h 383"/>
                <a:gd name="T44" fmla="*/ 99 w 103"/>
                <a:gd name="T45" fmla="*/ 156 h 383"/>
                <a:gd name="T46" fmla="*/ 91 w 103"/>
                <a:gd name="T47" fmla="*/ 180 h 383"/>
                <a:gd name="T48" fmla="*/ 74 w 103"/>
                <a:gd name="T49" fmla="*/ 20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383">
                  <a:moveTo>
                    <a:pt x="74" y="205"/>
                  </a:moveTo>
                  <a:lnTo>
                    <a:pt x="59" y="224"/>
                  </a:lnTo>
                  <a:lnTo>
                    <a:pt x="44" y="246"/>
                  </a:lnTo>
                  <a:lnTo>
                    <a:pt x="30" y="266"/>
                  </a:lnTo>
                  <a:lnTo>
                    <a:pt x="21" y="290"/>
                  </a:lnTo>
                  <a:lnTo>
                    <a:pt x="13" y="311"/>
                  </a:lnTo>
                  <a:lnTo>
                    <a:pt x="11" y="335"/>
                  </a:lnTo>
                  <a:lnTo>
                    <a:pt x="15" y="360"/>
                  </a:lnTo>
                  <a:lnTo>
                    <a:pt x="24" y="383"/>
                  </a:lnTo>
                  <a:lnTo>
                    <a:pt x="2" y="333"/>
                  </a:lnTo>
                  <a:lnTo>
                    <a:pt x="0" y="285"/>
                  </a:lnTo>
                  <a:lnTo>
                    <a:pt x="13" y="240"/>
                  </a:lnTo>
                  <a:lnTo>
                    <a:pt x="34" y="193"/>
                  </a:lnTo>
                  <a:lnTo>
                    <a:pt x="57" y="148"/>
                  </a:lnTo>
                  <a:lnTo>
                    <a:pt x="76" y="102"/>
                  </a:lnTo>
                  <a:lnTo>
                    <a:pt x="80" y="52"/>
                  </a:lnTo>
                  <a:lnTo>
                    <a:pt x="66" y="0"/>
                  </a:lnTo>
                  <a:lnTo>
                    <a:pt x="76" y="24"/>
                  </a:lnTo>
                  <a:lnTo>
                    <a:pt x="85" y="51"/>
                  </a:lnTo>
                  <a:lnTo>
                    <a:pt x="93" y="77"/>
                  </a:lnTo>
                  <a:lnTo>
                    <a:pt x="99" y="103"/>
                  </a:lnTo>
                  <a:lnTo>
                    <a:pt x="103" y="129"/>
                  </a:lnTo>
                  <a:lnTo>
                    <a:pt x="99" y="156"/>
                  </a:lnTo>
                  <a:lnTo>
                    <a:pt x="91" y="180"/>
                  </a:lnTo>
                  <a:lnTo>
                    <a:pt x="74" y="20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89351" y="3648075"/>
              <a:ext cx="230188" cy="144462"/>
            </a:xfrm>
            <a:custGeom>
              <a:avLst/>
              <a:gdLst>
                <a:gd name="T0" fmla="*/ 128 w 145"/>
                <a:gd name="T1" fmla="*/ 15 h 91"/>
                <a:gd name="T2" fmla="*/ 132 w 145"/>
                <a:gd name="T3" fmla="*/ 21 h 91"/>
                <a:gd name="T4" fmla="*/ 137 w 145"/>
                <a:gd name="T5" fmla="*/ 27 h 91"/>
                <a:gd name="T6" fmla="*/ 141 w 145"/>
                <a:gd name="T7" fmla="*/ 32 h 91"/>
                <a:gd name="T8" fmla="*/ 145 w 145"/>
                <a:gd name="T9" fmla="*/ 40 h 91"/>
                <a:gd name="T10" fmla="*/ 134 w 145"/>
                <a:gd name="T11" fmla="*/ 40 h 91"/>
                <a:gd name="T12" fmla="*/ 122 w 145"/>
                <a:gd name="T13" fmla="*/ 38 h 91"/>
                <a:gd name="T14" fmla="*/ 109 w 145"/>
                <a:gd name="T15" fmla="*/ 37 h 91"/>
                <a:gd name="T16" fmla="*/ 97 w 145"/>
                <a:gd name="T17" fmla="*/ 35 h 91"/>
                <a:gd name="T18" fmla="*/ 86 w 145"/>
                <a:gd name="T19" fmla="*/ 35 h 91"/>
                <a:gd name="T20" fmla="*/ 75 w 145"/>
                <a:gd name="T21" fmla="*/ 38 h 91"/>
                <a:gd name="T22" fmla="*/ 65 w 145"/>
                <a:gd name="T23" fmla="*/ 43 h 91"/>
                <a:gd name="T24" fmla="*/ 57 w 145"/>
                <a:gd name="T25" fmla="*/ 50 h 91"/>
                <a:gd name="T26" fmla="*/ 57 w 145"/>
                <a:gd name="T27" fmla="*/ 59 h 91"/>
                <a:gd name="T28" fmla="*/ 63 w 145"/>
                <a:gd name="T29" fmla="*/ 64 h 91"/>
                <a:gd name="T30" fmla="*/ 75 w 145"/>
                <a:gd name="T31" fmla="*/ 69 h 91"/>
                <a:gd name="T32" fmla="*/ 84 w 145"/>
                <a:gd name="T33" fmla="*/ 72 h 91"/>
                <a:gd name="T34" fmla="*/ 124 w 145"/>
                <a:gd name="T35" fmla="*/ 72 h 91"/>
                <a:gd name="T36" fmla="*/ 118 w 145"/>
                <a:gd name="T37" fmla="*/ 76 h 91"/>
                <a:gd name="T38" fmla="*/ 113 w 145"/>
                <a:gd name="T39" fmla="*/ 80 h 91"/>
                <a:gd name="T40" fmla="*/ 105 w 145"/>
                <a:gd name="T41" fmla="*/ 83 h 91"/>
                <a:gd name="T42" fmla="*/ 99 w 145"/>
                <a:gd name="T43" fmla="*/ 86 h 91"/>
                <a:gd name="T44" fmla="*/ 92 w 145"/>
                <a:gd name="T45" fmla="*/ 88 h 91"/>
                <a:gd name="T46" fmla="*/ 84 w 145"/>
                <a:gd name="T47" fmla="*/ 89 h 91"/>
                <a:gd name="T48" fmla="*/ 75 w 145"/>
                <a:gd name="T49" fmla="*/ 91 h 91"/>
                <a:gd name="T50" fmla="*/ 67 w 145"/>
                <a:gd name="T51" fmla="*/ 91 h 91"/>
                <a:gd name="T52" fmla="*/ 57 w 145"/>
                <a:gd name="T53" fmla="*/ 89 h 91"/>
                <a:gd name="T54" fmla="*/ 48 w 145"/>
                <a:gd name="T55" fmla="*/ 88 h 91"/>
                <a:gd name="T56" fmla="*/ 38 w 145"/>
                <a:gd name="T57" fmla="*/ 86 h 91"/>
                <a:gd name="T58" fmla="*/ 31 w 145"/>
                <a:gd name="T59" fmla="*/ 83 h 91"/>
                <a:gd name="T60" fmla="*/ 21 w 145"/>
                <a:gd name="T61" fmla="*/ 79 h 91"/>
                <a:gd name="T62" fmla="*/ 14 w 145"/>
                <a:gd name="T63" fmla="*/ 75 h 91"/>
                <a:gd name="T64" fmla="*/ 8 w 145"/>
                <a:gd name="T65" fmla="*/ 69 h 91"/>
                <a:gd name="T66" fmla="*/ 2 w 145"/>
                <a:gd name="T67" fmla="*/ 63 h 91"/>
                <a:gd name="T68" fmla="*/ 0 w 145"/>
                <a:gd name="T69" fmla="*/ 51 h 91"/>
                <a:gd name="T70" fmla="*/ 2 w 145"/>
                <a:gd name="T71" fmla="*/ 40 h 91"/>
                <a:gd name="T72" fmla="*/ 8 w 145"/>
                <a:gd name="T73" fmla="*/ 29 h 91"/>
                <a:gd name="T74" fmla="*/ 15 w 145"/>
                <a:gd name="T75" fmla="*/ 19 h 91"/>
                <a:gd name="T76" fmla="*/ 27 w 145"/>
                <a:gd name="T77" fmla="*/ 11 h 91"/>
                <a:gd name="T78" fmla="*/ 40 w 145"/>
                <a:gd name="T79" fmla="*/ 5 h 91"/>
                <a:gd name="T80" fmla="*/ 55 w 145"/>
                <a:gd name="T81" fmla="*/ 2 h 91"/>
                <a:gd name="T82" fmla="*/ 71 w 145"/>
                <a:gd name="T83" fmla="*/ 0 h 91"/>
                <a:gd name="T84" fmla="*/ 86 w 145"/>
                <a:gd name="T85" fmla="*/ 0 h 91"/>
                <a:gd name="T86" fmla="*/ 101 w 145"/>
                <a:gd name="T87" fmla="*/ 3 h 91"/>
                <a:gd name="T88" fmla="*/ 114 w 145"/>
                <a:gd name="T89" fmla="*/ 9 h 91"/>
                <a:gd name="T90" fmla="*/ 128 w 145"/>
                <a:gd name="T91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91">
                  <a:moveTo>
                    <a:pt x="128" y="15"/>
                  </a:moveTo>
                  <a:lnTo>
                    <a:pt x="132" y="21"/>
                  </a:lnTo>
                  <a:lnTo>
                    <a:pt x="137" y="27"/>
                  </a:lnTo>
                  <a:lnTo>
                    <a:pt x="141" y="32"/>
                  </a:lnTo>
                  <a:lnTo>
                    <a:pt x="145" y="40"/>
                  </a:lnTo>
                  <a:lnTo>
                    <a:pt x="134" y="40"/>
                  </a:lnTo>
                  <a:lnTo>
                    <a:pt x="122" y="38"/>
                  </a:lnTo>
                  <a:lnTo>
                    <a:pt x="109" y="37"/>
                  </a:lnTo>
                  <a:lnTo>
                    <a:pt x="97" y="35"/>
                  </a:lnTo>
                  <a:lnTo>
                    <a:pt x="86" y="35"/>
                  </a:lnTo>
                  <a:lnTo>
                    <a:pt x="75" y="38"/>
                  </a:lnTo>
                  <a:lnTo>
                    <a:pt x="65" y="43"/>
                  </a:lnTo>
                  <a:lnTo>
                    <a:pt x="57" y="50"/>
                  </a:lnTo>
                  <a:lnTo>
                    <a:pt x="57" y="59"/>
                  </a:lnTo>
                  <a:lnTo>
                    <a:pt x="63" y="64"/>
                  </a:lnTo>
                  <a:lnTo>
                    <a:pt x="75" y="69"/>
                  </a:lnTo>
                  <a:lnTo>
                    <a:pt x="84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3" y="80"/>
                  </a:lnTo>
                  <a:lnTo>
                    <a:pt x="105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4" y="89"/>
                  </a:lnTo>
                  <a:lnTo>
                    <a:pt x="75" y="91"/>
                  </a:lnTo>
                  <a:lnTo>
                    <a:pt x="67" y="91"/>
                  </a:lnTo>
                  <a:lnTo>
                    <a:pt x="57" y="89"/>
                  </a:lnTo>
                  <a:lnTo>
                    <a:pt x="48" y="88"/>
                  </a:lnTo>
                  <a:lnTo>
                    <a:pt x="38" y="86"/>
                  </a:lnTo>
                  <a:lnTo>
                    <a:pt x="31" y="83"/>
                  </a:lnTo>
                  <a:lnTo>
                    <a:pt x="21" y="79"/>
                  </a:lnTo>
                  <a:lnTo>
                    <a:pt x="14" y="75"/>
                  </a:lnTo>
                  <a:lnTo>
                    <a:pt x="8" y="69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5" y="19"/>
                  </a:lnTo>
                  <a:lnTo>
                    <a:pt x="27" y="11"/>
                  </a:lnTo>
                  <a:lnTo>
                    <a:pt x="40" y="5"/>
                  </a:lnTo>
                  <a:lnTo>
                    <a:pt x="55" y="2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101" y="3"/>
                  </a:lnTo>
                  <a:lnTo>
                    <a:pt x="114" y="9"/>
                  </a:lnTo>
                  <a:lnTo>
                    <a:pt x="128" y="1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73526" y="3702050"/>
              <a:ext cx="46038" cy="26987"/>
            </a:xfrm>
            <a:custGeom>
              <a:avLst/>
              <a:gdLst>
                <a:gd name="T0" fmla="*/ 29 w 29"/>
                <a:gd name="T1" fmla="*/ 7 h 17"/>
                <a:gd name="T2" fmla="*/ 29 w 29"/>
                <a:gd name="T3" fmla="*/ 16 h 17"/>
                <a:gd name="T4" fmla="*/ 21 w 29"/>
                <a:gd name="T5" fmla="*/ 17 h 17"/>
                <a:gd name="T6" fmla="*/ 13 w 29"/>
                <a:gd name="T7" fmla="*/ 17 h 17"/>
                <a:gd name="T8" fmla="*/ 6 w 29"/>
                <a:gd name="T9" fmla="*/ 16 h 17"/>
                <a:gd name="T10" fmla="*/ 0 w 29"/>
                <a:gd name="T11" fmla="*/ 11 h 17"/>
                <a:gd name="T12" fmla="*/ 4 w 29"/>
                <a:gd name="T13" fmla="*/ 4 h 17"/>
                <a:gd name="T14" fmla="*/ 11 w 29"/>
                <a:gd name="T15" fmla="*/ 0 h 17"/>
                <a:gd name="T16" fmla="*/ 21 w 29"/>
                <a:gd name="T17" fmla="*/ 1 h 17"/>
                <a:gd name="T18" fmla="*/ 29 w 29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29" y="7"/>
                  </a:moveTo>
                  <a:lnTo>
                    <a:pt x="29" y="16"/>
                  </a:lnTo>
                  <a:lnTo>
                    <a:pt x="21" y="17"/>
                  </a:lnTo>
                  <a:lnTo>
                    <a:pt x="13" y="17"/>
                  </a:lnTo>
                  <a:lnTo>
                    <a:pt x="6" y="16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1" y="1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06888" y="3711575"/>
              <a:ext cx="50800" cy="31750"/>
            </a:xfrm>
            <a:custGeom>
              <a:avLst/>
              <a:gdLst>
                <a:gd name="T0" fmla="*/ 32 w 32"/>
                <a:gd name="T1" fmla="*/ 11 h 20"/>
                <a:gd name="T2" fmla="*/ 26 w 32"/>
                <a:gd name="T3" fmla="*/ 17 h 20"/>
                <a:gd name="T4" fmla="*/ 19 w 32"/>
                <a:gd name="T5" fmla="*/ 20 h 20"/>
                <a:gd name="T6" fmla="*/ 9 w 32"/>
                <a:gd name="T7" fmla="*/ 20 h 20"/>
                <a:gd name="T8" fmla="*/ 2 w 32"/>
                <a:gd name="T9" fmla="*/ 20 h 20"/>
                <a:gd name="T10" fmla="*/ 0 w 32"/>
                <a:gd name="T11" fmla="*/ 14 h 20"/>
                <a:gd name="T12" fmla="*/ 0 w 32"/>
                <a:gd name="T13" fmla="*/ 10 h 20"/>
                <a:gd name="T14" fmla="*/ 5 w 32"/>
                <a:gd name="T15" fmla="*/ 4 h 20"/>
                <a:gd name="T16" fmla="*/ 9 w 32"/>
                <a:gd name="T17" fmla="*/ 0 h 20"/>
                <a:gd name="T18" fmla="*/ 15 w 32"/>
                <a:gd name="T19" fmla="*/ 1 h 20"/>
                <a:gd name="T20" fmla="*/ 22 w 32"/>
                <a:gd name="T21" fmla="*/ 3 h 20"/>
                <a:gd name="T22" fmla="*/ 28 w 32"/>
                <a:gd name="T23" fmla="*/ 7 h 20"/>
                <a:gd name="T24" fmla="*/ 32 w 32"/>
                <a:gd name="T2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32" y="11"/>
                  </a:moveTo>
                  <a:lnTo>
                    <a:pt x="26" y="17"/>
                  </a:lnTo>
                  <a:lnTo>
                    <a:pt x="19" y="20"/>
                  </a:lnTo>
                  <a:lnTo>
                    <a:pt x="9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5" y="4"/>
                  </a:lnTo>
                  <a:lnTo>
                    <a:pt x="9" y="0"/>
                  </a:lnTo>
                  <a:lnTo>
                    <a:pt x="15" y="1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173538" y="3754438"/>
              <a:ext cx="47625" cy="42862"/>
            </a:xfrm>
            <a:custGeom>
              <a:avLst/>
              <a:gdLst>
                <a:gd name="T0" fmla="*/ 30 w 30"/>
                <a:gd name="T1" fmla="*/ 9 h 27"/>
                <a:gd name="T2" fmla="*/ 30 w 30"/>
                <a:gd name="T3" fmla="*/ 15 h 27"/>
                <a:gd name="T4" fmla="*/ 27 w 30"/>
                <a:gd name="T5" fmla="*/ 19 h 27"/>
                <a:gd name="T6" fmla="*/ 21 w 30"/>
                <a:gd name="T7" fmla="*/ 24 h 27"/>
                <a:gd name="T8" fmla="*/ 13 w 30"/>
                <a:gd name="T9" fmla="*/ 25 h 27"/>
                <a:gd name="T10" fmla="*/ 9 w 30"/>
                <a:gd name="T11" fmla="*/ 27 h 27"/>
                <a:gd name="T12" fmla="*/ 6 w 30"/>
                <a:gd name="T13" fmla="*/ 25 h 27"/>
                <a:gd name="T14" fmla="*/ 2 w 30"/>
                <a:gd name="T15" fmla="*/ 24 h 27"/>
                <a:gd name="T16" fmla="*/ 0 w 30"/>
                <a:gd name="T17" fmla="*/ 21 h 27"/>
                <a:gd name="T18" fmla="*/ 6 w 30"/>
                <a:gd name="T19" fmla="*/ 0 h 27"/>
                <a:gd name="T20" fmla="*/ 11 w 30"/>
                <a:gd name="T21" fmla="*/ 2 h 27"/>
                <a:gd name="T22" fmla="*/ 19 w 30"/>
                <a:gd name="T23" fmla="*/ 3 h 27"/>
                <a:gd name="T24" fmla="*/ 25 w 30"/>
                <a:gd name="T25" fmla="*/ 6 h 27"/>
                <a:gd name="T26" fmla="*/ 30 w 30"/>
                <a:gd name="T2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30" y="9"/>
                  </a:moveTo>
                  <a:lnTo>
                    <a:pt x="30" y="15"/>
                  </a:lnTo>
                  <a:lnTo>
                    <a:pt x="27" y="19"/>
                  </a:lnTo>
                  <a:lnTo>
                    <a:pt x="21" y="24"/>
                  </a:lnTo>
                  <a:lnTo>
                    <a:pt x="13" y="25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281488" y="3817938"/>
              <a:ext cx="39688" cy="41275"/>
            </a:xfrm>
            <a:custGeom>
              <a:avLst/>
              <a:gdLst>
                <a:gd name="T0" fmla="*/ 25 w 25"/>
                <a:gd name="T1" fmla="*/ 10 h 26"/>
                <a:gd name="T2" fmla="*/ 25 w 25"/>
                <a:gd name="T3" fmla="*/ 14 h 26"/>
                <a:gd name="T4" fmla="*/ 23 w 25"/>
                <a:gd name="T5" fmla="*/ 19 h 26"/>
                <a:gd name="T6" fmla="*/ 21 w 25"/>
                <a:gd name="T7" fmla="*/ 23 h 26"/>
                <a:gd name="T8" fmla="*/ 18 w 25"/>
                <a:gd name="T9" fmla="*/ 26 h 26"/>
                <a:gd name="T10" fmla="*/ 10 w 25"/>
                <a:gd name="T11" fmla="*/ 24 h 26"/>
                <a:gd name="T12" fmla="*/ 6 w 25"/>
                <a:gd name="T13" fmla="*/ 22 h 26"/>
                <a:gd name="T14" fmla="*/ 4 w 25"/>
                <a:gd name="T15" fmla="*/ 17 h 26"/>
                <a:gd name="T16" fmla="*/ 0 w 25"/>
                <a:gd name="T17" fmla="*/ 13 h 26"/>
                <a:gd name="T18" fmla="*/ 4 w 25"/>
                <a:gd name="T19" fmla="*/ 0 h 26"/>
                <a:gd name="T20" fmla="*/ 12 w 25"/>
                <a:gd name="T21" fmla="*/ 1 h 26"/>
                <a:gd name="T22" fmla="*/ 18 w 25"/>
                <a:gd name="T23" fmla="*/ 3 h 26"/>
                <a:gd name="T24" fmla="*/ 21 w 25"/>
                <a:gd name="T25" fmla="*/ 6 h 26"/>
                <a:gd name="T26" fmla="*/ 25 w 25"/>
                <a:gd name="T2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6">
                  <a:moveTo>
                    <a:pt x="25" y="10"/>
                  </a:moveTo>
                  <a:lnTo>
                    <a:pt x="25" y="14"/>
                  </a:lnTo>
                  <a:lnTo>
                    <a:pt x="23" y="19"/>
                  </a:lnTo>
                  <a:lnTo>
                    <a:pt x="21" y="23"/>
                  </a:lnTo>
                  <a:lnTo>
                    <a:pt x="18" y="26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1" y="6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059238" y="3838575"/>
              <a:ext cx="34925" cy="26987"/>
            </a:xfrm>
            <a:custGeom>
              <a:avLst/>
              <a:gdLst>
                <a:gd name="T0" fmla="*/ 22 w 22"/>
                <a:gd name="T1" fmla="*/ 9 h 17"/>
                <a:gd name="T2" fmla="*/ 22 w 22"/>
                <a:gd name="T3" fmla="*/ 11 h 17"/>
                <a:gd name="T4" fmla="*/ 20 w 22"/>
                <a:gd name="T5" fmla="*/ 13 h 17"/>
                <a:gd name="T6" fmla="*/ 17 w 22"/>
                <a:gd name="T7" fmla="*/ 16 h 17"/>
                <a:gd name="T8" fmla="*/ 13 w 22"/>
                <a:gd name="T9" fmla="*/ 17 h 17"/>
                <a:gd name="T10" fmla="*/ 9 w 22"/>
                <a:gd name="T11" fmla="*/ 17 h 17"/>
                <a:gd name="T12" fmla="*/ 5 w 22"/>
                <a:gd name="T13" fmla="*/ 16 h 17"/>
                <a:gd name="T14" fmla="*/ 1 w 22"/>
                <a:gd name="T15" fmla="*/ 16 h 17"/>
                <a:gd name="T16" fmla="*/ 0 w 22"/>
                <a:gd name="T17" fmla="*/ 13 h 17"/>
                <a:gd name="T18" fmla="*/ 3 w 22"/>
                <a:gd name="T19" fmla="*/ 0 h 17"/>
                <a:gd name="T20" fmla="*/ 9 w 22"/>
                <a:gd name="T21" fmla="*/ 1 h 17"/>
                <a:gd name="T22" fmla="*/ 15 w 22"/>
                <a:gd name="T23" fmla="*/ 3 h 17"/>
                <a:gd name="T24" fmla="*/ 19 w 22"/>
                <a:gd name="T25" fmla="*/ 6 h 17"/>
                <a:gd name="T26" fmla="*/ 22 w 22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7">
                  <a:moveTo>
                    <a:pt x="22" y="9"/>
                  </a:moveTo>
                  <a:lnTo>
                    <a:pt x="22" y="11"/>
                  </a:lnTo>
                  <a:lnTo>
                    <a:pt x="20" y="13"/>
                  </a:lnTo>
                  <a:lnTo>
                    <a:pt x="17" y="16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70363" y="3889375"/>
              <a:ext cx="53975" cy="46037"/>
            </a:xfrm>
            <a:custGeom>
              <a:avLst/>
              <a:gdLst>
                <a:gd name="T0" fmla="*/ 34 w 34"/>
                <a:gd name="T1" fmla="*/ 17 h 29"/>
                <a:gd name="T2" fmla="*/ 34 w 34"/>
                <a:gd name="T3" fmla="*/ 20 h 29"/>
                <a:gd name="T4" fmla="*/ 32 w 34"/>
                <a:gd name="T5" fmla="*/ 23 h 29"/>
                <a:gd name="T6" fmla="*/ 27 w 34"/>
                <a:gd name="T7" fmla="*/ 26 h 29"/>
                <a:gd name="T8" fmla="*/ 23 w 34"/>
                <a:gd name="T9" fmla="*/ 29 h 29"/>
                <a:gd name="T10" fmla="*/ 2 w 34"/>
                <a:gd name="T11" fmla="*/ 26 h 29"/>
                <a:gd name="T12" fmla="*/ 0 w 34"/>
                <a:gd name="T13" fmla="*/ 19 h 29"/>
                <a:gd name="T14" fmla="*/ 0 w 34"/>
                <a:gd name="T15" fmla="*/ 12 h 29"/>
                <a:gd name="T16" fmla="*/ 4 w 34"/>
                <a:gd name="T17" fmla="*/ 6 h 29"/>
                <a:gd name="T18" fmla="*/ 9 w 34"/>
                <a:gd name="T19" fmla="*/ 0 h 29"/>
                <a:gd name="T20" fmla="*/ 17 w 34"/>
                <a:gd name="T21" fmla="*/ 3 h 29"/>
                <a:gd name="T22" fmla="*/ 25 w 34"/>
                <a:gd name="T23" fmla="*/ 6 h 29"/>
                <a:gd name="T24" fmla="*/ 30 w 34"/>
                <a:gd name="T25" fmla="*/ 12 h 29"/>
                <a:gd name="T26" fmla="*/ 34 w 34"/>
                <a:gd name="T27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9">
                  <a:moveTo>
                    <a:pt x="34" y="17"/>
                  </a:moveTo>
                  <a:lnTo>
                    <a:pt x="34" y="20"/>
                  </a:lnTo>
                  <a:lnTo>
                    <a:pt x="32" y="23"/>
                  </a:lnTo>
                  <a:lnTo>
                    <a:pt x="27" y="26"/>
                  </a:lnTo>
                  <a:lnTo>
                    <a:pt x="23" y="29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6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30" y="12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10026" y="3919538"/>
              <a:ext cx="49213" cy="39687"/>
            </a:xfrm>
            <a:custGeom>
              <a:avLst/>
              <a:gdLst>
                <a:gd name="T0" fmla="*/ 31 w 31"/>
                <a:gd name="T1" fmla="*/ 11 h 25"/>
                <a:gd name="T2" fmla="*/ 31 w 31"/>
                <a:gd name="T3" fmla="*/ 16 h 25"/>
                <a:gd name="T4" fmla="*/ 27 w 31"/>
                <a:gd name="T5" fmla="*/ 20 h 25"/>
                <a:gd name="T6" fmla="*/ 23 w 31"/>
                <a:gd name="T7" fmla="*/ 23 h 25"/>
                <a:gd name="T8" fmla="*/ 17 w 31"/>
                <a:gd name="T9" fmla="*/ 25 h 25"/>
                <a:gd name="T10" fmla="*/ 11 w 31"/>
                <a:gd name="T11" fmla="*/ 25 h 25"/>
                <a:gd name="T12" fmla="*/ 6 w 31"/>
                <a:gd name="T13" fmla="*/ 22 h 25"/>
                <a:gd name="T14" fmla="*/ 0 w 31"/>
                <a:gd name="T15" fmla="*/ 20 h 25"/>
                <a:gd name="T16" fmla="*/ 0 w 31"/>
                <a:gd name="T17" fmla="*/ 16 h 25"/>
                <a:gd name="T18" fmla="*/ 10 w 31"/>
                <a:gd name="T19" fmla="*/ 0 h 25"/>
                <a:gd name="T20" fmla="*/ 13 w 31"/>
                <a:gd name="T21" fmla="*/ 3 h 25"/>
                <a:gd name="T22" fmla="*/ 19 w 31"/>
                <a:gd name="T23" fmla="*/ 6 h 25"/>
                <a:gd name="T24" fmla="*/ 25 w 31"/>
                <a:gd name="T25" fmla="*/ 7 h 25"/>
                <a:gd name="T26" fmla="*/ 31 w 31"/>
                <a:gd name="T27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5">
                  <a:moveTo>
                    <a:pt x="31" y="11"/>
                  </a:moveTo>
                  <a:lnTo>
                    <a:pt x="31" y="16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25" y="7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52901" y="3976688"/>
              <a:ext cx="38100" cy="39687"/>
            </a:xfrm>
            <a:custGeom>
              <a:avLst/>
              <a:gdLst>
                <a:gd name="T0" fmla="*/ 24 w 24"/>
                <a:gd name="T1" fmla="*/ 19 h 25"/>
                <a:gd name="T2" fmla="*/ 19 w 24"/>
                <a:gd name="T3" fmla="*/ 22 h 25"/>
                <a:gd name="T4" fmla="*/ 13 w 24"/>
                <a:gd name="T5" fmla="*/ 24 h 25"/>
                <a:gd name="T6" fmla="*/ 7 w 24"/>
                <a:gd name="T7" fmla="*/ 25 h 25"/>
                <a:gd name="T8" fmla="*/ 1 w 24"/>
                <a:gd name="T9" fmla="*/ 24 h 25"/>
                <a:gd name="T10" fmla="*/ 0 w 24"/>
                <a:gd name="T11" fmla="*/ 18 h 25"/>
                <a:gd name="T12" fmla="*/ 0 w 24"/>
                <a:gd name="T13" fmla="*/ 10 h 25"/>
                <a:gd name="T14" fmla="*/ 3 w 24"/>
                <a:gd name="T15" fmla="*/ 5 h 25"/>
                <a:gd name="T16" fmla="*/ 9 w 24"/>
                <a:gd name="T17" fmla="*/ 0 h 25"/>
                <a:gd name="T18" fmla="*/ 17 w 24"/>
                <a:gd name="T19" fmla="*/ 3 h 25"/>
                <a:gd name="T20" fmla="*/ 22 w 24"/>
                <a:gd name="T21" fmla="*/ 8 h 25"/>
                <a:gd name="T22" fmla="*/ 24 w 24"/>
                <a:gd name="T23" fmla="*/ 13 h 25"/>
                <a:gd name="T24" fmla="*/ 24 w 24"/>
                <a:gd name="T2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9"/>
                  </a:moveTo>
                  <a:lnTo>
                    <a:pt x="19" y="22"/>
                  </a:lnTo>
                  <a:lnTo>
                    <a:pt x="13" y="24"/>
                  </a:lnTo>
                  <a:lnTo>
                    <a:pt x="7" y="25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0"/>
                  </a:lnTo>
                  <a:lnTo>
                    <a:pt x="17" y="3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789488" y="4021138"/>
              <a:ext cx="366713" cy="157162"/>
            </a:xfrm>
            <a:custGeom>
              <a:avLst/>
              <a:gdLst>
                <a:gd name="T0" fmla="*/ 149 w 231"/>
                <a:gd name="T1" fmla="*/ 90 h 99"/>
                <a:gd name="T2" fmla="*/ 132 w 231"/>
                <a:gd name="T3" fmla="*/ 95 h 99"/>
                <a:gd name="T4" fmla="*/ 113 w 231"/>
                <a:gd name="T5" fmla="*/ 98 h 99"/>
                <a:gd name="T6" fmla="*/ 95 w 231"/>
                <a:gd name="T7" fmla="*/ 99 h 99"/>
                <a:gd name="T8" fmla="*/ 75 w 231"/>
                <a:gd name="T9" fmla="*/ 99 h 99"/>
                <a:gd name="T10" fmla="*/ 55 w 231"/>
                <a:gd name="T11" fmla="*/ 99 h 99"/>
                <a:gd name="T12" fmla="*/ 36 w 231"/>
                <a:gd name="T13" fmla="*/ 96 h 99"/>
                <a:gd name="T14" fmla="*/ 17 w 231"/>
                <a:gd name="T15" fmla="*/ 93 h 99"/>
                <a:gd name="T16" fmla="*/ 0 w 231"/>
                <a:gd name="T17" fmla="*/ 90 h 99"/>
                <a:gd name="T18" fmla="*/ 31 w 231"/>
                <a:gd name="T19" fmla="*/ 87 h 99"/>
                <a:gd name="T20" fmla="*/ 57 w 231"/>
                <a:gd name="T21" fmla="*/ 86 h 99"/>
                <a:gd name="T22" fmla="*/ 84 w 231"/>
                <a:gd name="T23" fmla="*/ 84 h 99"/>
                <a:gd name="T24" fmla="*/ 111 w 231"/>
                <a:gd name="T25" fmla="*/ 80 h 99"/>
                <a:gd name="T26" fmla="*/ 137 w 231"/>
                <a:gd name="T27" fmla="*/ 71 h 99"/>
                <a:gd name="T28" fmla="*/ 166 w 231"/>
                <a:gd name="T29" fmla="*/ 57 h 99"/>
                <a:gd name="T30" fmla="*/ 196 w 231"/>
                <a:gd name="T31" fmla="*/ 33 h 99"/>
                <a:gd name="T32" fmla="*/ 231 w 231"/>
                <a:gd name="T33" fmla="*/ 0 h 99"/>
                <a:gd name="T34" fmla="*/ 229 w 231"/>
                <a:gd name="T35" fmla="*/ 14 h 99"/>
                <a:gd name="T36" fmla="*/ 223 w 231"/>
                <a:gd name="T37" fmla="*/ 28 h 99"/>
                <a:gd name="T38" fmla="*/ 215 w 231"/>
                <a:gd name="T39" fmla="*/ 41 h 99"/>
                <a:gd name="T40" fmla="*/ 204 w 231"/>
                <a:gd name="T41" fmla="*/ 51 h 99"/>
                <a:gd name="T42" fmla="*/ 193 w 231"/>
                <a:gd name="T43" fmla="*/ 63 h 99"/>
                <a:gd name="T44" fmla="*/ 179 w 231"/>
                <a:gd name="T45" fmla="*/ 71 h 99"/>
                <a:gd name="T46" fmla="*/ 164 w 231"/>
                <a:gd name="T47" fmla="*/ 82 h 99"/>
                <a:gd name="T48" fmla="*/ 149 w 231"/>
                <a:gd name="T4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99">
                  <a:moveTo>
                    <a:pt x="149" y="90"/>
                  </a:moveTo>
                  <a:lnTo>
                    <a:pt x="132" y="95"/>
                  </a:lnTo>
                  <a:lnTo>
                    <a:pt x="113" y="98"/>
                  </a:lnTo>
                  <a:lnTo>
                    <a:pt x="95" y="99"/>
                  </a:lnTo>
                  <a:lnTo>
                    <a:pt x="75" y="99"/>
                  </a:lnTo>
                  <a:lnTo>
                    <a:pt x="55" y="99"/>
                  </a:lnTo>
                  <a:lnTo>
                    <a:pt x="36" y="96"/>
                  </a:lnTo>
                  <a:lnTo>
                    <a:pt x="17" y="93"/>
                  </a:lnTo>
                  <a:lnTo>
                    <a:pt x="0" y="90"/>
                  </a:lnTo>
                  <a:lnTo>
                    <a:pt x="31" y="87"/>
                  </a:lnTo>
                  <a:lnTo>
                    <a:pt x="57" y="86"/>
                  </a:lnTo>
                  <a:lnTo>
                    <a:pt x="84" y="84"/>
                  </a:lnTo>
                  <a:lnTo>
                    <a:pt x="111" y="80"/>
                  </a:lnTo>
                  <a:lnTo>
                    <a:pt x="137" y="71"/>
                  </a:lnTo>
                  <a:lnTo>
                    <a:pt x="166" y="57"/>
                  </a:lnTo>
                  <a:lnTo>
                    <a:pt x="196" y="33"/>
                  </a:lnTo>
                  <a:lnTo>
                    <a:pt x="231" y="0"/>
                  </a:lnTo>
                  <a:lnTo>
                    <a:pt x="229" y="14"/>
                  </a:lnTo>
                  <a:lnTo>
                    <a:pt x="223" y="28"/>
                  </a:lnTo>
                  <a:lnTo>
                    <a:pt x="215" y="41"/>
                  </a:lnTo>
                  <a:lnTo>
                    <a:pt x="204" y="51"/>
                  </a:lnTo>
                  <a:lnTo>
                    <a:pt x="193" y="63"/>
                  </a:lnTo>
                  <a:lnTo>
                    <a:pt x="179" y="71"/>
                  </a:lnTo>
                  <a:lnTo>
                    <a:pt x="164" y="82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137151" y="4432300"/>
              <a:ext cx="601663" cy="200025"/>
            </a:xfrm>
            <a:custGeom>
              <a:avLst/>
              <a:gdLst>
                <a:gd name="T0" fmla="*/ 330 w 379"/>
                <a:gd name="T1" fmla="*/ 64 h 126"/>
                <a:gd name="T2" fmla="*/ 379 w 379"/>
                <a:gd name="T3" fmla="*/ 126 h 126"/>
                <a:gd name="T4" fmla="*/ 364 w 379"/>
                <a:gd name="T5" fmla="*/ 114 h 126"/>
                <a:gd name="T6" fmla="*/ 349 w 379"/>
                <a:gd name="T7" fmla="*/ 101 h 126"/>
                <a:gd name="T8" fmla="*/ 331 w 379"/>
                <a:gd name="T9" fmla="*/ 86 h 126"/>
                <a:gd name="T10" fmla="*/ 314 w 379"/>
                <a:gd name="T11" fmla="*/ 73 h 126"/>
                <a:gd name="T12" fmla="*/ 295 w 379"/>
                <a:gd name="T13" fmla="*/ 60 h 126"/>
                <a:gd name="T14" fmla="*/ 276 w 379"/>
                <a:gd name="T15" fmla="*/ 48 h 126"/>
                <a:gd name="T16" fmla="*/ 255 w 379"/>
                <a:gd name="T17" fmla="*/ 40 h 126"/>
                <a:gd name="T18" fmla="*/ 232 w 379"/>
                <a:gd name="T19" fmla="*/ 34 h 126"/>
                <a:gd name="T20" fmla="*/ 204 w 379"/>
                <a:gd name="T21" fmla="*/ 28 h 126"/>
                <a:gd name="T22" fmla="*/ 175 w 379"/>
                <a:gd name="T23" fmla="*/ 25 h 126"/>
                <a:gd name="T24" fmla="*/ 145 w 379"/>
                <a:gd name="T25" fmla="*/ 24 h 126"/>
                <a:gd name="T26" fmla="*/ 116 w 379"/>
                <a:gd name="T27" fmla="*/ 25 h 126"/>
                <a:gd name="T28" fmla="*/ 86 w 379"/>
                <a:gd name="T29" fmla="*/ 26 h 126"/>
                <a:gd name="T30" fmla="*/ 55 w 379"/>
                <a:gd name="T31" fmla="*/ 31 h 126"/>
                <a:gd name="T32" fmla="*/ 27 w 379"/>
                <a:gd name="T33" fmla="*/ 35 h 126"/>
                <a:gd name="T34" fmla="*/ 0 w 379"/>
                <a:gd name="T35" fmla="*/ 41 h 126"/>
                <a:gd name="T36" fmla="*/ 17 w 379"/>
                <a:gd name="T37" fmla="*/ 31 h 126"/>
                <a:gd name="T38" fmla="*/ 34 w 379"/>
                <a:gd name="T39" fmla="*/ 22 h 126"/>
                <a:gd name="T40" fmla="*/ 55 w 379"/>
                <a:gd name="T41" fmla="*/ 15 h 126"/>
                <a:gd name="T42" fmla="*/ 76 w 379"/>
                <a:gd name="T43" fmla="*/ 9 h 126"/>
                <a:gd name="T44" fmla="*/ 97 w 379"/>
                <a:gd name="T45" fmla="*/ 5 h 126"/>
                <a:gd name="T46" fmla="*/ 120 w 379"/>
                <a:gd name="T47" fmla="*/ 2 h 126"/>
                <a:gd name="T48" fmla="*/ 143 w 379"/>
                <a:gd name="T49" fmla="*/ 0 h 126"/>
                <a:gd name="T50" fmla="*/ 168 w 379"/>
                <a:gd name="T51" fmla="*/ 0 h 126"/>
                <a:gd name="T52" fmla="*/ 191 w 379"/>
                <a:gd name="T53" fmla="*/ 3 h 126"/>
                <a:gd name="T54" fmla="*/ 213 w 379"/>
                <a:gd name="T55" fmla="*/ 6 h 126"/>
                <a:gd name="T56" fmla="*/ 236 w 379"/>
                <a:gd name="T57" fmla="*/ 12 h 126"/>
                <a:gd name="T58" fmla="*/ 257 w 379"/>
                <a:gd name="T59" fmla="*/ 18 h 126"/>
                <a:gd name="T60" fmla="*/ 278 w 379"/>
                <a:gd name="T61" fmla="*/ 26 h 126"/>
                <a:gd name="T62" fmla="*/ 297 w 379"/>
                <a:gd name="T63" fmla="*/ 38 h 126"/>
                <a:gd name="T64" fmla="*/ 314 w 379"/>
                <a:gd name="T65" fmla="*/ 50 h 126"/>
                <a:gd name="T66" fmla="*/ 330 w 379"/>
                <a:gd name="T67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9" h="126">
                  <a:moveTo>
                    <a:pt x="330" y="64"/>
                  </a:moveTo>
                  <a:lnTo>
                    <a:pt x="379" y="126"/>
                  </a:lnTo>
                  <a:lnTo>
                    <a:pt x="364" y="114"/>
                  </a:lnTo>
                  <a:lnTo>
                    <a:pt x="349" y="101"/>
                  </a:lnTo>
                  <a:lnTo>
                    <a:pt x="331" y="86"/>
                  </a:lnTo>
                  <a:lnTo>
                    <a:pt x="314" y="73"/>
                  </a:lnTo>
                  <a:lnTo>
                    <a:pt x="295" y="60"/>
                  </a:lnTo>
                  <a:lnTo>
                    <a:pt x="276" y="48"/>
                  </a:lnTo>
                  <a:lnTo>
                    <a:pt x="255" y="40"/>
                  </a:lnTo>
                  <a:lnTo>
                    <a:pt x="232" y="34"/>
                  </a:lnTo>
                  <a:lnTo>
                    <a:pt x="204" y="28"/>
                  </a:lnTo>
                  <a:lnTo>
                    <a:pt x="175" y="25"/>
                  </a:lnTo>
                  <a:lnTo>
                    <a:pt x="145" y="24"/>
                  </a:lnTo>
                  <a:lnTo>
                    <a:pt x="116" y="25"/>
                  </a:lnTo>
                  <a:lnTo>
                    <a:pt x="86" y="26"/>
                  </a:lnTo>
                  <a:lnTo>
                    <a:pt x="55" y="31"/>
                  </a:lnTo>
                  <a:lnTo>
                    <a:pt x="27" y="35"/>
                  </a:lnTo>
                  <a:lnTo>
                    <a:pt x="0" y="41"/>
                  </a:lnTo>
                  <a:lnTo>
                    <a:pt x="17" y="31"/>
                  </a:lnTo>
                  <a:lnTo>
                    <a:pt x="34" y="22"/>
                  </a:lnTo>
                  <a:lnTo>
                    <a:pt x="55" y="15"/>
                  </a:lnTo>
                  <a:lnTo>
                    <a:pt x="76" y="9"/>
                  </a:lnTo>
                  <a:lnTo>
                    <a:pt x="97" y="5"/>
                  </a:lnTo>
                  <a:lnTo>
                    <a:pt x="120" y="2"/>
                  </a:lnTo>
                  <a:lnTo>
                    <a:pt x="143" y="0"/>
                  </a:lnTo>
                  <a:lnTo>
                    <a:pt x="168" y="0"/>
                  </a:lnTo>
                  <a:lnTo>
                    <a:pt x="191" y="3"/>
                  </a:lnTo>
                  <a:lnTo>
                    <a:pt x="213" y="6"/>
                  </a:lnTo>
                  <a:lnTo>
                    <a:pt x="236" y="12"/>
                  </a:lnTo>
                  <a:lnTo>
                    <a:pt x="257" y="18"/>
                  </a:lnTo>
                  <a:lnTo>
                    <a:pt x="278" y="26"/>
                  </a:lnTo>
                  <a:lnTo>
                    <a:pt x="297" y="38"/>
                  </a:lnTo>
                  <a:lnTo>
                    <a:pt x="314" y="50"/>
                  </a:lnTo>
                  <a:lnTo>
                    <a:pt x="330" y="6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14976" y="4779963"/>
              <a:ext cx="300038" cy="147637"/>
            </a:xfrm>
            <a:custGeom>
              <a:avLst/>
              <a:gdLst>
                <a:gd name="T0" fmla="*/ 181 w 189"/>
                <a:gd name="T1" fmla="*/ 57 h 93"/>
                <a:gd name="T2" fmla="*/ 168 w 189"/>
                <a:gd name="T3" fmla="*/ 68 h 93"/>
                <a:gd name="T4" fmla="*/ 153 w 189"/>
                <a:gd name="T5" fmla="*/ 77 h 93"/>
                <a:gd name="T6" fmla="*/ 135 w 189"/>
                <a:gd name="T7" fmla="*/ 83 h 93"/>
                <a:gd name="T8" fmla="*/ 118 w 189"/>
                <a:gd name="T9" fmla="*/ 89 h 93"/>
                <a:gd name="T10" fmla="*/ 99 w 189"/>
                <a:gd name="T11" fmla="*/ 92 h 93"/>
                <a:gd name="T12" fmla="*/ 80 w 189"/>
                <a:gd name="T13" fmla="*/ 93 h 93"/>
                <a:gd name="T14" fmla="*/ 59 w 189"/>
                <a:gd name="T15" fmla="*/ 92 h 93"/>
                <a:gd name="T16" fmla="*/ 40 w 189"/>
                <a:gd name="T17" fmla="*/ 89 h 93"/>
                <a:gd name="T18" fmla="*/ 0 w 189"/>
                <a:gd name="T19" fmla="*/ 71 h 93"/>
                <a:gd name="T20" fmla="*/ 23 w 189"/>
                <a:gd name="T21" fmla="*/ 73 h 93"/>
                <a:gd name="T22" fmla="*/ 46 w 189"/>
                <a:gd name="T23" fmla="*/ 73 h 93"/>
                <a:gd name="T24" fmla="*/ 69 w 189"/>
                <a:gd name="T25" fmla="*/ 71 h 93"/>
                <a:gd name="T26" fmla="*/ 90 w 189"/>
                <a:gd name="T27" fmla="*/ 68 h 93"/>
                <a:gd name="T28" fmla="*/ 111 w 189"/>
                <a:gd name="T29" fmla="*/ 64 h 93"/>
                <a:gd name="T30" fmla="*/ 130 w 189"/>
                <a:gd name="T31" fmla="*/ 58 h 93"/>
                <a:gd name="T32" fmla="*/ 147 w 189"/>
                <a:gd name="T33" fmla="*/ 49 h 93"/>
                <a:gd name="T34" fmla="*/ 164 w 189"/>
                <a:gd name="T35" fmla="*/ 39 h 93"/>
                <a:gd name="T36" fmla="*/ 172 w 189"/>
                <a:gd name="T37" fmla="*/ 30 h 93"/>
                <a:gd name="T38" fmla="*/ 177 w 189"/>
                <a:gd name="T39" fmla="*/ 20 h 93"/>
                <a:gd name="T40" fmla="*/ 181 w 189"/>
                <a:gd name="T41" fmla="*/ 10 h 93"/>
                <a:gd name="T42" fmla="*/ 183 w 189"/>
                <a:gd name="T43" fmla="*/ 0 h 93"/>
                <a:gd name="T44" fmla="*/ 187 w 189"/>
                <a:gd name="T45" fmla="*/ 14 h 93"/>
                <a:gd name="T46" fmla="*/ 189 w 189"/>
                <a:gd name="T47" fmla="*/ 29 h 93"/>
                <a:gd name="T48" fmla="*/ 187 w 189"/>
                <a:gd name="T49" fmla="*/ 44 h 93"/>
                <a:gd name="T50" fmla="*/ 181 w 189"/>
                <a:gd name="T51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93">
                  <a:moveTo>
                    <a:pt x="181" y="57"/>
                  </a:moveTo>
                  <a:lnTo>
                    <a:pt x="168" y="68"/>
                  </a:lnTo>
                  <a:lnTo>
                    <a:pt x="153" y="77"/>
                  </a:lnTo>
                  <a:lnTo>
                    <a:pt x="135" y="83"/>
                  </a:lnTo>
                  <a:lnTo>
                    <a:pt x="118" y="89"/>
                  </a:lnTo>
                  <a:lnTo>
                    <a:pt x="99" y="92"/>
                  </a:lnTo>
                  <a:lnTo>
                    <a:pt x="80" y="93"/>
                  </a:lnTo>
                  <a:lnTo>
                    <a:pt x="59" y="92"/>
                  </a:lnTo>
                  <a:lnTo>
                    <a:pt x="40" y="89"/>
                  </a:lnTo>
                  <a:lnTo>
                    <a:pt x="0" y="71"/>
                  </a:lnTo>
                  <a:lnTo>
                    <a:pt x="23" y="73"/>
                  </a:lnTo>
                  <a:lnTo>
                    <a:pt x="46" y="73"/>
                  </a:lnTo>
                  <a:lnTo>
                    <a:pt x="69" y="71"/>
                  </a:lnTo>
                  <a:lnTo>
                    <a:pt x="90" y="68"/>
                  </a:lnTo>
                  <a:lnTo>
                    <a:pt x="111" y="64"/>
                  </a:lnTo>
                  <a:lnTo>
                    <a:pt x="130" y="58"/>
                  </a:lnTo>
                  <a:lnTo>
                    <a:pt x="147" y="49"/>
                  </a:lnTo>
                  <a:lnTo>
                    <a:pt x="164" y="39"/>
                  </a:lnTo>
                  <a:lnTo>
                    <a:pt x="172" y="30"/>
                  </a:lnTo>
                  <a:lnTo>
                    <a:pt x="177" y="20"/>
                  </a:lnTo>
                  <a:lnTo>
                    <a:pt x="181" y="10"/>
                  </a:lnTo>
                  <a:lnTo>
                    <a:pt x="183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7" y="44"/>
                  </a:lnTo>
                  <a:lnTo>
                    <a:pt x="181" y="5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8" name="Freeform 31"/>
            <p:cNvSpPr>
              <a:spLocks/>
            </p:cNvSpPr>
            <p:nvPr/>
          </p:nvSpPr>
          <p:spPr bwMode="auto">
            <a:xfrm>
              <a:off x="4772026" y="4946650"/>
              <a:ext cx="36513" cy="68262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29" name="Freeform 32"/>
            <p:cNvSpPr>
              <a:spLocks/>
            </p:cNvSpPr>
            <p:nvPr/>
          </p:nvSpPr>
          <p:spPr bwMode="auto">
            <a:xfrm>
              <a:off x="4868863" y="4956175"/>
              <a:ext cx="36513" cy="68262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1" name="Freeform 33"/>
            <p:cNvSpPr>
              <a:spLocks/>
            </p:cNvSpPr>
            <p:nvPr/>
          </p:nvSpPr>
          <p:spPr bwMode="auto">
            <a:xfrm>
              <a:off x="4956176" y="4903788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2" name="Freeform 34"/>
            <p:cNvSpPr>
              <a:spLocks/>
            </p:cNvSpPr>
            <p:nvPr/>
          </p:nvSpPr>
          <p:spPr bwMode="auto">
            <a:xfrm>
              <a:off x="4321176" y="4629150"/>
              <a:ext cx="36513" cy="69850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3" name="Freeform 35"/>
            <p:cNvSpPr>
              <a:spLocks/>
            </p:cNvSpPr>
            <p:nvPr/>
          </p:nvSpPr>
          <p:spPr bwMode="auto">
            <a:xfrm>
              <a:off x="4233863" y="4633913"/>
              <a:ext cx="33338" cy="69850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4" name="Freeform 36"/>
            <p:cNvSpPr>
              <a:spLocks/>
            </p:cNvSpPr>
            <p:nvPr/>
          </p:nvSpPr>
          <p:spPr bwMode="auto">
            <a:xfrm>
              <a:off x="4160838" y="4624388"/>
              <a:ext cx="33338" cy="50800"/>
            </a:xfrm>
            <a:custGeom>
              <a:avLst/>
              <a:gdLst>
                <a:gd name="T0" fmla="*/ 19 w 21"/>
                <a:gd name="T1" fmla="*/ 24 h 32"/>
                <a:gd name="T2" fmla="*/ 15 w 21"/>
                <a:gd name="T3" fmla="*/ 19 h 32"/>
                <a:gd name="T4" fmla="*/ 14 w 21"/>
                <a:gd name="T5" fmla="*/ 15 h 32"/>
                <a:gd name="T6" fmla="*/ 14 w 21"/>
                <a:gd name="T7" fmla="*/ 10 h 32"/>
                <a:gd name="T8" fmla="*/ 14 w 21"/>
                <a:gd name="T9" fmla="*/ 6 h 32"/>
                <a:gd name="T10" fmla="*/ 14 w 21"/>
                <a:gd name="T11" fmla="*/ 5 h 32"/>
                <a:gd name="T12" fmla="*/ 12 w 21"/>
                <a:gd name="T13" fmla="*/ 2 h 32"/>
                <a:gd name="T14" fmla="*/ 10 w 21"/>
                <a:gd name="T15" fmla="*/ 0 h 32"/>
                <a:gd name="T16" fmla="*/ 8 w 21"/>
                <a:gd name="T17" fmla="*/ 0 h 32"/>
                <a:gd name="T18" fmla="*/ 6 w 21"/>
                <a:gd name="T19" fmla="*/ 0 h 32"/>
                <a:gd name="T20" fmla="*/ 2 w 21"/>
                <a:gd name="T21" fmla="*/ 2 h 32"/>
                <a:gd name="T22" fmla="*/ 0 w 21"/>
                <a:gd name="T23" fmla="*/ 5 h 32"/>
                <a:gd name="T24" fmla="*/ 0 w 21"/>
                <a:gd name="T25" fmla="*/ 6 h 32"/>
                <a:gd name="T26" fmla="*/ 0 w 21"/>
                <a:gd name="T27" fmla="*/ 13 h 32"/>
                <a:gd name="T28" fmla="*/ 0 w 21"/>
                <a:gd name="T29" fmla="*/ 19 h 32"/>
                <a:gd name="T30" fmla="*/ 4 w 21"/>
                <a:gd name="T31" fmla="*/ 25 h 32"/>
                <a:gd name="T32" fmla="*/ 10 w 21"/>
                <a:gd name="T33" fmla="*/ 31 h 32"/>
                <a:gd name="T34" fmla="*/ 12 w 21"/>
                <a:gd name="T35" fmla="*/ 32 h 32"/>
                <a:gd name="T36" fmla="*/ 14 w 21"/>
                <a:gd name="T37" fmla="*/ 32 h 32"/>
                <a:gd name="T38" fmla="*/ 17 w 21"/>
                <a:gd name="T39" fmla="*/ 32 h 32"/>
                <a:gd name="T40" fmla="*/ 19 w 21"/>
                <a:gd name="T41" fmla="*/ 31 h 32"/>
                <a:gd name="T42" fmla="*/ 21 w 21"/>
                <a:gd name="T43" fmla="*/ 29 h 32"/>
                <a:gd name="T44" fmla="*/ 21 w 21"/>
                <a:gd name="T45" fmla="*/ 26 h 32"/>
                <a:gd name="T46" fmla="*/ 21 w 21"/>
                <a:gd name="T47" fmla="*/ 25 h 32"/>
                <a:gd name="T48" fmla="*/ 19 w 21"/>
                <a:gd name="T49" fmla="*/ 24 h 32"/>
                <a:gd name="T50" fmla="*/ 19 w 21"/>
                <a:gd name="T5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32">
                  <a:moveTo>
                    <a:pt x="19" y="24"/>
                  </a:moveTo>
                  <a:lnTo>
                    <a:pt x="15" y="19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5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5" name="Freeform 37"/>
            <p:cNvSpPr>
              <a:spLocks/>
            </p:cNvSpPr>
            <p:nvPr/>
          </p:nvSpPr>
          <p:spPr bwMode="auto">
            <a:xfrm>
              <a:off x="2828926" y="4397375"/>
              <a:ext cx="1893888" cy="1189037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6" name="Freeform 38"/>
            <p:cNvSpPr>
              <a:spLocks/>
            </p:cNvSpPr>
            <p:nvPr/>
          </p:nvSpPr>
          <p:spPr bwMode="auto">
            <a:xfrm>
              <a:off x="2886076" y="4445000"/>
              <a:ext cx="1755775" cy="1085850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7" name="Freeform 39"/>
            <p:cNvSpPr>
              <a:spLocks/>
            </p:cNvSpPr>
            <p:nvPr/>
          </p:nvSpPr>
          <p:spPr bwMode="auto">
            <a:xfrm>
              <a:off x="519113" y="2832100"/>
              <a:ext cx="2628900" cy="2238375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8" name="Freeform 40"/>
            <p:cNvSpPr>
              <a:spLocks/>
            </p:cNvSpPr>
            <p:nvPr/>
          </p:nvSpPr>
          <p:spPr bwMode="auto">
            <a:xfrm>
              <a:off x="625476" y="2906713"/>
              <a:ext cx="2301875" cy="1646237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39" name="Freeform 41"/>
            <p:cNvSpPr>
              <a:spLocks/>
            </p:cNvSpPr>
            <p:nvPr/>
          </p:nvSpPr>
          <p:spPr bwMode="auto">
            <a:xfrm>
              <a:off x="1304926" y="3119438"/>
              <a:ext cx="1393825" cy="111442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0" name="Freeform 42"/>
            <p:cNvSpPr>
              <a:spLocks/>
            </p:cNvSpPr>
            <p:nvPr/>
          </p:nvSpPr>
          <p:spPr bwMode="auto">
            <a:xfrm>
              <a:off x="1190626" y="3925888"/>
              <a:ext cx="1873250" cy="1082675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1" name="Freeform 43"/>
            <p:cNvSpPr>
              <a:spLocks/>
            </p:cNvSpPr>
            <p:nvPr/>
          </p:nvSpPr>
          <p:spPr bwMode="auto">
            <a:xfrm>
              <a:off x="1822451" y="4713288"/>
              <a:ext cx="138113" cy="88900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2" name="Freeform 44"/>
            <p:cNvSpPr>
              <a:spLocks/>
            </p:cNvSpPr>
            <p:nvPr/>
          </p:nvSpPr>
          <p:spPr bwMode="auto">
            <a:xfrm>
              <a:off x="2087563" y="4546600"/>
              <a:ext cx="139700" cy="88900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3" name="Freeform 45"/>
            <p:cNvSpPr>
              <a:spLocks/>
            </p:cNvSpPr>
            <p:nvPr/>
          </p:nvSpPr>
          <p:spPr bwMode="auto">
            <a:xfrm>
              <a:off x="2451101" y="4092575"/>
              <a:ext cx="392113" cy="307975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4" name="Freeform 46"/>
            <p:cNvSpPr>
              <a:spLocks/>
            </p:cNvSpPr>
            <p:nvPr/>
          </p:nvSpPr>
          <p:spPr bwMode="auto">
            <a:xfrm>
              <a:off x="939801" y="3443288"/>
              <a:ext cx="455613" cy="895350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5" name="Freeform 47"/>
            <p:cNvSpPr>
              <a:spLocks/>
            </p:cNvSpPr>
            <p:nvPr/>
          </p:nvSpPr>
          <p:spPr bwMode="auto">
            <a:xfrm>
              <a:off x="836613" y="3930650"/>
              <a:ext cx="217488" cy="42386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6" name="Freeform 48"/>
            <p:cNvSpPr>
              <a:spLocks/>
            </p:cNvSpPr>
            <p:nvPr/>
          </p:nvSpPr>
          <p:spPr bwMode="auto">
            <a:xfrm>
              <a:off x="3587751" y="5173663"/>
              <a:ext cx="168275" cy="61912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7" name="Freeform 49"/>
            <p:cNvSpPr>
              <a:spLocks/>
            </p:cNvSpPr>
            <p:nvPr/>
          </p:nvSpPr>
          <p:spPr bwMode="auto">
            <a:xfrm>
              <a:off x="3508376" y="5083175"/>
              <a:ext cx="163513" cy="60325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8" name="Freeform 50"/>
            <p:cNvSpPr>
              <a:spLocks/>
            </p:cNvSpPr>
            <p:nvPr/>
          </p:nvSpPr>
          <p:spPr bwMode="auto">
            <a:xfrm>
              <a:off x="3430588" y="4992688"/>
              <a:ext cx="157163" cy="55562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49" name="Freeform 51"/>
            <p:cNvSpPr>
              <a:spLocks/>
            </p:cNvSpPr>
            <p:nvPr/>
          </p:nvSpPr>
          <p:spPr bwMode="auto">
            <a:xfrm>
              <a:off x="3354388" y="4902200"/>
              <a:ext cx="147638" cy="53975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0" name="Freeform 52"/>
            <p:cNvSpPr>
              <a:spLocks/>
            </p:cNvSpPr>
            <p:nvPr/>
          </p:nvSpPr>
          <p:spPr bwMode="auto">
            <a:xfrm>
              <a:off x="3275013" y="4810125"/>
              <a:ext cx="142875" cy="523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1" name="Freeform 53"/>
            <p:cNvSpPr>
              <a:spLocks/>
            </p:cNvSpPr>
            <p:nvPr/>
          </p:nvSpPr>
          <p:spPr bwMode="auto">
            <a:xfrm>
              <a:off x="3197226" y="4719638"/>
              <a:ext cx="136525" cy="50800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2" name="Freeform 54"/>
            <p:cNvSpPr>
              <a:spLocks/>
            </p:cNvSpPr>
            <p:nvPr/>
          </p:nvSpPr>
          <p:spPr bwMode="auto">
            <a:xfrm>
              <a:off x="3117851" y="4629150"/>
              <a:ext cx="130175" cy="49212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3" name="Freeform 55"/>
            <p:cNvSpPr>
              <a:spLocks/>
            </p:cNvSpPr>
            <p:nvPr/>
          </p:nvSpPr>
          <p:spPr bwMode="auto">
            <a:xfrm>
              <a:off x="3040063" y="4538663"/>
              <a:ext cx="123825" cy="4603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4" name="Freeform 56"/>
            <p:cNvSpPr>
              <a:spLocks/>
            </p:cNvSpPr>
            <p:nvPr/>
          </p:nvSpPr>
          <p:spPr bwMode="auto">
            <a:xfrm>
              <a:off x="3906838" y="5119688"/>
              <a:ext cx="176213" cy="60325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5" name="Freeform 57"/>
            <p:cNvSpPr>
              <a:spLocks/>
            </p:cNvSpPr>
            <p:nvPr/>
          </p:nvSpPr>
          <p:spPr bwMode="auto">
            <a:xfrm>
              <a:off x="3813176" y="5033963"/>
              <a:ext cx="169863" cy="5873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6" name="Freeform 58"/>
            <p:cNvSpPr>
              <a:spLocks/>
            </p:cNvSpPr>
            <p:nvPr/>
          </p:nvSpPr>
          <p:spPr bwMode="auto">
            <a:xfrm>
              <a:off x="3719513" y="4948238"/>
              <a:ext cx="163513" cy="55562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7" name="Freeform 59"/>
            <p:cNvSpPr>
              <a:spLocks/>
            </p:cNvSpPr>
            <p:nvPr/>
          </p:nvSpPr>
          <p:spPr bwMode="auto">
            <a:xfrm>
              <a:off x="3625851" y="4862513"/>
              <a:ext cx="157163" cy="53975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8" name="Freeform 60"/>
            <p:cNvSpPr>
              <a:spLocks/>
            </p:cNvSpPr>
            <p:nvPr/>
          </p:nvSpPr>
          <p:spPr bwMode="auto">
            <a:xfrm>
              <a:off x="3532188" y="4775200"/>
              <a:ext cx="149225" cy="523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59" name="Freeform 61"/>
            <p:cNvSpPr>
              <a:spLocks/>
            </p:cNvSpPr>
            <p:nvPr/>
          </p:nvSpPr>
          <p:spPr bwMode="auto">
            <a:xfrm>
              <a:off x="3438526" y="4689475"/>
              <a:ext cx="142875" cy="50800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0" name="Freeform 62"/>
            <p:cNvSpPr>
              <a:spLocks/>
            </p:cNvSpPr>
            <p:nvPr/>
          </p:nvSpPr>
          <p:spPr bwMode="auto">
            <a:xfrm>
              <a:off x="3344863" y="4603750"/>
              <a:ext cx="136525" cy="49212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1" name="Freeform 63"/>
            <p:cNvSpPr>
              <a:spLocks/>
            </p:cNvSpPr>
            <p:nvPr/>
          </p:nvSpPr>
          <p:spPr bwMode="auto">
            <a:xfrm>
              <a:off x="3251201" y="4518025"/>
              <a:ext cx="130175" cy="4603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2" name="Freeform 64"/>
            <p:cNvSpPr>
              <a:spLocks/>
            </p:cNvSpPr>
            <p:nvPr/>
          </p:nvSpPr>
          <p:spPr bwMode="auto">
            <a:xfrm>
              <a:off x="4191001" y="5073650"/>
              <a:ext cx="184150" cy="57150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3" name="Freeform 65"/>
            <p:cNvSpPr>
              <a:spLocks/>
            </p:cNvSpPr>
            <p:nvPr/>
          </p:nvSpPr>
          <p:spPr bwMode="auto">
            <a:xfrm>
              <a:off x="4086226" y="4989513"/>
              <a:ext cx="174625" cy="55562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4" name="Freeform 66"/>
            <p:cNvSpPr>
              <a:spLocks/>
            </p:cNvSpPr>
            <p:nvPr/>
          </p:nvSpPr>
          <p:spPr bwMode="auto">
            <a:xfrm>
              <a:off x="3976688" y="4908550"/>
              <a:ext cx="169863" cy="53975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5" name="Freeform 67"/>
            <p:cNvSpPr>
              <a:spLocks/>
            </p:cNvSpPr>
            <p:nvPr/>
          </p:nvSpPr>
          <p:spPr bwMode="auto">
            <a:xfrm>
              <a:off x="3868738" y="4827588"/>
              <a:ext cx="161925" cy="50800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6" name="Freeform 68"/>
            <p:cNvSpPr>
              <a:spLocks/>
            </p:cNvSpPr>
            <p:nvPr/>
          </p:nvSpPr>
          <p:spPr bwMode="auto">
            <a:xfrm>
              <a:off x="3762376" y="4745038"/>
              <a:ext cx="153988" cy="50800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7" name="Freeform 69"/>
            <p:cNvSpPr>
              <a:spLocks/>
            </p:cNvSpPr>
            <p:nvPr/>
          </p:nvSpPr>
          <p:spPr bwMode="auto">
            <a:xfrm>
              <a:off x="3652838" y="4664075"/>
              <a:ext cx="152400" cy="4603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8" name="Freeform 70"/>
            <p:cNvSpPr>
              <a:spLocks/>
            </p:cNvSpPr>
            <p:nvPr/>
          </p:nvSpPr>
          <p:spPr bwMode="auto">
            <a:xfrm>
              <a:off x="3548063" y="4581525"/>
              <a:ext cx="141288" cy="4603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69" name="Freeform 71"/>
            <p:cNvSpPr>
              <a:spLocks/>
            </p:cNvSpPr>
            <p:nvPr/>
          </p:nvSpPr>
          <p:spPr bwMode="auto">
            <a:xfrm>
              <a:off x="3438526" y="4500563"/>
              <a:ext cx="136525" cy="42862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0" name="Freeform 72"/>
            <p:cNvSpPr>
              <a:spLocks/>
            </p:cNvSpPr>
            <p:nvPr/>
          </p:nvSpPr>
          <p:spPr bwMode="auto">
            <a:xfrm>
              <a:off x="1528763" y="3343275"/>
              <a:ext cx="1000125" cy="571500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1" name="Freeform 73"/>
            <p:cNvSpPr>
              <a:spLocks/>
            </p:cNvSpPr>
            <p:nvPr/>
          </p:nvSpPr>
          <p:spPr bwMode="auto">
            <a:xfrm>
              <a:off x="1598613" y="3382963"/>
              <a:ext cx="879475" cy="485775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2" name="Freeform 74"/>
            <p:cNvSpPr>
              <a:spLocks/>
            </p:cNvSpPr>
            <p:nvPr/>
          </p:nvSpPr>
          <p:spPr bwMode="auto">
            <a:xfrm>
              <a:off x="1552576" y="3478213"/>
              <a:ext cx="169863" cy="5873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3" name="Freeform 75"/>
            <p:cNvSpPr>
              <a:spLocks/>
            </p:cNvSpPr>
            <p:nvPr/>
          </p:nvSpPr>
          <p:spPr bwMode="auto">
            <a:xfrm>
              <a:off x="1816101" y="3354388"/>
              <a:ext cx="114300" cy="120650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74" name="Freeform 76"/>
            <p:cNvSpPr>
              <a:spLocks/>
            </p:cNvSpPr>
            <p:nvPr/>
          </p:nvSpPr>
          <p:spPr bwMode="auto">
            <a:xfrm>
              <a:off x="2057401" y="3294063"/>
              <a:ext cx="60325" cy="13017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5" name="Freeform 97"/>
            <p:cNvSpPr>
              <a:spLocks/>
            </p:cNvSpPr>
            <p:nvPr/>
          </p:nvSpPr>
          <p:spPr bwMode="auto">
            <a:xfrm>
              <a:off x="1655763" y="4908550"/>
              <a:ext cx="1658938" cy="3778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6" name="Freeform 98"/>
            <p:cNvSpPr>
              <a:spLocks/>
            </p:cNvSpPr>
            <p:nvPr/>
          </p:nvSpPr>
          <p:spPr bwMode="auto">
            <a:xfrm>
              <a:off x="4814888" y="3417888"/>
              <a:ext cx="341313" cy="234950"/>
            </a:xfrm>
            <a:custGeom>
              <a:avLst/>
              <a:gdLst>
                <a:gd name="T0" fmla="*/ 106 w 215"/>
                <a:gd name="T1" fmla="*/ 148 h 148"/>
                <a:gd name="T2" fmla="*/ 129 w 215"/>
                <a:gd name="T3" fmla="*/ 147 h 148"/>
                <a:gd name="T4" fmla="*/ 148 w 215"/>
                <a:gd name="T5" fmla="*/ 142 h 148"/>
                <a:gd name="T6" fmla="*/ 167 w 215"/>
                <a:gd name="T7" fmla="*/ 135 h 148"/>
                <a:gd name="T8" fmla="*/ 184 w 215"/>
                <a:gd name="T9" fmla="*/ 126 h 148"/>
                <a:gd name="T10" fmla="*/ 196 w 215"/>
                <a:gd name="T11" fmla="*/ 115 h 148"/>
                <a:gd name="T12" fmla="*/ 207 w 215"/>
                <a:gd name="T13" fmla="*/ 103 h 148"/>
                <a:gd name="T14" fmla="*/ 213 w 215"/>
                <a:gd name="T15" fmla="*/ 89 h 148"/>
                <a:gd name="T16" fmla="*/ 215 w 215"/>
                <a:gd name="T17" fmla="*/ 74 h 148"/>
                <a:gd name="T18" fmla="*/ 213 w 215"/>
                <a:gd name="T19" fmla="*/ 59 h 148"/>
                <a:gd name="T20" fmla="*/ 207 w 215"/>
                <a:gd name="T21" fmla="*/ 45 h 148"/>
                <a:gd name="T22" fmla="*/ 196 w 215"/>
                <a:gd name="T23" fmla="*/ 33 h 148"/>
                <a:gd name="T24" fmla="*/ 184 w 215"/>
                <a:gd name="T25" fmla="*/ 21 h 148"/>
                <a:gd name="T26" fmla="*/ 167 w 215"/>
                <a:gd name="T27" fmla="*/ 13 h 148"/>
                <a:gd name="T28" fmla="*/ 148 w 215"/>
                <a:gd name="T29" fmla="*/ 5 h 148"/>
                <a:gd name="T30" fmla="*/ 129 w 215"/>
                <a:gd name="T31" fmla="*/ 1 h 148"/>
                <a:gd name="T32" fmla="*/ 106 w 215"/>
                <a:gd name="T33" fmla="*/ 0 h 148"/>
                <a:gd name="T34" fmla="*/ 85 w 215"/>
                <a:gd name="T35" fmla="*/ 1 h 148"/>
                <a:gd name="T36" fmla="*/ 64 w 215"/>
                <a:gd name="T37" fmla="*/ 5 h 148"/>
                <a:gd name="T38" fmla="*/ 47 w 215"/>
                <a:gd name="T39" fmla="*/ 13 h 148"/>
                <a:gd name="T40" fmla="*/ 30 w 215"/>
                <a:gd name="T41" fmla="*/ 21 h 148"/>
                <a:gd name="T42" fmla="*/ 19 w 215"/>
                <a:gd name="T43" fmla="*/ 33 h 148"/>
                <a:gd name="T44" fmla="*/ 7 w 215"/>
                <a:gd name="T45" fmla="*/ 45 h 148"/>
                <a:gd name="T46" fmla="*/ 1 w 215"/>
                <a:gd name="T47" fmla="*/ 59 h 148"/>
                <a:gd name="T48" fmla="*/ 0 w 215"/>
                <a:gd name="T49" fmla="*/ 74 h 148"/>
                <a:gd name="T50" fmla="*/ 1 w 215"/>
                <a:gd name="T51" fmla="*/ 89 h 148"/>
                <a:gd name="T52" fmla="*/ 7 w 215"/>
                <a:gd name="T53" fmla="*/ 103 h 148"/>
                <a:gd name="T54" fmla="*/ 19 w 215"/>
                <a:gd name="T55" fmla="*/ 115 h 148"/>
                <a:gd name="T56" fmla="*/ 30 w 215"/>
                <a:gd name="T57" fmla="*/ 126 h 148"/>
                <a:gd name="T58" fmla="*/ 47 w 215"/>
                <a:gd name="T59" fmla="*/ 135 h 148"/>
                <a:gd name="T60" fmla="*/ 64 w 215"/>
                <a:gd name="T61" fmla="*/ 142 h 148"/>
                <a:gd name="T62" fmla="*/ 85 w 215"/>
                <a:gd name="T63" fmla="*/ 147 h 148"/>
                <a:gd name="T64" fmla="*/ 106 w 215"/>
                <a:gd name="T6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5" h="148">
                  <a:moveTo>
                    <a:pt x="106" y="148"/>
                  </a:moveTo>
                  <a:lnTo>
                    <a:pt x="129" y="147"/>
                  </a:lnTo>
                  <a:lnTo>
                    <a:pt x="148" y="142"/>
                  </a:lnTo>
                  <a:lnTo>
                    <a:pt x="167" y="135"/>
                  </a:lnTo>
                  <a:lnTo>
                    <a:pt x="184" y="126"/>
                  </a:lnTo>
                  <a:lnTo>
                    <a:pt x="196" y="115"/>
                  </a:lnTo>
                  <a:lnTo>
                    <a:pt x="207" y="103"/>
                  </a:lnTo>
                  <a:lnTo>
                    <a:pt x="213" y="89"/>
                  </a:lnTo>
                  <a:lnTo>
                    <a:pt x="215" y="74"/>
                  </a:lnTo>
                  <a:lnTo>
                    <a:pt x="213" y="59"/>
                  </a:lnTo>
                  <a:lnTo>
                    <a:pt x="207" y="45"/>
                  </a:lnTo>
                  <a:lnTo>
                    <a:pt x="196" y="33"/>
                  </a:lnTo>
                  <a:lnTo>
                    <a:pt x="184" y="21"/>
                  </a:lnTo>
                  <a:lnTo>
                    <a:pt x="167" y="13"/>
                  </a:lnTo>
                  <a:lnTo>
                    <a:pt x="148" y="5"/>
                  </a:lnTo>
                  <a:lnTo>
                    <a:pt x="129" y="1"/>
                  </a:lnTo>
                  <a:lnTo>
                    <a:pt x="106" y="0"/>
                  </a:lnTo>
                  <a:lnTo>
                    <a:pt x="85" y="1"/>
                  </a:lnTo>
                  <a:lnTo>
                    <a:pt x="64" y="5"/>
                  </a:lnTo>
                  <a:lnTo>
                    <a:pt x="47" y="13"/>
                  </a:lnTo>
                  <a:lnTo>
                    <a:pt x="30" y="21"/>
                  </a:lnTo>
                  <a:lnTo>
                    <a:pt x="19" y="33"/>
                  </a:lnTo>
                  <a:lnTo>
                    <a:pt x="7" y="45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1" y="89"/>
                  </a:lnTo>
                  <a:lnTo>
                    <a:pt x="7" y="103"/>
                  </a:lnTo>
                  <a:lnTo>
                    <a:pt x="19" y="115"/>
                  </a:lnTo>
                  <a:lnTo>
                    <a:pt x="30" y="126"/>
                  </a:lnTo>
                  <a:lnTo>
                    <a:pt x="47" y="135"/>
                  </a:lnTo>
                  <a:lnTo>
                    <a:pt x="64" y="142"/>
                  </a:lnTo>
                  <a:lnTo>
                    <a:pt x="85" y="147"/>
                  </a:lnTo>
                  <a:lnTo>
                    <a:pt x="106" y="14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7" name="Freeform 99"/>
            <p:cNvSpPr>
              <a:spLocks/>
            </p:cNvSpPr>
            <p:nvPr/>
          </p:nvSpPr>
          <p:spPr bwMode="auto">
            <a:xfrm>
              <a:off x="4879976" y="3498850"/>
              <a:ext cx="122238" cy="92075"/>
            </a:xfrm>
            <a:custGeom>
              <a:avLst/>
              <a:gdLst>
                <a:gd name="T0" fmla="*/ 38 w 77"/>
                <a:gd name="T1" fmla="*/ 58 h 58"/>
                <a:gd name="T2" fmla="*/ 54 w 77"/>
                <a:gd name="T3" fmla="*/ 55 h 58"/>
                <a:gd name="T4" fmla="*/ 65 w 77"/>
                <a:gd name="T5" fmla="*/ 49 h 58"/>
                <a:gd name="T6" fmla="*/ 73 w 77"/>
                <a:gd name="T7" fmla="*/ 40 h 58"/>
                <a:gd name="T8" fmla="*/ 77 w 77"/>
                <a:gd name="T9" fmla="*/ 29 h 58"/>
                <a:gd name="T10" fmla="*/ 73 w 77"/>
                <a:gd name="T11" fmla="*/ 17 h 58"/>
                <a:gd name="T12" fmla="*/ 65 w 77"/>
                <a:gd name="T13" fmla="*/ 8 h 58"/>
                <a:gd name="T14" fmla="*/ 54 w 77"/>
                <a:gd name="T15" fmla="*/ 3 h 58"/>
                <a:gd name="T16" fmla="*/ 38 w 77"/>
                <a:gd name="T17" fmla="*/ 0 h 58"/>
                <a:gd name="T18" fmla="*/ 23 w 77"/>
                <a:gd name="T19" fmla="*/ 3 h 58"/>
                <a:gd name="T20" fmla="*/ 12 w 77"/>
                <a:gd name="T21" fmla="*/ 8 h 58"/>
                <a:gd name="T22" fmla="*/ 4 w 77"/>
                <a:gd name="T23" fmla="*/ 17 h 58"/>
                <a:gd name="T24" fmla="*/ 0 w 77"/>
                <a:gd name="T25" fmla="*/ 29 h 58"/>
                <a:gd name="T26" fmla="*/ 4 w 77"/>
                <a:gd name="T27" fmla="*/ 40 h 58"/>
                <a:gd name="T28" fmla="*/ 12 w 77"/>
                <a:gd name="T29" fmla="*/ 49 h 58"/>
                <a:gd name="T30" fmla="*/ 23 w 77"/>
                <a:gd name="T31" fmla="*/ 55 h 58"/>
                <a:gd name="T32" fmla="*/ 38 w 7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58">
                  <a:moveTo>
                    <a:pt x="38" y="58"/>
                  </a:moveTo>
                  <a:lnTo>
                    <a:pt x="54" y="55"/>
                  </a:lnTo>
                  <a:lnTo>
                    <a:pt x="65" y="49"/>
                  </a:lnTo>
                  <a:lnTo>
                    <a:pt x="73" y="40"/>
                  </a:lnTo>
                  <a:lnTo>
                    <a:pt x="77" y="29"/>
                  </a:lnTo>
                  <a:lnTo>
                    <a:pt x="73" y="17"/>
                  </a:lnTo>
                  <a:lnTo>
                    <a:pt x="65" y="8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49"/>
                  </a:lnTo>
                  <a:lnTo>
                    <a:pt x="23" y="55"/>
                  </a:lnTo>
                  <a:lnTo>
                    <a:pt x="38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398" name="Freeform 100"/>
            <p:cNvSpPr>
              <a:spLocks/>
            </p:cNvSpPr>
            <p:nvPr/>
          </p:nvSpPr>
          <p:spPr bwMode="auto">
            <a:xfrm>
              <a:off x="4811713" y="3298825"/>
              <a:ext cx="395288" cy="150812"/>
            </a:xfrm>
            <a:custGeom>
              <a:avLst/>
              <a:gdLst>
                <a:gd name="T0" fmla="*/ 0 w 249"/>
                <a:gd name="T1" fmla="*/ 60 h 95"/>
                <a:gd name="T2" fmla="*/ 7 w 249"/>
                <a:gd name="T3" fmla="*/ 54 h 95"/>
                <a:gd name="T4" fmla="*/ 28 w 249"/>
                <a:gd name="T5" fmla="*/ 38 h 95"/>
                <a:gd name="T6" fmla="*/ 59 w 249"/>
                <a:gd name="T7" fmla="*/ 21 h 95"/>
                <a:gd name="T8" fmla="*/ 97 w 249"/>
                <a:gd name="T9" fmla="*/ 6 h 95"/>
                <a:gd name="T10" fmla="*/ 139 w 249"/>
                <a:gd name="T11" fmla="*/ 0 h 95"/>
                <a:gd name="T12" fmla="*/ 180 w 249"/>
                <a:gd name="T13" fmla="*/ 9 h 95"/>
                <a:gd name="T14" fmla="*/ 217 w 249"/>
                <a:gd name="T15" fmla="*/ 40 h 95"/>
                <a:gd name="T16" fmla="*/ 249 w 249"/>
                <a:gd name="T17" fmla="*/ 95 h 95"/>
                <a:gd name="T18" fmla="*/ 245 w 249"/>
                <a:gd name="T19" fmla="*/ 89 h 95"/>
                <a:gd name="T20" fmla="*/ 236 w 249"/>
                <a:gd name="T21" fmla="*/ 76 h 95"/>
                <a:gd name="T22" fmla="*/ 220 w 249"/>
                <a:gd name="T23" fmla="*/ 59 h 95"/>
                <a:gd name="T24" fmla="*/ 196 w 249"/>
                <a:gd name="T25" fmla="*/ 41 h 95"/>
                <a:gd name="T26" fmla="*/ 161 w 249"/>
                <a:gd name="T27" fmla="*/ 29 h 95"/>
                <a:gd name="T28" fmla="*/ 118 w 249"/>
                <a:gd name="T29" fmla="*/ 25 h 95"/>
                <a:gd name="T30" fmla="*/ 64 w 249"/>
                <a:gd name="T31" fmla="*/ 34 h 95"/>
                <a:gd name="T32" fmla="*/ 0 w 249"/>
                <a:gd name="T33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95">
                  <a:moveTo>
                    <a:pt x="0" y="60"/>
                  </a:moveTo>
                  <a:lnTo>
                    <a:pt x="7" y="54"/>
                  </a:lnTo>
                  <a:lnTo>
                    <a:pt x="28" y="38"/>
                  </a:lnTo>
                  <a:lnTo>
                    <a:pt x="59" y="21"/>
                  </a:lnTo>
                  <a:lnTo>
                    <a:pt x="97" y="6"/>
                  </a:lnTo>
                  <a:lnTo>
                    <a:pt x="139" y="0"/>
                  </a:lnTo>
                  <a:lnTo>
                    <a:pt x="180" y="9"/>
                  </a:lnTo>
                  <a:lnTo>
                    <a:pt x="217" y="40"/>
                  </a:lnTo>
                  <a:lnTo>
                    <a:pt x="249" y="95"/>
                  </a:lnTo>
                  <a:lnTo>
                    <a:pt x="245" y="89"/>
                  </a:lnTo>
                  <a:lnTo>
                    <a:pt x="236" y="76"/>
                  </a:lnTo>
                  <a:lnTo>
                    <a:pt x="220" y="59"/>
                  </a:lnTo>
                  <a:lnTo>
                    <a:pt x="196" y="41"/>
                  </a:lnTo>
                  <a:lnTo>
                    <a:pt x="161" y="29"/>
                  </a:lnTo>
                  <a:lnTo>
                    <a:pt x="118" y="25"/>
                  </a:lnTo>
                  <a:lnTo>
                    <a:pt x="64" y="3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</p:grpSp>
      <p:sp>
        <p:nvSpPr>
          <p:cNvPr id="227400" name="Textfeld 227399"/>
          <p:cNvSpPr txBox="1"/>
          <p:nvPr/>
        </p:nvSpPr>
        <p:spPr>
          <a:xfrm>
            <a:off x="657056" y="335034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User</a:t>
            </a:r>
          </a:p>
        </p:txBody>
      </p:sp>
      <p:pic>
        <p:nvPicPr>
          <p:cNvPr id="227429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75" y="1415192"/>
            <a:ext cx="1314802" cy="17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feld 105"/>
          <p:cNvSpPr txBox="1"/>
          <p:nvPr/>
        </p:nvSpPr>
        <p:spPr>
          <a:xfrm>
            <a:off x="7301124" y="3407145"/>
            <a:ext cx="1922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Server</a:t>
            </a:r>
          </a:p>
          <a:p>
            <a:pPr marL="285750" marR="0" lvl="0" indent="-2857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will not accept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the same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multiple times</a:t>
            </a:r>
          </a:p>
        </p:txBody>
      </p:sp>
      <p:cxnSp>
        <p:nvCxnSpPr>
          <p:cNvPr id="227403" name="Gerade Verbindung mit Pfeil 227402"/>
          <p:cNvCxnSpPr/>
          <p:nvPr/>
        </p:nvCxnSpPr>
        <p:spPr bwMode="auto">
          <a:xfrm flipH="1" flipV="1">
            <a:off x="3091992" y="4511554"/>
            <a:ext cx="3977628" cy="624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Gerade Verbindung mit Pfeil 179"/>
          <p:cNvCxnSpPr/>
          <p:nvPr/>
        </p:nvCxnSpPr>
        <p:spPr bwMode="auto">
          <a:xfrm flipV="1">
            <a:off x="6138854" y="6365641"/>
            <a:ext cx="2495144" cy="624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1" name="Textfeld 180"/>
          <p:cNvSpPr txBox="1"/>
          <p:nvPr/>
        </p:nvSpPr>
        <p:spPr>
          <a:xfrm>
            <a:off x="5783894" y="6470690"/>
            <a:ext cx="323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2.3 response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c’ , secret,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r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cxnSp>
        <p:nvCxnSpPr>
          <p:cNvPr id="245" name="Gerade Verbindung mit Pfeil 244"/>
          <p:cNvCxnSpPr/>
          <p:nvPr/>
        </p:nvCxnSpPr>
        <p:spPr bwMode="auto">
          <a:xfrm flipH="1" flipV="1">
            <a:off x="5041647" y="5315891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6" name="Textfeld 245"/>
          <p:cNvSpPr txBox="1"/>
          <p:nvPr/>
        </p:nvSpPr>
        <p:spPr>
          <a:xfrm>
            <a:off x="4773111" y="5340987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2.2 random challenge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c’</a:t>
            </a:r>
          </a:p>
        </p:txBody>
      </p:sp>
      <p:cxnSp>
        <p:nvCxnSpPr>
          <p:cNvPr id="247" name="Gerade Verbindung mit Pfeil 246"/>
          <p:cNvCxnSpPr/>
          <p:nvPr/>
        </p:nvCxnSpPr>
        <p:spPr bwMode="auto">
          <a:xfrm flipV="1">
            <a:off x="1076860" y="6390591"/>
            <a:ext cx="4754753" cy="624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8" name="Textfeld 247"/>
          <p:cNvSpPr txBox="1"/>
          <p:nvPr/>
        </p:nvSpPr>
        <p:spPr>
          <a:xfrm>
            <a:off x="1403294" y="6472249"/>
            <a:ext cx="323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1.3 response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c’ , secret,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r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grpSp>
        <p:nvGrpSpPr>
          <p:cNvPr id="227375" name="Gruppieren 227374"/>
          <p:cNvGrpSpPr/>
          <p:nvPr/>
        </p:nvGrpSpPr>
        <p:grpSpPr>
          <a:xfrm>
            <a:off x="3718120" y="2443096"/>
            <a:ext cx="2272586" cy="1119187"/>
            <a:chOff x="1427377" y="4818349"/>
            <a:chExt cx="2272586" cy="1119187"/>
          </a:xfrm>
        </p:grpSpPr>
        <p:sp>
          <p:nvSpPr>
            <p:cNvPr id="168" name="Freeform 6"/>
            <p:cNvSpPr>
              <a:spLocks/>
            </p:cNvSpPr>
            <p:nvPr/>
          </p:nvSpPr>
          <p:spPr bwMode="auto">
            <a:xfrm flipH="1">
              <a:off x="3631230" y="5163459"/>
              <a:ext cx="0" cy="64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  <a:gd name="T7" fmla="*/ 1 h 1"/>
                <a:gd name="T8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69" name="Freeform 9"/>
            <p:cNvSpPr>
              <a:spLocks/>
            </p:cNvSpPr>
            <p:nvPr/>
          </p:nvSpPr>
          <p:spPr bwMode="auto">
            <a:xfrm flipH="1">
              <a:off x="2283238" y="56208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2" name="Freeform 31"/>
            <p:cNvSpPr>
              <a:spLocks/>
            </p:cNvSpPr>
            <p:nvPr/>
          </p:nvSpPr>
          <p:spPr bwMode="auto">
            <a:xfrm flipH="1">
              <a:off x="2098963" y="5677575"/>
              <a:ext cx="13628" cy="27738"/>
            </a:xfrm>
            <a:custGeom>
              <a:avLst/>
              <a:gdLst>
                <a:gd name="T0" fmla="*/ 23 w 23"/>
                <a:gd name="T1" fmla="*/ 36 h 43"/>
                <a:gd name="T2" fmla="*/ 21 w 23"/>
                <a:gd name="T3" fmla="*/ 29 h 43"/>
                <a:gd name="T4" fmla="*/ 17 w 23"/>
                <a:gd name="T5" fmla="*/ 22 h 43"/>
                <a:gd name="T6" fmla="*/ 15 w 23"/>
                <a:gd name="T7" fmla="*/ 14 h 43"/>
                <a:gd name="T8" fmla="*/ 17 w 23"/>
                <a:gd name="T9" fmla="*/ 7 h 43"/>
                <a:gd name="T10" fmla="*/ 17 w 23"/>
                <a:gd name="T11" fmla="*/ 6 h 43"/>
                <a:gd name="T12" fmla="*/ 17 w 23"/>
                <a:gd name="T13" fmla="*/ 3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6 w 23"/>
                <a:gd name="T23" fmla="*/ 0 h 43"/>
                <a:gd name="T24" fmla="*/ 4 w 23"/>
                <a:gd name="T25" fmla="*/ 1 h 43"/>
                <a:gd name="T26" fmla="*/ 0 w 23"/>
                <a:gd name="T27" fmla="*/ 11 h 43"/>
                <a:gd name="T28" fmla="*/ 2 w 23"/>
                <a:gd name="T29" fmla="*/ 20 h 43"/>
                <a:gd name="T30" fmla="*/ 6 w 23"/>
                <a:gd name="T31" fmla="*/ 30 h 43"/>
                <a:gd name="T32" fmla="*/ 9 w 23"/>
                <a:gd name="T33" fmla="*/ 41 h 43"/>
                <a:gd name="T34" fmla="*/ 11 w 23"/>
                <a:gd name="T35" fmla="*/ 42 h 43"/>
                <a:gd name="T36" fmla="*/ 13 w 23"/>
                <a:gd name="T37" fmla="*/ 43 h 43"/>
                <a:gd name="T38" fmla="*/ 17 w 23"/>
                <a:gd name="T39" fmla="*/ 43 h 43"/>
                <a:gd name="T40" fmla="*/ 19 w 23"/>
                <a:gd name="T41" fmla="*/ 43 h 43"/>
                <a:gd name="T42" fmla="*/ 21 w 23"/>
                <a:gd name="T43" fmla="*/ 42 h 43"/>
                <a:gd name="T44" fmla="*/ 23 w 23"/>
                <a:gd name="T45" fmla="*/ 41 h 43"/>
                <a:gd name="T46" fmla="*/ 23 w 23"/>
                <a:gd name="T47" fmla="*/ 38 h 43"/>
                <a:gd name="T48" fmla="*/ 23 w 23"/>
                <a:gd name="T49" fmla="*/ 36 h 43"/>
                <a:gd name="T50" fmla="*/ 23 w 23"/>
                <a:gd name="T5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6"/>
                  </a:moveTo>
                  <a:lnTo>
                    <a:pt x="21" y="29"/>
                  </a:lnTo>
                  <a:lnTo>
                    <a:pt x="17" y="22"/>
                  </a:lnTo>
                  <a:lnTo>
                    <a:pt x="15" y="14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6" y="30"/>
                  </a:lnTo>
                  <a:lnTo>
                    <a:pt x="9" y="41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3" name="Freeform 32"/>
            <p:cNvSpPr>
              <a:spLocks/>
            </p:cNvSpPr>
            <p:nvPr/>
          </p:nvSpPr>
          <p:spPr bwMode="auto">
            <a:xfrm flipH="1">
              <a:off x="2062819" y="5681446"/>
              <a:ext cx="13628" cy="27738"/>
            </a:xfrm>
            <a:custGeom>
              <a:avLst/>
              <a:gdLst>
                <a:gd name="T0" fmla="*/ 23 w 23"/>
                <a:gd name="T1" fmla="*/ 37 h 43"/>
                <a:gd name="T2" fmla="*/ 19 w 23"/>
                <a:gd name="T3" fmla="*/ 30 h 43"/>
                <a:gd name="T4" fmla="*/ 15 w 23"/>
                <a:gd name="T5" fmla="*/ 21 h 43"/>
                <a:gd name="T6" fmla="*/ 13 w 23"/>
                <a:gd name="T7" fmla="*/ 14 h 43"/>
                <a:gd name="T8" fmla="*/ 15 w 23"/>
                <a:gd name="T9" fmla="*/ 7 h 43"/>
                <a:gd name="T10" fmla="*/ 15 w 23"/>
                <a:gd name="T11" fmla="*/ 5 h 43"/>
                <a:gd name="T12" fmla="*/ 15 w 23"/>
                <a:gd name="T13" fmla="*/ 2 h 43"/>
                <a:gd name="T14" fmla="*/ 15 w 23"/>
                <a:gd name="T15" fmla="*/ 1 h 43"/>
                <a:gd name="T16" fmla="*/ 13 w 23"/>
                <a:gd name="T17" fmla="*/ 0 h 43"/>
                <a:gd name="T18" fmla="*/ 11 w 23"/>
                <a:gd name="T19" fmla="*/ 0 h 43"/>
                <a:gd name="T20" fmla="*/ 7 w 23"/>
                <a:gd name="T21" fmla="*/ 0 h 43"/>
                <a:gd name="T22" fmla="*/ 5 w 23"/>
                <a:gd name="T23" fmla="*/ 1 h 43"/>
                <a:gd name="T24" fmla="*/ 4 w 23"/>
                <a:gd name="T25" fmla="*/ 2 h 43"/>
                <a:gd name="T26" fmla="*/ 0 w 23"/>
                <a:gd name="T27" fmla="*/ 11 h 43"/>
                <a:gd name="T28" fmla="*/ 0 w 23"/>
                <a:gd name="T29" fmla="*/ 21 h 43"/>
                <a:gd name="T30" fmla="*/ 4 w 23"/>
                <a:gd name="T31" fmla="*/ 32 h 43"/>
                <a:gd name="T32" fmla="*/ 9 w 23"/>
                <a:gd name="T33" fmla="*/ 40 h 43"/>
                <a:gd name="T34" fmla="*/ 9 w 23"/>
                <a:gd name="T35" fmla="*/ 42 h 43"/>
                <a:gd name="T36" fmla="*/ 11 w 23"/>
                <a:gd name="T37" fmla="*/ 43 h 43"/>
                <a:gd name="T38" fmla="*/ 15 w 23"/>
                <a:gd name="T39" fmla="*/ 43 h 43"/>
                <a:gd name="T40" fmla="*/ 17 w 23"/>
                <a:gd name="T41" fmla="*/ 43 h 43"/>
                <a:gd name="T42" fmla="*/ 19 w 23"/>
                <a:gd name="T43" fmla="*/ 43 h 43"/>
                <a:gd name="T44" fmla="*/ 21 w 23"/>
                <a:gd name="T45" fmla="*/ 42 h 43"/>
                <a:gd name="T46" fmla="*/ 23 w 23"/>
                <a:gd name="T47" fmla="*/ 39 h 43"/>
                <a:gd name="T48" fmla="*/ 23 w 23"/>
                <a:gd name="T49" fmla="*/ 37 h 43"/>
                <a:gd name="T50" fmla="*/ 23 w 23"/>
                <a:gd name="T5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3">
                  <a:moveTo>
                    <a:pt x="23" y="37"/>
                  </a:moveTo>
                  <a:lnTo>
                    <a:pt x="19" y="30"/>
                  </a:lnTo>
                  <a:lnTo>
                    <a:pt x="15" y="21"/>
                  </a:lnTo>
                  <a:lnTo>
                    <a:pt x="13" y="14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2"/>
                  </a:lnTo>
                  <a:lnTo>
                    <a:pt x="23" y="39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4" name="Freeform 33"/>
            <p:cNvSpPr>
              <a:spLocks/>
            </p:cNvSpPr>
            <p:nvPr/>
          </p:nvSpPr>
          <p:spPr bwMode="auto">
            <a:xfrm flipH="1">
              <a:off x="2030230" y="5660159"/>
              <a:ext cx="13628" cy="28383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8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1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3 h 44"/>
                <a:gd name="T32" fmla="*/ 10 w 23"/>
                <a:gd name="T33" fmla="*/ 41 h 44"/>
                <a:gd name="T34" fmla="*/ 11 w 23"/>
                <a:gd name="T35" fmla="*/ 43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3 h 44"/>
                <a:gd name="T46" fmla="*/ 23 w 23"/>
                <a:gd name="T47" fmla="*/ 40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8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3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5" name="Freeform 34"/>
            <p:cNvSpPr>
              <a:spLocks/>
            </p:cNvSpPr>
            <p:nvPr/>
          </p:nvSpPr>
          <p:spPr bwMode="auto">
            <a:xfrm flipH="1">
              <a:off x="2267240" y="5548562"/>
              <a:ext cx="13628" cy="28383"/>
            </a:xfrm>
            <a:custGeom>
              <a:avLst/>
              <a:gdLst>
                <a:gd name="T0" fmla="*/ 23 w 23"/>
                <a:gd name="T1" fmla="*/ 38 h 44"/>
                <a:gd name="T2" fmla="*/ 19 w 23"/>
                <a:gd name="T3" fmla="*/ 31 h 44"/>
                <a:gd name="T4" fmla="*/ 15 w 23"/>
                <a:gd name="T5" fmla="*/ 22 h 44"/>
                <a:gd name="T6" fmla="*/ 13 w 23"/>
                <a:gd name="T7" fmla="*/ 15 h 44"/>
                <a:gd name="T8" fmla="*/ 17 w 23"/>
                <a:gd name="T9" fmla="*/ 7 h 44"/>
                <a:gd name="T10" fmla="*/ 17 w 23"/>
                <a:gd name="T11" fmla="*/ 6 h 44"/>
                <a:gd name="T12" fmla="*/ 17 w 23"/>
                <a:gd name="T13" fmla="*/ 3 h 44"/>
                <a:gd name="T14" fmla="*/ 15 w 23"/>
                <a:gd name="T15" fmla="*/ 2 h 44"/>
                <a:gd name="T16" fmla="*/ 13 w 23"/>
                <a:gd name="T17" fmla="*/ 0 h 44"/>
                <a:gd name="T18" fmla="*/ 12 w 23"/>
                <a:gd name="T19" fmla="*/ 0 h 44"/>
                <a:gd name="T20" fmla="*/ 8 w 23"/>
                <a:gd name="T21" fmla="*/ 0 h 44"/>
                <a:gd name="T22" fmla="*/ 6 w 23"/>
                <a:gd name="T23" fmla="*/ 2 h 44"/>
                <a:gd name="T24" fmla="*/ 4 w 23"/>
                <a:gd name="T25" fmla="*/ 3 h 44"/>
                <a:gd name="T26" fmla="*/ 0 w 23"/>
                <a:gd name="T27" fmla="*/ 12 h 44"/>
                <a:gd name="T28" fmla="*/ 2 w 23"/>
                <a:gd name="T29" fmla="*/ 22 h 44"/>
                <a:gd name="T30" fmla="*/ 6 w 23"/>
                <a:gd name="T31" fmla="*/ 32 h 44"/>
                <a:gd name="T32" fmla="*/ 10 w 23"/>
                <a:gd name="T33" fmla="*/ 41 h 44"/>
                <a:gd name="T34" fmla="*/ 12 w 23"/>
                <a:gd name="T35" fmla="*/ 42 h 44"/>
                <a:gd name="T36" fmla="*/ 13 w 23"/>
                <a:gd name="T37" fmla="*/ 44 h 44"/>
                <a:gd name="T38" fmla="*/ 17 w 23"/>
                <a:gd name="T39" fmla="*/ 44 h 44"/>
                <a:gd name="T40" fmla="*/ 19 w 23"/>
                <a:gd name="T41" fmla="*/ 44 h 44"/>
                <a:gd name="T42" fmla="*/ 21 w 23"/>
                <a:gd name="T43" fmla="*/ 44 h 44"/>
                <a:gd name="T44" fmla="*/ 23 w 23"/>
                <a:gd name="T45" fmla="*/ 42 h 44"/>
                <a:gd name="T46" fmla="*/ 23 w 23"/>
                <a:gd name="T47" fmla="*/ 39 h 44"/>
                <a:gd name="T48" fmla="*/ 23 w 23"/>
                <a:gd name="T49" fmla="*/ 38 h 44"/>
                <a:gd name="T50" fmla="*/ 23 w 23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2"/>
                  </a:lnTo>
                  <a:lnTo>
                    <a:pt x="10" y="41"/>
                  </a:lnTo>
                  <a:lnTo>
                    <a:pt x="12" y="42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6" name="Freeform 35"/>
            <p:cNvSpPr>
              <a:spLocks/>
            </p:cNvSpPr>
            <p:nvPr/>
          </p:nvSpPr>
          <p:spPr bwMode="auto">
            <a:xfrm flipH="1">
              <a:off x="2301014" y="5550498"/>
              <a:ext cx="12443" cy="28383"/>
            </a:xfrm>
            <a:custGeom>
              <a:avLst/>
              <a:gdLst>
                <a:gd name="T0" fmla="*/ 21 w 21"/>
                <a:gd name="T1" fmla="*/ 38 h 44"/>
                <a:gd name="T2" fmla="*/ 19 w 21"/>
                <a:gd name="T3" fmla="*/ 31 h 44"/>
                <a:gd name="T4" fmla="*/ 15 w 21"/>
                <a:gd name="T5" fmla="*/ 22 h 44"/>
                <a:gd name="T6" fmla="*/ 13 w 21"/>
                <a:gd name="T7" fmla="*/ 15 h 44"/>
                <a:gd name="T8" fmla="*/ 15 w 21"/>
                <a:gd name="T9" fmla="*/ 7 h 44"/>
                <a:gd name="T10" fmla="*/ 15 w 21"/>
                <a:gd name="T11" fmla="*/ 6 h 44"/>
                <a:gd name="T12" fmla="*/ 15 w 21"/>
                <a:gd name="T13" fmla="*/ 3 h 44"/>
                <a:gd name="T14" fmla="*/ 13 w 21"/>
                <a:gd name="T15" fmla="*/ 1 h 44"/>
                <a:gd name="T16" fmla="*/ 11 w 21"/>
                <a:gd name="T17" fmla="*/ 0 h 44"/>
                <a:gd name="T18" fmla="*/ 9 w 21"/>
                <a:gd name="T19" fmla="*/ 0 h 44"/>
                <a:gd name="T20" fmla="*/ 8 w 21"/>
                <a:gd name="T21" fmla="*/ 0 h 44"/>
                <a:gd name="T22" fmla="*/ 4 w 21"/>
                <a:gd name="T23" fmla="*/ 1 h 44"/>
                <a:gd name="T24" fmla="*/ 4 w 21"/>
                <a:gd name="T25" fmla="*/ 3 h 44"/>
                <a:gd name="T26" fmla="*/ 0 w 21"/>
                <a:gd name="T27" fmla="*/ 12 h 44"/>
                <a:gd name="T28" fmla="*/ 0 w 21"/>
                <a:gd name="T29" fmla="*/ 22 h 44"/>
                <a:gd name="T30" fmla="*/ 4 w 21"/>
                <a:gd name="T31" fmla="*/ 32 h 44"/>
                <a:gd name="T32" fmla="*/ 9 w 21"/>
                <a:gd name="T33" fmla="*/ 41 h 44"/>
                <a:gd name="T34" fmla="*/ 9 w 21"/>
                <a:gd name="T35" fmla="*/ 42 h 44"/>
                <a:gd name="T36" fmla="*/ 11 w 21"/>
                <a:gd name="T37" fmla="*/ 44 h 44"/>
                <a:gd name="T38" fmla="*/ 15 w 21"/>
                <a:gd name="T39" fmla="*/ 44 h 44"/>
                <a:gd name="T40" fmla="*/ 17 w 21"/>
                <a:gd name="T41" fmla="*/ 44 h 44"/>
                <a:gd name="T42" fmla="*/ 19 w 21"/>
                <a:gd name="T43" fmla="*/ 42 h 44"/>
                <a:gd name="T44" fmla="*/ 21 w 21"/>
                <a:gd name="T45" fmla="*/ 41 h 44"/>
                <a:gd name="T46" fmla="*/ 21 w 21"/>
                <a:gd name="T47" fmla="*/ 39 h 44"/>
                <a:gd name="T48" fmla="*/ 21 w 21"/>
                <a:gd name="T49" fmla="*/ 38 h 44"/>
                <a:gd name="T50" fmla="*/ 21 w 21"/>
                <a:gd name="T5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44">
                  <a:moveTo>
                    <a:pt x="21" y="38"/>
                  </a:moveTo>
                  <a:lnTo>
                    <a:pt x="19" y="31"/>
                  </a:lnTo>
                  <a:lnTo>
                    <a:pt x="15" y="22"/>
                  </a:lnTo>
                  <a:lnTo>
                    <a:pt x="13" y="15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11" y="44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8" name="Freeform 37"/>
            <p:cNvSpPr>
              <a:spLocks/>
            </p:cNvSpPr>
            <p:nvPr/>
          </p:nvSpPr>
          <p:spPr bwMode="auto">
            <a:xfrm flipH="1">
              <a:off x="2130959" y="5454383"/>
              <a:ext cx="706881" cy="483153"/>
            </a:xfrm>
            <a:custGeom>
              <a:avLst/>
              <a:gdLst>
                <a:gd name="T0" fmla="*/ 1146 w 1193"/>
                <a:gd name="T1" fmla="*/ 438 h 749"/>
                <a:gd name="T2" fmla="*/ 474 w 1193"/>
                <a:gd name="T3" fmla="*/ 0 h 749"/>
                <a:gd name="T4" fmla="*/ 17 w 1193"/>
                <a:gd name="T5" fmla="*/ 41 h 749"/>
                <a:gd name="T6" fmla="*/ 0 w 1193"/>
                <a:gd name="T7" fmla="*/ 145 h 749"/>
                <a:gd name="T8" fmla="*/ 401 w 1193"/>
                <a:gd name="T9" fmla="*/ 749 h 749"/>
                <a:gd name="T10" fmla="*/ 1193 w 1193"/>
                <a:gd name="T11" fmla="*/ 505 h 749"/>
                <a:gd name="T12" fmla="*/ 1146 w 1193"/>
                <a:gd name="T13" fmla="*/ 4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3" h="749">
                  <a:moveTo>
                    <a:pt x="1146" y="438"/>
                  </a:moveTo>
                  <a:lnTo>
                    <a:pt x="474" y="0"/>
                  </a:lnTo>
                  <a:lnTo>
                    <a:pt x="17" y="41"/>
                  </a:lnTo>
                  <a:lnTo>
                    <a:pt x="0" y="145"/>
                  </a:lnTo>
                  <a:lnTo>
                    <a:pt x="401" y="749"/>
                  </a:lnTo>
                  <a:lnTo>
                    <a:pt x="1193" y="505"/>
                  </a:lnTo>
                  <a:lnTo>
                    <a:pt x="1146" y="438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199" name="Freeform 38"/>
            <p:cNvSpPr>
              <a:spLocks/>
            </p:cNvSpPr>
            <p:nvPr/>
          </p:nvSpPr>
          <p:spPr bwMode="auto">
            <a:xfrm flipH="1">
              <a:off x="2161178" y="5473735"/>
              <a:ext cx="655331" cy="441224"/>
            </a:xfrm>
            <a:custGeom>
              <a:avLst/>
              <a:gdLst>
                <a:gd name="T0" fmla="*/ 1081 w 1106"/>
                <a:gd name="T1" fmla="*/ 426 h 684"/>
                <a:gd name="T2" fmla="*/ 426 w 1106"/>
                <a:gd name="T3" fmla="*/ 0 h 684"/>
                <a:gd name="T4" fmla="*/ 13 w 1106"/>
                <a:gd name="T5" fmla="*/ 36 h 684"/>
                <a:gd name="T6" fmla="*/ 0 w 1106"/>
                <a:gd name="T7" fmla="*/ 110 h 684"/>
                <a:gd name="T8" fmla="*/ 382 w 1106"/>
                <a:gd name="T9" fmla="*/ 684 h 684"/>
                <a:gd name="T10" fmla="*/ 1106 w 1106"/>
                <a:gd name="T11" fmla="*/ 461 h 684"/>
                <a:gd name="T12" fmla="*/ 1081 w 1106"/>
                <a:gd name="T13" fmla="*/ 42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6" h="684">
                  <a:moveTo>
                    <a:pt x="1081" y="426"/>
                  </a:moveTo>
                  <a:lnTo>
                    <a:pt x="426" y="0"/>
                  </a:lnTo>
                  <a:lnTo>
                    <a:pt x="13" y="36"/>
                  </a:lnTo>
                  <a:lnTo>
                    <a:pt x="0" y="110"/>
                  </a:lnTo>
                  <a:lnTo>
                    <a:pt x="382" y="684"/>
                  </a:lnTo>
                  <a:lnTo>
                    <a:pt x="1106" y="461"/>
                  </a:lnTo>
                  <a:lnTo>
                    <a:pt x="1081" y="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0" name="Freeform 39"/>
            <p:cNvSpPr>
              <a:spLocks/>
            </p:cNvSpPr>
            <p:nvPr/>
          </p:nvSpPr>
          <p:spPr bwMode="auto">
            <a:xfrm flipH="1">
              <a:off x="2718743" y="4818349"/>
              <a:ext cx="981220" cy="909541"/>
            </a:xfrm>
            <a:custGeom>
              <a:avLst/>
              <a:gdLst>
                <a:gd name="T0" fmla="*/ 1590 w 1656"/>
                <a:gd name="T1" fmla="*/ 660 h 1410"/>
                <a:gd name="T2" fmla="*/ 1476 w 1656"/>
                <a:gd name="T3" fmla="*/ 682 h 1410"/>
                <a:gd name="T4" fmla="*/ 1466 w 1656"/>
                <a:gd name="T5" fmla="*/ 672 h 1410"/>
                <a:gd name="T6" fmla="*/ 1573 w 1656"/>
                <a:gd name="T7" fmla="*/ 610 h 1410"/>
                <a:gd name="T8" fmla="*/ 1316 w 1656"/>
                <a:gd name="T9" fmla="*/ 0 h 1410"/>
                <a:gd name="T10" fmla="*/ 272 w 1656"/>
                <a:gd name="T11" fmla="*/ 294 h 1410"/>
                <a:gd name="T12" fmla="*/ 65 w 1656"/>
                <a:gd name="T13" fmla="*/ 487 h 1410"/>
                <a:gd name="T14" fmla="*/ 135 w 1656"/>
                <a:gd name="T15" fmla="*/ 653 h 1410"/>
                <a:gd name="T16" fmla="*/ 0 w 1656"/>
                <a:gd name="T17" fmla="*/ 791 h 1410"/>
                <a:gd name="T18" fmla="*/ 168 w 1656"/>
                <a:gd name="T19" fmla="*/ 1071 h 1410"/>
                <a:gd name="T20" fmla="*/ 440 w 1656"/>
                <a:gd name="T21" fmla="*/ 1091 h 1410"/>
                <a:gd name="T22" fmla="*/ 465 w 1656"/>
                <a:gd name="T23" fmla="*/ 1151 h 1410"/>
                <a:gd name="T24" fmla="*/ 320 w 1656"/>
                <a:gd name="T25" fmla="*/ 1228 h 1410"/>
                <a:gd name="T26" fmla="*/ 419 w 1656"/>
                <a:gd name="T27" fmla="*/ 1374 h 1410"/>
                <a:gd name="T28" fmla="*/ 838 w 1656"/>
                <a:gd name="T29" fmla="*/ 1410 h 1410"/>
                <a:gd name="T30" fmla="*/ 1656 w 1656"/>
                <a:gd name="T31" fmla="*/ 820 h 1410"/>
                <a:gd name="T32" fmla="*/ 1590 w 1656"/>
                <a:gd name="T33" fmla="*/ 66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6" h="1410">
                  <a:moveTo>
                    <a:pt x="1590" y="660"/>
                  </a:moveTo>
                  <a:lnTo>
                    <a:pt x="1476" y="682"/>
                  </a:lnTo>
                  <a:lnTo>
                    <a:pt x="1466" y="672"/>
                  </a:lnTo>
                  <a:lnTo>
                    <a:pt x="1573" y="610"/>
                  </a:lnTo>
                  <a:lnTo>
                    <a:pt x="1316" y="0"/>
                  </a:lnTo>
                  <a:lnTo>
                    <a:pt x="272" y="294"/>
                  </a:lnTo>
                  <a:lnTo>
                    <a:pt x="65" y="487"/>
                  </a:lnTo>
                  <a:lnTo>
                    <a:pt x="135" y="653"/>
                  </a:lnTo>
                  <a:lnTo>
                    <a:pt x="0" y="791"/>
                  </a:lnTo>
                  <a:lnTo>
                    <a:pt x="168" y="1071"/>
                  </a:lnTo>
                  <a:lnTo>
                    <a:pt x="440" y="1091"/>
                  </a:lnTo>
                  <a:lnTo>
                    <a:pt x="465" y="1151"/>
                  </a:lnTo>
                  <a:lnTo>
                    <a:pt x="320" y="1228"/>
                  </a:lnTo>
                  <a:lnTo>
                    <a:pt x="419" y="1374"/>
                  </a:lnTo>
                  <a:lnTo>
                    <a:pt x="838" y="1410"/>
                  </a:lnTo>
                  <a:lnTo>
                    <a:pt x="1656" y="820"/>
                  </a:lnTo>
                  <a:lnTo>
                    <a:pt x="1590" y="66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1" name="Freeform 40"/>
            <p:cNvSpPr>
              <a:spLocks/>
            </p:cNvSpPr>
            <p:nvPr/>
          </p:nvSpPr>
          <p:spPr bwMode="auto">
            <a:xfrm flipH="1">
              <a:off x="2801104" y="4848667"/>
              <a:ext cx="859160" cy="668932"/>
            </a:xfrm>
            <a:custGeom>
              <a:avLst/>
              <a:gdLst>
                <a:gd name="T0" fmla="*/ 232 w 1450"/>
                <a:gd name="T1" fmla="*/ 278 h 1037"/>
                <a:gd name="T2" fmla="*/ 51 w 1450"/>
                <a:gd name="T3" fmla="*/ 447 h 1037"/>
                <a:gd name="T4" fmla="*/ 120 w 1450"/>
                <a:gd name="T5" fmla="*/ 610 h 1037"/>
                <a:gd name="T6" fmla="*/ 0 w 1450"/>
                <a:gd name="T7" fmla="*/ 757 h 1037"/>
                <a:gd name="T8" fmla="*/ 158 w 1450"/>
                <a:gd name="T9" fmla="*/ 982 h 1037"/>
                <a:gd name="T10" fmla="*/ 607 w 1450"/>
                <a:gd name="T11" fmla="*/ 1037 h 1037"/>
                <a:gd name="T12" fmla="*/ 1450 w 1450"/>
                <a:gd name="T13" fmla="*/ 550 h 1037"/>
                <a:gd name="T14" fmla="*/ 1218 w 1450"/>
                <a:gd name="T15" fmla="*/ 0 h 1037"/>
                <a:gd name="T16" fmla="*/ 232 w 1450"/>
                <a:gd name="T17" fmla="*/ 278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0" h="1037">
                  <a:moveTo>
                    <a:pt x="232" y="278"/>
                  </a:moveTo>
                  <a:lnTo>
                    <a:pt x="51" y="447"/>
                  </a:lnTo>
                  <a:lnTo>
                    <a:pt x="120" y="610"/>
                  </a:lnTo>
                  <a:lnTo>
                    <a:pt x="0" y="757"/>
                  </a:lnTo>
                  <a:lnTo>
                    <a:pt x="158" y="982"/>
                  </a:lnTo>
                  <a:lnTo>
                    <a:pt x="607" y="1037"/>
                  </a:lnTo>
                  <a:lnTo>
                    <a:pt x="1450" y="550"/>
                  </a:lnTo>
                  <a:lnTo>
                    <a:pt x="1218" y="0"/>
                  </a:lnTo>
                  <a:lnTo>
                    <a:pt x="232" y="2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2" name="Freeform 41"/>
            <p:cNvSpPr>
              <a:spLocks/>
            </p:cNvSpPr>
            <p:nvPr/>
          </p:nvSpPr>
          <p:spPr bwMode="auto">
            <a:xfrm flipH="1">
              <a:off x="2886428" y="4935106"/>
              <a:ext cx="520236" cy="452835"/>
            </a:xfrm>
            <a:custGeom>
              <a:avLst/>
              <a:gdLst>
                <a:gd name="T0" fmla="*/ 0 w 878"/>
                <a:gd name="T1" fmla="*/ 207 h 702"/>
                <a:gd name="T2" fmla="*/ 208 w 878"/>
                <a:gd name="T3" fmla="*/ 702 h 702"/>
                <a:gd name="T4" fmla="*/ 878 w 878"/>
                <a:gd name="T5" fmla="*/ 383 h 702"/>
                <a:gd name="T6" fmla="*/ 716 w 878"/>
                <a:gd name="T7" fmla="*/ 0 h 702"/>
                <a:gd name="T8" fmla="*/ 0 w 878"/>
                <a:gd name="T9" fmla="*/ 20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702">
                  <a:moveTo>
                    <a:pt x="0" y="207"/>
                  </a:moveTo>
                  <a:lnTo>
                    <a:pt x="208" y="702"/>
                  </a:lnTo>
                  <a:lnTo>
                    <a:pt x="878" y="383"/>
                  </a:lnTo>
                  <a:lnTo>
                    <a:pt x="716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3" name="Freeform 42"/>
            <p:cNvSpPr>
              <a:spLocks/>
            </p:cNvSpPr>
            <p:nvPr/>
          </p:nvSpPr>
          <p:spPr bwMode="auto">
            <a:xfrm flipH="1">
              <a:off x="2750147" y="5262799"/>
              <a:ext cx="699178" cy="439934"/>
            </a:xfrm>
            <a:custGeom>
              <a:avLst/>
              <a:gdLst>
                <a:gd name="T0" fmla="*/ 66 w 1180"/>
                <a:gd name="T1" fmla="*/ 401 h 682"/>
                <a:gd name="T2" fmla="*/ 97 w 1180"/>
                <a:gd name="T3" fmla="*/ 475 h 682"/>
                <a:gd name="T4" fmla="*/ 0 w 1180"/>
                <a:gd name="T5" fmla="*/ 531 h 682"/>
                <a:gd name="T6" fmla="*/ 36 w 1180"/>
                <a:gd name="T7" fmla="*/ 634 h 682"/>
                <a:gd name="T8" fmla="*/ 400 w 1180"/>
                <a:gd name="T9" fmla="*/ 682 h 682"/>
                <a:gd name="T10" fmla="*/ 1180 w 1180"/>
                <a:gd name="T11" fmla="*/ 120 h 682"/>
                <a:gd name="T12" fmla="*/ 1136 w 1180"/>
                <a:gd name="T13" fmla="*/ 13 h 682"/>
                <a:gd name="T14" fmla="*/ 1032 w 1180"/>
                <a:gd name="T15" fmla="*/ 34 h 682"/>
                <a:gd name="T16" fmla="*/ 1003 w 1180"/>
                <a:gd name="T17" fmla="*/ 0 h 682"/>
                <a:gd name="T18" fmla="*/ 270 w 1180"/>
                <a:gd name="T19" fmla="*/ 423 h 682"/>
                <a:gd name="T20" fmla="*/ 66 w 1180"/>
                <a:gd name="T21" fmla="*/ 40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0" h="682">
                  <a:moveTo>
                    <a:pt x="66" y="401"/>
                  </a:moveTo>
                  <a:lnTo>
                    <a:pt x="97" y="475"/>
                  </a:lnTo>
                  <a:lnTo>
                    <a:pt x="0" y="531"/>
                  </a:lnTo>
                  <a:lnTo>
                    <a:pt x="36" y="634"/>
                  </a:lnTo>
                  <a:lnTo>
                    <a:pt x="400" y="682"/>
                  </a:lnTo>
                  <a:lnTo>
                    <a:pt x="1180" y="120"/>
                  </a:lnTo>
                  <a:lnTo>
                    <a:pt x="1136" y="13"/>
                  </a:lnTo>
                  <a:lnTo>
                    <a:pt x="1032" y="34"/>
                  </a:lnTo>
                  <a:lnTo>
                    <a:pt x="1003" y="0"/>
                  </a:lnTo>
                  <a:lnTo>
                    <a:pt x="270" y="423"/>
                  </a:lnTo>
                  <a:lnTo>
                    <a:pt x="66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4" name="Freeform 43"/>
            <p:cNvSpPr>
              <a:spLocks/>
            </p:cNvSpPr>
            <p:nvPr/>
          </p:nvSpPr>
          <p:spPr bwMode="auto">
            <a:xfrm flipH="1">
              <a:off x="3161951" y="5582751"/>
              <a:ext cx="51550" cy="36124"/>
            </a:xfrm>
            <a:custGeom>
              <a:avLst/>
              <a:gdLst>
                <a:gd name="T0" fmla="*/ 55 w 87"/>
                <a:gd name="T1" fmla="*/ 55 h 56"/>
                <a:gd name="T2" fmla="*/ 70 w 87"/>
                <a:gd name="T3" fmla="*/ 49 h 56"/>
                <a:gd name="T4" fmla="*/ 82 w 87"/>
                <a:gd name="T5" fmla="*/ 39 h 56"/>
                <a:gd name="T6" fmla="*/ 87 w 87"/>
                <a:gd name="T7" fmla="*/ 29 h 56"/>
                <a:gd name="T8" fmla="*/ 87 w 87"/>
                <a:gd name="T9" fmla="*/ 17 h 56"/>
                <a:gd name="T10" fmla="*/ 80 w 87"/>
                <a:gd name="T11" fmla="*/ 8 h 56"/>
                <a:gd name="T12" fmla="*/ 66 w 87"/>
                <a:gd name="T13" fmla="*/ 2 h 56"/>
                <a:gd name="T14" fmla="*/ 49 w 87"/>
                <a:gd name="T15" fmla="*/ 0 h 56"/>
                <a:gd name="T16" fmla="*/ 32 w 87"/>
                <a:gd name="T17" fmla="*/ 2 h 56"/>
                <a:gd name="T18" fmla="*/ 17 w 87"/>
                <a:gd name="T19" fmla="*/ 8 h 56"/>
                <a:gd name="T20" fmla="*/ 5 w 87"/>
                <a:gd name="T21" fmla="*/ 17 h 56"/>
                <a:gd name="T22" fmla="*/ 0 w 87"/>
                <a:gd name="T23" fmla="*/ 27 h 56"/>
                <a:gd name="T24" fmla="*/ 2 w 87"/>
                <a:gd name="T25" fmla="*/ 39 h 56"/>
                <a:gd name="T26" fmla="*/ 9 w 87"/>
                <a:gd name="T27" fmla="*/ 48 h 56"/>
                <a:gd name="T28" fmla="*/ 21 w 87"/>
                <a:gd name="T29" fmla="*/ 55 h 56"/>
                <a:gd name="T30" fmla="*/ 38 w 87"/>
                <a:gd name="T31" fmla="*/ 56 h 56"/>
                <a:gd name="T32" fmla="*/ 55 w 87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56">
                  <a:moveTo>
                    <a:pt x="55" y="55"/>
                  </a:moveTo>
                  <a:lnTo>
                    <a:pt x="70" y="49"/>
                  </a:lnTo>
                  <a:lnTo>
                    <a:pt x="82" y="39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0" y="8"/>
                  </a:lnTo>
                  <a:lnTo>
                    <a:pt x="66" y="2"/>
                  </a:lnTo>
                  <a:lnTo>
                    <a:pt x="49" y="0"/>
                  </a:lnTo>
                  <a:lnTo>
                    <a:pt x="32" y="2"/>
                  </a:lnTo>
                  <a:lnTo>
                    <a:pt x="17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21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5" name="Freeform 44"/>
            <p:cNvSpPr>
              <a:spLocks/>
            </p:cNvSpPr>
            <p:nvPr/>
          </p:nvSpPr>
          <p:spPr bwMode="auto">
            <a:xfrm flipH="1">
              <a:off x="3062407" y="5515019"/>
              <a:ext cx="52142" cy="36124"/>
            </a:xfrm>
            <a:custGeom>
              <a:avLst/>
              <a:gdLst>
                <a:gd name="T0" fmla="*/ 55 w 88"/>
                <a:gd name="T1" fmla="*/ 55 h 56"/>
                <a:gd name="T2" fmla="*/ 71 w 88"/>
                <a:gd name="T3" fmla="*/ 49 h 56"/>
                <a:gd name="T4" fmla="*/ 82 w 88"/>
                <a:gd name="T5" fmla="*/ 39 h 56"/>
                <a:gd name="T6" fmla="*/ 88 w 88"/>
                <a:gd name="T7" fmla="*/ 29 h 56"/>
                <a:gd name="T8" fmla="*/ 88 w 88"/>
                <a:gd name="T9" fmla="*/ 17 h 56"/>
                <a:gd name="T10" fmla="*/ 80 w 88"/>
                <a:gd name="T11" fmla="*/ 8 h 56"/>
                <a:gd name="T12" fmla="*/ 67 w 88"/>
                <a:gd name="T13" fmla="*/ 3 h 56"/>
                <a:gd name="T14" fmla="*/ 52 w 88"/>
                <a:gd name="T15" fmla="*/ 0 h 56"/>
                <a:gd name="T16" fmla="*/ 33 w 88"/>
                <a:gd name="T17" fmla="*/ 3 h 56"/>
                <a:gd name="T18" fmla="*/ 17 w 88"/>
                <a:gd name="T19" fmla="*/ 8 h 56"/>
                <a:gd name="T20" fmla="*/ 6 w 88"/>
                <a:gd name="T21" fmla="*/ 17 h 56"/>
                <a:gd name="T22" fmla="*/ 0 w 88"/>
                <a:gd name="T23" fmla="*/ 27 h 56"/>
                <a:gd name="T24" fmla="*/ 2 w 88"/>
                <a:gd name="T25" fmla="*/ 39 h 56"/>
                <a:gd name="T26" fmla="*/ 10 w 88"/>
                <a:gd name="T27" fmla="*/ 48 h 56"/>
                <a:gd name="T28" fmla="*/ 23 w 88"/>
                <a:gd name="T29" fmla="*/ 55 h 56"/>
                <a:gd name="T30" fmla="*/ 38 w 88"/>
                <a:gd name="T31" fmla="*/ 56 h 56"/>
                <a:gd name="T32" fmla="*/ 55 w 88"/>
                <a:gd name="T33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56">
                  <a:moveTo>
                    <a:pt x="55" y="55"/>
                  </a:moveTo>
                  <a:lnTo>
                    <a:pt x="71" y="49"/>
                  </a:lnTo>
                  <a:lnTo>
                    <a:pt x="82" y="39"/>
                  </a:lnTo>
                  <a:lnTo>
                    <a:pt x="88" y="29"/>
                  </a:lnTo>
                  <a:lnTo>
                    <a:pt x="88" y="17"/>
                  </a:lnTo>
                  <a:lnTo>
                    <a:pt x="80" y="8"/>
                  </a:lnTo>
                  <a:lnTo>
                    <a:pt x="67" y="3"/>
                  </a:lnTo>
                  <a:lnTo>
                    <a:pt x="52" y="0"/>
                  </a:lnTo>
                  <a:lnTo>
                    <a:pt x="33" y="3"/>
                  </a:lnTo>
                  <a:lnTo>
                    <a:pt x="17" y="8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9"/>
                  </a:lnTo>
                  <a:lnTo>
                    <a:pt x="10" y="48"/>
                  </a:lnTo>
                  <a:lnTo>
                    <a:pt x="23" y="55"/>
                  </a:lnTo>
                  <a:lnTo>
                    <a:pt x="38" y="56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6" name="Freeform 45"/>
            <p:cNvSpPr>
              <a:spLocks/>
            </p:cNvSpPr>
            <p:nvPr/>
          </p:nvSpPr>
          <p:spPr bwMode="auto">
            <a:xfrm flipH="1">
              <a:off x="2832508" y="5330530"/>
              <a:ext cx="146354" cy="125143"/>
            </a:xfrm>
            <a:custGeom>
              <a:avLst/>
              <a:gdLst>
                <a:gd name="T0" fmla="*/ 0 w 247"/>
                <a:gd name="T1" fmla="*/ 146 h 194"/>
                <a:gd name="T2" fmla="*/ 21 w 247"/>
                <a:gd name="T3" fmla="*/ 194 h 194"/>
                <a:gd name="T4" fmla="*/ 247 w 247"/>
                <a:gd name="T5" fmla="*/ 42 h 194"/>
                <a:gd name="T6" fmla="*/ 230 w 247"/>
                <a:gd name="T7" fmla="*/ 0 h 194"/>
                <a:gd name="T8" fmla="*/ 0 w 247"/>
                <a:gd name="T9" fmla="*/ 14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94">
                  <a:moveTo>
                    <a:pt x="0" y="146"/>
                  </a:moveTo>
                  <a:lnTo>
                    <a:pt x="21" y="194"/>
                  </a:lnTo>
                  <a:lnTo>
                    <a:pt x="247" y="42"/>
                  </a:lnTo>
                  <a:lnTo>
                    <a:pt x="23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7" name="Freeform 46"/>
            <p:cNvSpPr>
              <a:spLocks/>
            </p:cNvSpPr>
            <p:nvPr/>
          </p:nvSpPr>
          <p:spPr bwMode="auto">
            <a:xfrm flipH="1">
              <a:off x="3372889" y="5066699"/>
              <a:ext cx="170055" cy="363816"/>
            </a:xfrm>
            <a:custGeom>
              <a:avLst/>
              <a:gdLst>
                <a:gd name="T0" fmla="*/ 0 w 287"/>
                <a:gd name="T1" fmla="*/ 36 h 564"/>
                <a:gd name="T2" fmla="*/ 287 w 287"/>
                <a:gd name="T3" fmla="*/ 564 h 564"/>
                <a:gd name="T4" fmla="*/ 23 w 287"/>
                <a:gd name="T5" fmla="*/ 0 h 564"/>
                <a:gd name="T6" fmla="*/ 0 w 287"/>
                <a:gd name="T7" fmla="*/ 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564">
                  <a:moveTo>
                    <a:pt x="0" y="36"/>
                  </a:moveTo>
                  <a:lnTo>
                    <a:pt x="287" y="564"/>
                  </a:lnTo>
                  <a:lnTo>
                    <a:pt x="2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8" name="Freeform 47"/>
            <p:cNvSpPr>
              <a:spLocks/>
            </p:cNvSpPr>
            <p:nvPr/>
          </p:nvSpPr>
          <p:spPr bwMode="auto">
            <a:xfrm flipH="1">
              <a:off x="3500282" y="5264734"/>
              <a:ext cx="81176" cy="172232"/>
            </a:xfrm>
            <a:custGeom>
              <a:avLst/>
              <a:gdLst>
                <a:gd name="T0" fmla="*/ 0 w 137"/>
                <a:gd name="T1" fmla="*/ 32 h 267"/>
                <a:gd name="T2" fmla="*/ 137 w 137"/>
                <a:gd name="T3" fmla="*/ 267 h 267"/>
                <a:gd name="T4" fmla="*/ 13 w 137"/>
                <a:gd name="T5" fmla="*/ 0 h 267"/>
                <a:gd name="T6" fmla="*/ 0 w 137"/>
                <a:gd name="T7" fmla="*/ 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67">
                  <a:moveTo>
                    <a:pt x="0" y="32"/>
                  </a:moveTo>
                  <a:lnTo>
                    <a:pt x="137" y="267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09" name="Freeform 48"/>
            <p:cNvSpPr>
              <a:spLocks/>
            </p:cNvSpPr>
            <p:nvPr/>
          </p:nvSpPr>
          <p:spPr bwMode="auto">
            <a:xfrm flipH="1">
              <a:off x="2491807" y="5769820"/>
              <a:ext cx="62808" cy="25157"/>
            </a:xfrm>
            <a:custGeom>
              <a:avLst/>
              <a:gdLst>
                <a:gd name="T0" fmla="*/ 83 w 106"/>
                <a:gd name="T1" fmla="*/ 0 h 39"/>
                <a:gd name="T2" fmla="*/ 0 w 106"/>
                <a:gd name="T3" fmla="*/ 14 h 39"/>
                <a:gd name="T4" fmla="*/ 20 w 106"/>
                <a:gd name="T5" fmla="*/ 39 h 39"/>
                <a:gd name="T6" fmla="*/ 106 w 106"/>
                <a:gd name="T7" fmla="*/ 24 h 39"/>
                <a:gd name="T8" fmla="*/ 83 w 10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">
                  <a:moveTo>
                    <a:pt x="83" y="0"/>
                  </a:moveTo>
                  <a:lnTo>
                    <a:pt x="0" y="14"/>
                  </a:lnTo>
                  <a:lnTo>
                    <a:pt x="20" y="39"/>
                  </a:lnTo>
                  <a:lnTo>
                    <a:pt x="106" y="2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0" name="Freeform 49"/>
            <p:cNvSpPr>
              <a:spLocks/>
            </p:cNvSpPr>
            <p:nvPr/>
          </p:nvSpPr>
          <p:spPr bwMode="auto">
            <a:xfrm flipH="1">
              <a:off x="2523210" y="5733051"/>
              <a:ext cx="61030" cy="24512"/>
            </a:xfrm>
            <a:custGeom>
              <a:avLst/>
              <a:gdLst>
                <a:gd name="T0" fmla="*/ 80 w 103"/>
                <a:gd name="T1" fmla="*/ 0 h 38"/>
                <a:gd name="T2" fmla="*/ 0 w 103"/>
                <a:gd name="T3" fmla="*/ 13 h 38"/>
                <a:gd name="T4" fmla="*/ 21 w 103"/>
                <a:gd name="T5" fmla="*/ 38 h 38"/>
                <a:gd name="T6" fmla="*/ 103 w 103"/>
                <a:gd name="T7" fmla="*/ 23 h 38"/>
                <a:gd name="T8" fmla="*/ 80 w 10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8">
                  <a:moveTo>
                    <a:pt x="80" y="0"/>
                  </a:moveTo>
                  <a:lnTo>
                    <a:pt x="0" y="13"/>
                  </a:lnTo>
                  <a:lnTo>
                    <a:pt x="21" y="38"/>
                  </a:lnTo>
                  <a:lnTo>
                    <a:pt x="103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1" name="Freeform 50"/>
            <p:cNvSpPr>
              <a:spLocks/>
            </p:cNvSpPr>
            <p:nvPr/>
          </p:nvSpPr>
          <p:spPr bwMode="auto">
            <a:xfrm flipH="1">
              <a:off x="2554614" y="5696282"/>
              <a:ext cx="58660" cy="22577"/>
            </a:xfrm>
            <a:custGeom>
              <a:avLst/>
              <a:gdLst>
                <a:gd name="T0" fmla="*/ 76 w 99"/>
                <a:gd name="T1" fmla="*/ 0 h 35"/>
                <a:gd name="T2" fmla="*/ 0 w 99"/>
                <a:gd name="T3" fmla="*/ 12 h 35"/>
                <a:gd name="T4" fmla="*/ 20 w 99"/>
                <a:gd name="T5" fmla="*/ 35 h 35"/>
                <a:gd name="T6" fmla="*/ 99 w 99"/>
                <a:gd name="T7" fmla="*/ 23 h 35"/>
                <a:gd name="T8" fmla="*/ 76 w 9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5">
                  <a:moveTo>
                    <a:pt x="76" y="0"/>
                  </a:moveTo>
                  <a:lnTo>
                    <a:pt x="0" y="12"/>
                  </a:lnTo>
                  <a:lnTo>
                    <a:pt x="20" y="35"/>
                  </a:lnTo>
                  <a:lnTo>
                    <a:pt x="99" y="2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2" name="Freeform 51"/>
            <p:cNvSpPr>
              <a:spLocks/>
            </p:cNvSpPr>
            <p:nvPr/>
          </p:nvSpPr>
          <p:spPr bwMode="auto">
            <a:xfrm flipH="1">
              <a:off x="2586610" y="5659513"/>
              <a:ext cx="55105" cy="21932"/>
            </a:xfrm>
            <a:custGeom>
              <a:avLst/>
              <a:gdLst>
                <a:gd name="T0" fmla="*/ 70 w 93"/>
                <a:gd name="T1" fmla="*/ 0 h 34"/>
                <a:gd name="T2" fmla="*/ 0 w 93"/>
                <a:gd name="T3" fmla="*/ 10 h 34"/>
                <a:gd name="T4" fmla="*/ 19 w 93"/>
                <a:gd name="T5" fmla="*/ 34 h 34"/>
                <a:gd name="T6" fmla="*/ 93 w 93"/>
                <a:gd name="T7" fmla="*/ 23 h 34"/>
                <a:gd name="T8" fmla="*/ 70 w 9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70" y="0"/>
                  </a:moveTo>
                  <a:lnTo>
                    <a:pt x="0" y="10"/>
                  </a:lnTo>
                  <a:lnTo>
                    <a:pt x="19" y="34"/>
                  </a:lnTo>
                  <a:lnTo>
                    <a:pt x="93" y="2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3" name="Freeform 52"/>
            <p:cNvSpPr>
              <a:spLocks/>
            </p:cNvSpPr>
            <p:nvPr/>
          </p:nvSpPr>
          <p:spPr bwMode="auto">
            <a:xfrm flipH="1">
              <a:off x="2618014" y="5622100"/>
              <a:ext cx="53327" cy="21287"/>
            </a:xfrm>
            <a:custGeom>
              <a:avLst/>
              <a:gdLst>
                <a:gd name="T0" fmla="*/ 69 w 90"/>
                <a:gd name="T1" fmla="*/ 0 h 33"/>
                <a:gd name="T2" fmla="*/ 0 w 90"/>
                <a:gd name="T3" fmla="*/ 10 h 33"/>
                <a:gd name="T4" fmla="*/ 21 w 90"/>
                <a:gd name="T5" fmla="*/ 33 h 33"/>
                <a:gd name="T6" fmla="*/ 90 w 90"/>
                <a:gd name="T7" fmla="*/ 25 h 33"/>
                <a:gd name="T8" fmla="*/ 69 w 9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">
                  <a:moveTo>
                    <a:pt x="69" y="0"/>
                  </a:moveTo>
                  <a:lnTo>
                    <a:pt x="0" y="10"/>
                  </a:lnTo>
                  <a:lnTo>
                    <a:pt x="21" y="33"/>
                  </a:lnTo>
                  <a:lnTo>
                    <a:pt x="90" y="2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4" name="Freeform 53"/>
            <p:cNvSpPr>
              <a:spLocks/>
            </p:cNvSpPr>
            <p:nvPr/>
          </p:nvSpPr>
          <p:spPr bwMode="auto">
            <a:xfrm flipH="1">
              <a:off x="2649418" y="5585331"/>
              <a:ext cx="50957" cy="20642"/>
            </a:xfrm>
            <a:custGeom>
              <a:avLst/>
              <a:gdLst>
                <a:gd name="T0" fmla="*/ 65 w 86"/>
                <a:gd name="T1" fmla="*/ 0 h 32"/>
                <a:gd name="T2" fmla="*/ 0 w 86"/>
                <a:gd name="T3" fmla="*/ 9 h 32"/>
                <a:gd name="T4" fmla="*/ 21 w 86"/>
                <a:gd name="T5" fmla="*/ 32 h 32"/>
                <a:gd name="T6" fmla="*/ 86 w 86"/>
                <a:gd name="T7" fmla="*/ 25 h 32"/>
                <a:gd name="T8" fmla="*/ 65 w 8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2">
                  <a:moveTo>
                    <a:pt x="65" y="0"/>
                  </a:moveTo>
                  <a:lnTo>
                    <a:pt x="0" y="9"/>
                  </a:lnTo>
                  <a:lnTo>
                    <a:pt x="21" y="32"/>
                  </a:lnTo>
                  <a:lnTo>
                    <a:pt x="86" y="2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5" name="Freeform 54"/>
            <p:cNvSpPr>
              <a:spLocks/>
            </p:cNvSpPr>
            <p:nvPr/>
          </p:nvSpPr>
          <p:spPr bwMode="auto">
            <a:xfrm flipH="1">
              <a:off x="2681414" y="5548562"/>
              <a:ext cx="48587" cy="19997"/>
            </a:xfrm>
            <a:custGeom>
              <a:avLst/>
              <a:gdLst>
                <a:gd name="T0" fmla="*/ 61 w 82"/>
                <a:gd name="T1" fmla="*/ 0 h 31"/>
                <a:gd name="T2" fmla="*/ 0 w 82"/>
                <a:gd name="T3" fmla="*/ 7 h 31"/>
                <a:gd name="T4" fmla="*/ 21 w 82"/>
                <a:gd name="T5" fmla="*/ 31 h 31"/>
                <a:gd name="T6" fmla="*/ 82 w 82"/>
                <a:gd name="T7" fmla="*/ 23 h 31"/>
                <a:gd name="T8" fmla="*/ 61 w 8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31">
                  <a:moveTo>
                    <a:pt x="61" y="0"/>
                  </a:moveTo>
                  <a:lnTo>
                    <a:pt x="0" y="7"/>
                  </a:lnTo>
                  <a:lnTo>
                    <a:pt x="21" y="31"/>
                  </a:lnTo>
                  <a:lnTo>
                    <a:pt x="82" y="2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6" name="Freeform 55"/>
            <p:cNvSpPr>
              <a:spLocks/>
            </p:cNvSpPr>
            <p:nvPr/>
          </p:nvSpPr>
          <p:spPr bwMode="auto">
            <a:xfrm flipH="1">
              <a:off x="2712818" y="5511794"/>
              <a:ext cx="46217" cy="18707"/>
            </a:xfrm>
            <a:custGeom>
              <a:avLst/>
              <a:gdLst>
                <a:gd name="T0" fmla="*/ 57 w 78"/>
                <a:gd name="T1" fmla="*/ 0 h 29"/>
                <a:gd name="T2" fmla="*/ 0 w 78"/>
                <a:gd name="T3" fmla="*/ 6 h 29"/>
                <a:gd name="T4" fmla="*/ 21 w 78"/>
                <a:gd name="T5" fmla="*/ 29 h 29"/>
                <a:gd name="T6" fmla="*/ 78 w 78"/>
                <a:gd name="T7" fmla="*/ 24 h 29"/>
                <a:gd name="T8" fmla="*/ 57 w 7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9">
                  <a:moveTo>
                    <a:pt x="57" y="0"/>
                  </a:moveTo>
                  <a:lnTo>
                    <a:pt x="0" y="6"/>
                  </a:lnTo>
                  <a:lnTo>
                    <a:pt x="21" y="29"/>
                  </a:lnTo>
                  <a:lnTo>
                    <a:pt x="78" y="2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7" name="Freeform 56"/>
            <p:cNvSpPr>
              <a:spLocks/>
            </p:cNvSpPr>
            <p:nvPr/>
          </p:nvSpPr>
          <p:spPr bwMode="auto">
            <a:xfrm flipH="1">
              <a:off x="2369747" y="5747887"/>
              <a:ext cx="65770" cy="24512"/>
            </a:xfrm>
            <a:custGeom>
              <a:avLst/>
              <a:gdLst>
                <a:gd name="T0" fmla="*/ 84 w 111"/>
                <a:gd name="T1" fmla="*/ 0 h 38"/>
                <a:gd name="T2" fmla="*/ 0 w 111"/>
                <a:gd name="T3" fmla="*/ 15 h 38"/>
                <a:gd name="T4" fmla="*/ 25 w 111"/>
                <a:gd name="T5" fmla="*/ 38 h 38"/>
                <a:gd name="T6" fmla="*/ 111 w 111"/>
                <a:gd name="T7" fmla="*/ 23 h 38"/>
                <a:gd name="T8" fmla="*/ 84 w 1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38">
                  <a:moveTo>
                    <a:pt x="84" y="0"/>
                  </a:moveTo>
                  <a:lnTo>
                    <a:pt x="0" y="15"/>
                  </a:lnTo>
                  <a:lnTo>
                    <a:pt x="25" y="38"/>
                  </a:lnTo>
                  <a:lnTo>
                    <a:pt x="111" y="2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8" name="Freeform 57"/>
            <p:cNvSpPr>
              <a:spLocks/>
            </p:cNvSpPr>
            <p:nvPr/>
          </p:nvSpPr>
          <p:spPr bwMode="auto">
            <a:xfrm flipH="1">
              <a:off x="2407076" y="5713054"/>
              <a:ext cx="63400" cy="23867"/>
            </a:xfrm>
            <a:custGeom>
              <a:avLst/>
              <a:gdLst>
                <a:gd name="T0" fmla="*/ 80 w 107"/>
                <a:gd name="T1" fmla="*/ 0 h 37"/>
                <a:gd name="T2" fmla="*/ 0 w 107"/>
                <a:gd name="T3" fmla="*/ 13 h 37"/>
                <a:gd name="T4" fmla="*/ 25 w 107"/>
                <a:gd name="T5" fmla="*/ 37 h 37"/>
                <a:gd name="T6" fmla="*/ 107 w 107"/>
                <a:gd name="T7" fmla="*/ 23 h 37"/>
                <a:gd name="T8" fmla="*/ 80 w 107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80" y="0"/>
                  </a:moveTo>
                  <a:lnTo>
                    <a:pt x="0" y="13"/>
                  </a:lnTo>
                  <a:lnTo>
                    <a:pt x="25" y="37"/>
                  </a:lnTo>
                  <a:lnTo>
                    <a:pt x="107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19" name="Freeform 58"/>
            <p:cNvSpPr>
              <a:spLocks/>
            </p:cNvSpPr>
            <p:nvPr/>
          </p:nvSpPr>
          <p:spPr bwMode="auto">
            <a:xfrm flipH="1">
              <a:off x="2444405" y="5678220"/>
              <a:ext cx="61030" cy="22577"/>
            </a:xfrm>
            <a:custGeom>
              <a:avLst/>
              <a:gdLst>
                <a:gd name="T0" fmla="*/ 76 w 103"/>
                <a:gd name="T1" fmla="*/ 0 h 35"/>
                <a:gd name="T2" fmla="*/ 0 w 103"/>
                <a:gd name="T3" fmla="*/ 12 h 35"/>
                <a:gd name="T4" fmla="*/ 25 w 103"/>
                <a:gd name="T5" fmla="*/ 35 h 35"/>
                <a:gd name="T6" fmla="*/ 103 w 103"/>
                <a:gd name="T7" fmla="*/ 22 h 35"/>
                <a:gd name="T8" fmla="*/ 76 w 10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35">
                  <a:moveTo>
                    <a:pt x="76" y="0"/>
                  </a:moveTo>
                  <a:lnTo>
                    <a:pt x="0" y="12"/>
                  </a:lnTo>
                  <a:lnTo>
                    <a:pt x="25" y="35"/>
                  </a:lnTo>
                  <a:lnTo>
                    <a:pt x="103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0" name="Freeform 59"/>
            <p:cNvSpPr>
              <a:spLocks/>
            </p:cNvSpPr>
            <p:nvPr/>
          </p:nvSpPr>
          <p:spPr bwMode="auto">
            <a:xfrm flipH="1">
              <a:off x="2481734" y="5643387"/>
              <a:ext cx="58660" cy="21932"/>
            </a:xfrm>
            <a:custGeom>
              <a:avLst/>
              <a:gdLst>
                <a:gd name="T0" fmla="*/ 73 w 99"/>
                <a:gd name="T1" fmla="*/ 0 h 34"/>
                <a:gd name="T2" fmla="*/ 0 w 99"/>
                <a:gd name="T3" fmla="*/ 10 h 34"/>
                <a:gd name="T4" fmla="*/ 25 w 99"/>
                <a:gd name="T5" fmla="*/ 34 h 34"/>
                <a:gd name="T6" fmla="*/ 99 w 99"/>
                <a:gd name="T7" fmla="*/ 22 h 34"/>
                <a:gd name="T8" fmla="*/ 73 w 9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4">
                  <a:moveTo>
                    <a:pt x="73" y="0"/>
                  </a:moveTo>
                  <a:lnTo>
                    <a:pt x="0" y="10"/>
                  </a:lnTo>
                  <a:lnTo>
                    <a:pt x="25" y="34"/>
                  </a:lnTo>
                  <a:lnTo>
                    <a:pt x="99" y="2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1" name="Freeform 60"/>
            <p:cNvSpPr>
              <a:spLocks/>
            </p:cNvSpPr>
            <p:nvPr/>
          </p:nvSpPr>
          <p:spPr bwMode="auto">
            <a:xfrm flipH="1">
              <a:off x="2519655" y="5607908"/>
              <a:ext cx="55697" cy="21287"/>
            </a:xfrm>
            <a:custGeom>
              <a:avLst/>
              <a:gdLst>
                <a:gd name="T0" fmla="*/ 69 w 94"/>
                <a:gd name="T1" fmla="*/ 0 h 33"/>
                <a:gd name="T2" fmla="*/ 0 w 94"/>
                <a:gd name="T3" fmla="*/ 10 h 33"/>
                <a:gd name="T4" fmla="*/ 25 w 94"/>
                <a:gd name="T5" fmla="*/ 33 h 33"/>
                <a:gd name="T6" fmla="*/ 94 w 94"/>
                <a:gd name="T7" fmla="*/ 23 h 33"/>
                <a:gd name="T8" fmla="*/ 69 w 9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3">
                  <a:moveTo>
                    <a:pt x="69" y="0"/>
                  </a:moveTo>
                  <a:lnTo>
                    <a:pt x="0" y="10"/>
                  </a:lnTo>
                  <a:lnTo>
                    <a:pt x="25" y="33"/>
                  </a:lnTo>
                  <a:lnTo>
                    <a:pt x="94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2" name="Freeform 61"/>
            <p:cNvSpPr>
              <a:spLocks/>
            </p:cNvSpPr>
            <p:nvPr/>
          </p:nvSpPr>
          <p:spPr bwMode="auto">
            <a:xfrm flipH="1">
              <a:off x="2556984" y="5573075"/>
              <a:ext cx="53327" cy="20642"/>
            </a:xfrm>
            <a:custGeom>
              <a:avLst/>
              <a:gdLst>
                <a:gd name="T0" fmla="*/ 63 w 90"/>
                <a:gd name="T1" fmla="*/ 0 h 32"/>
                <a:gd name="T2" fmla="*/ 0 w 90"/>
                <a:gd name="T3" fmla="*/ 9 h 32"/>
                <a:gd name="T4" fmla="*/ 25 w 90"/>
                <a:gd name="T5" fmla="*/ 32 h 32"/>
                <a:gd name="T6" fmla="*/ 90 w 90"/>
                <a:gd name="T7" fmla="*/ 23 h 32"/>
                <a:gd name="T8" fmla="*/ 63 w 9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63" y="0"/>
                  </a:moveTo>
                  <a:lnTo>
                    <a:pt x="0" y="9"/>
                  </a:lnTo>
                  <a:lnTo>
                    <a:pt x="25" y="32"/>
                  </a:lnTo>
                  <a:lnTo>
                    <a:pt x="90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3" name="Freeform 62"/>
            <p:cNvSpPr>
              <a:spLocks/>
            </p:cNvSpPr>
            <p:nvPr/>
          </p:nvSpPr>
          <p:spPr bwMode="auto">
            <a:xfrm flipH="1">
              <a:off x="2594313" y="5538241"/>
              <a:ext cx="50957" cy="19997"/>
            </a:xfrm>
            <a:custGeom>
              <a:avLst/>
              <a:gdLst>
                <a:gd name="T0" fmla="*/ 59 w 86"/>
                <a:gd name="T1" fmla="*/ 0 h 31"/>
                <a:gd name="T2" fmla="*/ 0 w 86"/>
                <a:gd name="T3" fmla="*/ 7 h 31"/>
                <a:gd name="T4" fmla="*/ 25 w 86"/>
                <a:gd name="T5" fmla="*/ 31 h 31"/>
                <a:gd name="T6" fmla="*/ 86 w 86"/>
                <a:gd name="T7" fmla="*/ 23 h 31"/>
                <a:gd name="T8" fmla="*/ 59 w 8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1">
                  <a:moveTo>
                    <a:pt x="59" y="0"/>
                  </a:moveTo>
                  <a:lnTo>
                    <a:pt x="0" y="7"/>
                  </a:lnTo>
                  <a:lnTo>
                    <a:pt x="25" y="31"/>
                  </a:lnTo>
                  <a:lnTo>
                    <a:pt x="86" y="2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4" name="Freeform 63"/>
            <p:cNvSpPr>
              <a:spLocks/>
            </p:cNvSpPr>
            <p:nvPr/>
          </p:nvSpPr>
          <p:spPr bwMode="auto">
            <a:xfrm flipH="1">
              <a:off x="2631642" y="5503408"/>
              <a:ext cx="48587" cy="18707"/>
            </a:xfrm>
            <a:custGeom>
              <a:avLst/>
              <a:gdLst>
                <a:gd name="T0" fmla="*/ 55 w 82"/>
                <a:gd name="T1" fmla="*/ 0 h 29"/>
                <a:gd name="T2" fmla="*/ 0 w 82"/>
                <a:gd name="T3" fmla="*/ 6 h 29"/>
                <a:gd name="T4" fmla="*/ 25 w 82"/>
                <a:gd name="T5" fmla="*/ 29 h 29"/>
                <a:gd name="T6" fmla="*/ 82 w 82"/>
                <a:gd name="T7" fmla="*/ 22 h 29"/>
                <a:gd name="T8" fmla="*/ 55 w 8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">
                  <a:moveTo>
                    <a:pt x="55" y="0"/>
                  </a:moveTo>
                  <a:lnTo>
                    <a:pt x="0" y="6"/>
                  </a:lnTo>
                  <a:lnTo>
                    <a:pt x="25" y="29"/>
                  </a:lnTo>
                  <a:lnTo>
                    <a:pt x="8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5" name="Freeform 64"/>
            <p:cNvSpPr>
              <a:spLocks/>
            </p:cNvSpPr>
            <p:nvPr/>
          </p:nvSpPr>
          <p:spPr bwMode="auto">
            <a:xfrm flipH="1">
              <a:off x="2260722" y="5729180"/>
              <a:ext cx="68733" cy="23222"/>
            </a:xfrm>
            <a:custGeom>
              <a:avLst/>
              <a:gdLst>
                <a:gd name="T0" fmla="*/ 86 w 116"/>
                <a:gd name="T1" fmla="*/ 0 h 36"/>
                <a:gd name="T2" fmla="*/ 0 w 116"/>
                <a:gd name="T3" fmla="*/ 13 h 36"/>
                <a:gd name="T4" fmla="*/ 29 w 116"/>
                <a:gd name="T5" fmla="*/ 36 h 36"/>
                <a:gd name="T6" fmla="*/ 116 w 116"/>
                <a:gd name="T7" fmla="*/ 22 h 36"/>
                <a:gd name="T8" fmla="*/ 86 w 11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6">
                  <a:moveTo>
                    <a:pt x="86" y="0"/>
                  </a:moveTo>
                  <a:lnTo>
                    <a:pt x="0" y="13"/>
                  </a:lnTo>
                  <a:lnTo>
                    <a:pt x="29" y="36"/>
                  </a:lnTo>
                  <a:lnTo>
                    <a:pt x="116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6" name="Freeform 65"/>
            <p:cNvSpPr>
              <a:spLocks/>
            </p:cNvSpPr>
            <p:nvPr/>
          </p:nvSpPr>
          <p:spPr bwMode="auto">
            <a:xfrm flipH="1">
              <a:off x="2303384" y="5694992"/>
              <a:ext cx="65178" cy="22577"/>
            </a:xfrm>
            <a:custGeom>
              <a:avLst/>
              <a:gdLst>
                <a:gd name="T0" fmla="*/ 80 w 110"/>
                <a:gd name="T1" fmla="*/ 0 h 35"/>
                <a:gd name="T2" fmla="*/ 0 w 110"/>
                <a:gd name="T3" fmla="*/ 14 h 35"/>
                <a:gd name="T4" fmla="*/ 28 w 110"/>
                <a:gd name="T5" fmla="*/ 35 h 35"/>
                <a:gd name="T6" fmla="*/ 110 w 110"/>
                <a:gd name="T7" fmla="*/ 22 h 35"/>
                <a:gd name="T8" fmla="*/ 80 w 11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35">
                  <a:moveTo>
                    <a:pt x="80" y="0"/>
                  </a:moveTo>
                  <a:lnTo>
                    <a:pt x="0" y="14"/>
                  </a:lnTo>
                  <a:lnTo>
                    <a:pt x="28" y="35"/>
                  </a:lnTo>
                  <a:lnTo>
                    <a:pt x="110" y="2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7" name="Freeform 66"/>
            <p:cNvSpPr>
              <a:spLocks/>
            </p:cNvSpPr>
            <p:nvPr/>
          </p:nvSpPr>
          <p:spPr bwMode="auto">
            <a:xfrm flipH="1">
              <a:off x="2346046" y="5662094"/>
              <a:ext cx="63400" cy="21932"/>
            </a:xfrm>
            <a:custGeom>
              <a:avLst/>
              <a:gdLst>
                <a:gd name="T0" fmla="*/ 76 w 107"/>
                <a:gd name="T1" fmla="*/ 0 h 34"/>
                <a:gd name="T2" fmla="*/ 0 w 107"/>
                <a:gd name="T3" fmla="*/ 12 h 34"/>
                <a:gd name="T4" fmla="*/ 29 w 107"/>
                <a:gd name="T5" fmla="*/ 34 h 34"/>
                <a:gd name="T6" fmla="*/ 107 w 107"/>
                <a:gd name="T7" fmla="*/ 22 h 34"/>
                <a:gd name="T8" fmla="*/ 76 w 107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76" y="0"/>
                  </a:moveTo>
                  <a:lnTo>
                    <a:pt x="0" y="12"/>
                  </a:lnTo>
                  <a:lnTo>
                    <a:pt x="29" y="34"/>
                  </a:lnTo>
                  <a:lnTo>
                    <a:pt x="107" y="2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8" name="Freeform 67"/>
            <p:cNvSpPr>
              <a:spLocks/>
            </p:cNvSpPr>
            <p:nvPr/>
          </p:nvSpPr>
          <p:spPr bwMode="auto">
            <a:xfrm flipH="1">
              <a:off x="2389300" y="5629195"/>
              <a:ext cx="60437" cy="20642"/>
            </a:xfrm>
            <a:custGeom>
              <a:avLst/>
              <a:gdLst>
                <a:gd name="T0" fmla="*/ 72 w 102"/>
                <a:gd name="T1" fmla="*/ 0 h 32"/>
                <a:gd name="T2" fmla="*/ 0 w 102"/>
                <a:gd name="T3" fmla="*/ 11 h 32"/>
                <a:gd name="T4" fmla="*/ 28 w 102"/>
                <a:gd name="T5" fmla="*/ 32 h 32"/>
                <a:gd name="T6" fmla="*/ 102 w 102"/>
                <a:gd name="T7" fmla="*/ 21 h 32"/>
                <a:gd name="T8" fmla="*/ 72 w 10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2">
                  <a:moveTo>
                    <a:pt x="72" y="0"/>
                  </a:moveTo>
                  <a:lnTo>
                    <a:pt x="0" y="11"/>
                  </a:lnTo>
                  <a:lnTo>
                    <a:pt x="28" y="32"/>
                  </a:lnTo>
                  <a:lnTo>
                    <a:pt x="102" y="2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29" name="Freeform 68"/>
            <p:cNvSpPr>
              <a:spLocks/>
            </p:cNvSpPr>
            <p:nvPr/>
          </p:nvSpPr>
          <p:spPr bwMode="auto">
            <a:xfrm flipH="1">
              <a:off x="2431962" y="5595652"/>
              <a:ext cx="57475" cy="20642"/>
            </a:xfrm>
            <a:custGeom>
              <a:avLst/>
              <a:gdLst>
                <a:gd name="T0" fmla="*/ 68 w 97"/>
                <a:gd name="T1" fmla="*/ 0 h 32"/>
                <a:gd name="T2" fmla="*/ 0 w 97"/>
                <a:gd name="T3" fmla="*/ 9 h 32"/>
                <a:gd name="T4" fmla="*/ 29 w 97"/>
                <a:gd name="T5" fmla="*/ 32 h 32"/>
                <a:gd name="T6" fmla="*/ 97 w 97"/>
                <a:gd name="T7" fmla="*/ 22 h 32"/>
                <a:gd name="T8" fmla="*/ 68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68" y="0"/>
                  </a:moveTo>
                  <a:lnTo>
                    <a:pt x="0" y="9"/>
                  </a:lnTo>
                  <a:lnTo>
                    <a:pt x="29" y="32"/>
                  </a:lnTo>
                  <a:lnTo>
                    <a:pt x="97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0" name="Freeform 69"/>
            <p:cNvSpPr>
              <a:spLocks/>
            </p:cNvSpPr>
            <p:nvPr/>
          </p:nvSpPr>
          <p:spPr bwMode="auto">
            <a:xfrm flipH="1">
              <a:off x="2473439" y="5562754"/>
              <a:ext cx="56882" cy="18707"/>
            </a:xfrm>
            <a:custGeom>
              <a:avLst/>
              <a:gdLst>
                <a:gd name="T0" fmla="*/ 65 w 96"/>
                <a:gd name="T1" fmla="*/ 0 h 29"/>
                <a:gd name="T2" fmla="*/ 0 w 96"/>
                <a:gd name="T3" fmla="*/ 7 h 29"/>
                <a:gd name="T4" fmla="*/ 29 w 96"/>
                <a:gd name="T5" fmla="*/ 29 h 29"/>
                <a:gd name="T6" fmla="*/ 96 w 96"/>
                <a:gd name="T7" fmla="*/ 20 h 29"/>
                <a:gd name="T8" fmla="*/ 65 w 9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9">
                  <a:moveTo>
                    <a:pt x="65" y="0"/>
                  </a:moveTo>
                  <a:lnTo>
                    <a:pt x="0" y="7"/>
                  </a:lnTo>
                  <a:lnTo>
                    <a:pt x="29" y="29"/>
                  </a:lnTo>
                  <a:lnTo>
                    <a:pt x="96" y="2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1" name="Freeform 70"/>
            <p:cNvSpPr>
              <a:spLocks/>
            </p:cNvSpPr>
            <p:nvPr/>
          </p:nvSpPr>
          <p:spPr bwMode="auto">
            <a:xfrm flipH="1">
              <a:off x="2516693" y="5529210"/>
              <a:ext cx="52735" cy="18707"/>
            </a:xfrm>
            <a:custGeom>
              <a:avLst/>
              <a:gdLst>
                <a:gd name="T0" fmla="*/ 59 w 89"/>
                <a:gd name="T1" fmla="*/ 0 h 29"/>
                <a:gd name="T2" fmla="*/ 0 w 89"/>
                <a:gd name="T3" fmla="*/ 7 h 29"/>
                <a:gd name="T4" fmla="*/ 26 w 89"/>
                <a:gd name="T5" fmla="*/ 29 h 29"/>
                <a:gd name="T6" fmla="*/ 89 w 89"/>
                <a:gd name="T7" fmla="*/ 21 h 29"/>
                <a:gd name="T8" fmla="*/ 59 w 8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9">
                  <a:moveTo>
                    <a:pt x="59" y="0"/>
                  </a:moveTo>
                  <a:lnTo>
                    <a:pt x="0" y="7"/>
                  </a:lnTo>
                  <a:lnTo>
                    <a:pt x="26" y="29"/>
                  </a:lnTo>
                  <a:lnTo>
                    <a:pt x="89" y="2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2" name="Freeform 71"/>
            <p:cNvSpPr>
              <a:spLocks/>
            </p:cNvSpPr>
            <p:nvPr/>
          </p:nvSpPr>
          <p:spPr bwMode="auto">
            <a:xfrm flipH="1">
              <a:off x="2559354" y="5496312"/>
              <a:ext cx="50957" cy="17417"/>
            </a:xfrm>
            <a:custGeom>
              <a:avLst/>
              <a:gdLst>
                <a:gd name="T0" fmla="*/ 55 w 86"/>
                <a:gd name="T1" fmla="*/ 0 h 27"/>
                <a:gd name="T2" fmla="*/ 0 w 86"/>
                <a:gd name="T3" fmla="*/ 5 h 27"/>
                <a:gd name="T4" fmla="*/ 29 w 86"/>
                <a:gd name="T5" fmla="*/ 27 h 27"/>
                <a:gd name="T6" fmla="*/ 86 w 86"/>
                <a:gd name="T7" fmla="*/ 21 h 27"/>
                <a:gd name="T8" fmla="*/ 55 w 8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7">
                  <a:moveTo>
                    <a:pt x="55" y="0"/>
                  </a:moveTo>
                  <a:lnTo>
                    <a:pt x="0" y="5"/>
                  </a:lnTo>
                  <a:lnTo>
                    <a:pt x="29" y="27"/>
                  </a:lnTo>
                  <a:lnTo>
                    <a:pt x="86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3" name="Freeform 72"/>
            <p:cNvSpPr>
              <a:spLocks/>
            </p:cNvSpPr>
            <p:nvPr/>
          </p:nvSpPr>
          <p:spPr bwMode="auto">
            <a:xfrm flipH="1">
              <a:off x="2949828" y="5026060"/>
              <a:ext cx="373290" cy="232223"/>
            </a:xfrm>
            <a:custGeom>
              <a:avLst/>
              <a:gdLst>
                <a:gd name="T0" fmla="*/ 554 w 630"/>
                <a:gd name="T1" fmla="*/ 25 h 360"/>
                <a:gd name="T2" fmla="*/ 554 w 630"/>
                <a:gd name="T3" fmla="*/ 60 h 360"/>
                <a:gd name="T4" fmla="*/ 564 w 630"/>
                <a:gd name="T5" fmla="*/ 79 h 360"/>
                <a:gd name="T6" fmla="*/ 586 w 630"/>
                <a:gd name="T7" fmla="*/ 85 h 360"/>
                <a:gd name="T8" fmla="*/ 605 w 630"/>
                <a:gd name="T9" fmla="*/ 95 h 360"/>
                <a:gd name="T10" fmla="*/ 621 w 630"/>
                <a:gd name="T11" fmla="*/ 111 h 360"/>
                <a:gd name="T12" fmla="*/ 630 w 630"/>
                <a:gd name="T13" fmla="*/ 134 h 360"/>
                <a:gd name="T14" fmla="*/ 626 w 630"/>
                <a:gd name="T15" fmla="*/ 163 h 360"/>
                <a:gd name="T16" fmla="*/ 609 w 630"/>
                <a:gd name="T17" fmla="*/ 184 h 360"/>
                <a:gd name="T18" fmla="*/ 586 w 630"/>
                <a:gd name="T19" fmla="*/ 192 h 360"/>
                <a:gd name="T20" fmla="*/ 562 w 630"/>
                <a:gd name="T21" fmla="*/ 195 h 360"/>
                <a:gd name="T22" fmla="*/ 535 w 630"/>
                <a:gd name="T23" fmla="*/ 194 h 360"/>
                <a:gd name="T24" fmla="*/ 506 w 630"/>
                <a:gd name="T25" fmla="*/ 188 h 360"/>
                <a:gd name="T26" fmla="*/ 480 w 630"/>
                <a:gd name="T27" fmla="*/ 172 h 360"/>
                <a:gd name="T28" fmla="*/ 438 w 630"/>
                <a:gd name="T29" fmla="*/ 169 h 360"/>
                <a:gd name="T30" fmla="*/ 379 w 630"/>
                <a:gd name="T31" fmla="*/ 187 h 360"/>
                <a:gd name="T32" fmla="*/ 324 w 630"/>
                <a:gd name="T33" fmla="*/ 210 h 360"/>
                <a:gd name="T34" fmla="*/ 270 w 630"/>
                <a:gd name="T35" fmla="*/ 237 h 360"/>
                <a:gd name="T36" fmla="*/ 259 w 630"/>
                <a:gd name="T37" fmla="*/ 267 h 360"/>
                <a:gd name="T38" fmla="*/ 272 w 630"/>
                <a:gd name="T39" fmla="*/ 302 h 360"/>
                <a:gd name="T40" fmla="*/ 253 w 630"/>
                <a:gd name="T41" fmla="*/ 331 h 360"/>
                <a:gd name="T42" fmla="*/ 227 w 630"/>
                <a:gd name="T43" fmla="*/ 353 h 360"/>
                <a:gd name="T44" fmla="*/ 196 w 630"/>
                <a:gd name="T45" fmla="*/ 360 h 360"/>
                <a:gd name="T46" fmla="*/ 168 w 630"/>
                <a:gd name="T47" fmla="*/ 357 h 360"/>
                <a:gd name="T48" fmla="*/ 141 w 630"/>
                <a:gd name="T49" fmla="*/ 351 h 360"/>
                <a:gd name="T50" fmla="*/ 118 w 630"/>
                <a:gd name="T51" fmla="*/ 337 h 360"/>
                <a:gd name="T52" fmla="*/ 101 w 630"/>
                <a:gd name="T53" fmla="*/ 306 h 360"/>
                <a:gd name="T54" fmla="*/ 91 w 630"/>
                <a:gd name="T55" fmla="*/ 261 h 360"/>
                <a:gd name="T56" fmla="*/ 55 w 630"/>
                <a:gd name="T57" fmla="*/ 249 h 360"/>
                <a:gd name="T58" fmla="*/ 36 w 630"/>
                <a:gd name="T59" fmla="*/ 243 h 360"/>
                <a:gd name="T60" fmla="*/ 19 w 630"/>
                <a:gd name="T61" fmla="*/ 235 h 360"/>
                <a:gd name="T62" fmla="*/ 8 w 630"/>
                <a:gd name="T63" fmla="*/ 223 h 360"/>
                <a:gd name="T64" fmla="*/ 0 w 630"/>
                <a:gd name="T65" fmla="*/ 204 h 360"/>
                <a:gd name="T66" fmla="*/ 8 w 630"/>
                <a:gd name="T67" fmla="*/ 182 h 360"/>
                <a:gd name="T68" fmla="*/ 34 w 630"/>
                <a:gd name="T69" fmla="*/ 166 h 360"/>
                <a:gd name="T70" fmla="*/ 70 w 630"/>
                <a:gd name="T71" fmla="*/ 157 h 360"/>
                <a:gd name="T72" fmla="*/ 110 w 630"/>
                <a:gd name="T73" fmla="*/ 159 h 360"/>
                <a:gd name="T74" fmla="*/ 148 w 630"/>
                <a:gd name="T75" fmla="*/ 168 h 360"/>
                <a:gd name="T76" fmla="*/ 181 w 630"/>
                <a:gd name="T77" fmla="*/ 170 h 360"/>
                <a:gd name="T78" fmla="*/ 209 w 630"/>
                <a:gd name="T79" fmla="*/ 160 h 360"/>
                <a:gd name="T80" fmla="*/ 234 w 630"/>
                <a:gd name="T81" fmla="*/ 144 h 360"/>
                <a:gd name="T82" fmla="*/ 261 w 630"/>
                <a:gd name="T83" fmla="*/ 130 h 360"/>
                <a:gd name="T84" fmla="*/ 291 w 630"/>
                <a:gd name="T85" fmla="*/ 117 h 360"/>
                <a:gd name="T86" fmla="*/ 326 w 630"/>
                <a:gd name="T87" fmla="*/ 105 h 360"/>
                <a:gd name="T88" fmla="*/ 362 w 630"/>
                <a:gd name="T89" fmla="*/ 96 h 360"/>
                <a:gd name="T90" fmla="*/ 398 w 630"/>
                <a:gd name="T91" fmla="*/ 89 h 360"/>
                <a:gd name="T92" fmla="*/ 417 w 630"/>
                <a:gd name="T93" fmla="*/ 61 h 360"/>
                <a:gd name="T94" fmla="*/ 434 w 630"/>
                <a:gd name="T95" fmla="*/ 20 h 360"/>
                <a:gd name="T96" fmla="*/ 466 w 630"/>
                <a:gd name="T97" fmla="*/ 3 h 360"/>
                <a:gd name="T98" fmla="*/ 487 w 630"/>
                <a:gd name="T99" fmla="*/ 0 h 360"/>
                <a:gd name="T100" fmla="*/ 510 w 630"/>
                <a:gd name="T101" fmla="*/ 1 h 360"/>
                <a:gd name="T102" fmla="*/ 531 w 630"/>
                <a:gd name="T103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0" h="360">
                  <a:moveTo>
                    <a:pt x="541" y="10"/>
                  </a:moveTo>
                  <a:lnTo>
                    <a:pt x="554" y="25"/>
                  </a:lnTo>
                  <a:lnTo>
                    <a:pt x="558" y="41"/>
                  </a:lnTo>
                  <a:lnTo>
                    <a:pt x="554" y="60"/>
                  </a:lnTo>
                  <a:lnTo>
                    <a:pt x="550" y="77"/>
                  </a:lnTo>
                  <a:lnTo>
                    <a:pt x="564" y="79"/>
                  </a:lnTo>
                  <a:lnTo>
                    <a:pt x="575" y="80"/>
                  </a:lnTo>
                  <a:lnTo>
                    <a:pt x="586" y="85"/>
                  </a:lnTo>
                  <a:lnTo>
                    <a:pt x="598" y="89"/>
                  </a:lnTo>
                  <a:lnTo>
                    <a:pt x="605" y="95"/>
                  </a:lnTo>
                  <a:lnTo>
                    <a:pt x="615" y="102"/>
                  </a:lnTo>
                  <a:lnTo>
                    <a:pt x="621" y="111"/>
                  </a:lnTo>
                  <a:lnTo>
                    <a:pt x="626" y="119"/>
                  </a:lnTo>
                  <a:lnTo>
                    <a:pt x="630" y="134"/>
                  </a:lnTo>
                  <a:lnTo>
                    <a:pt x="630" y="149"/>
                  </a:lnTo>
                  <a:lnTo>
                    <a:pt x="626" y="163"/>
                  </a:lnTo>
                  <a:lnTo>
                    <a:pt x="619" y="176"/>
                  </a:lnTo>
                  <a:lnTo>
                    <a:pt x="609" y="184"/>
                  </a:lnTo>
                  <a:lnTo>
                    <a:pt x="598" y="188"/>
                  </a:lnTo>
                  <a:lnTo>
                    <a:pt x="586" y="192"/>
                  </a:lnTo>
                  <a:lnTo>
                    <a:pt x="573" y="194"/>
                  </a:lnTo>
                  <a:lnTo>
                    <a:pt x="562" y="195"/>
                  </a:lnTo>
                  <a:lnTo>
                    <a:pt x="548" y="195"/>
                  </a:lnTo>
                  <a:lnTo>
                    <a:pt x="535" y="194"/>
                  </a:lnTo>
                  <a:lnTo>
                    <a:pt x="522" y="192"/>
                  </a:lnTo>
                  <a:lnTo>
                    <a:pt x="506" y="188"/>
                  </a:lnTo>
                  <a:lnTo>
                    <a:pt x="493" y="181"/>
                  </a:lnTo>
                  <a:lnTo>
                    <a:pt x="480" y="172"/>
                  </a:lnTo>
                  <a:lnTo>
                    <a:pt x="468" y="162"/>
                  </a:lnTo>
                  <a:lnTo>
                    <a:pt x="438" y="169"/>
                  </a:lnTo>
                  <a:lnTo>
                    <a:pt x="409" y="176"/>
                  </a:lnTo>
                  <a:lnTo>
                    <a:pt x="379" y="187"/>
                  </a:lnTo>
                  <a:lnTo>
                    <a:pt x="352" y="198"/>
                  </a:lnTo>
                  <a:lnTo>
                    <a:pt x="324" y="210"/>
                  </a:lnTo>
                  <a:lnTo>
                    <a:pt x="297" y="223"/>
                  </a:lnTo>
                  <a:lnTo>
                    <a:pt x="270" y="237"/>
                  </a:lnTo>
                  <a:lnTo>
                    <a:pt x="246" y="252"/>
                  </a:lnTo>
                  <a:lnTo>
                    <a:pt x="259" y="267"/>
                  </a:lnTo>
                  <a:lnTo>
                    <a:pt x="268" y="284"/>
                  </a:lnTo>
                  <a:lnTo>
                    <a:pt x="272" y="302"/>
                  </a:lnTo>
                  <a:lnTo>
                    <a:pt x="265" y="319"/>
                  </a:lnTo>
                  <a:lnTo>
                    <a:pt x="253" y="331"/>
                  </a:lnTo>
                  <a:lnTo>
                    <a:pt x="242" y="342"/>
                  </a:lnTo>
                  <a:lnTo>
                    <a:pt x="227" y="353"/>
                  </a:lnTo>
                  <a:lnTo>
                    <a:pt x="211" y="360"/>
                  </a:lnTo>
                  <a:lnTo>
                    <a:pt x="196" y="360"/>
                  </a:lnTo>
                  <a:lnTo>
                    <a:pt x="181" y="360"/>
                  </a:lnTo>
                  <a:lnTo>
                    <a:pt x="168" y="357"/>
                  </a:lnTo>
                  <a:lnTo>
                    <a:pt x="152" y="354"/>
                  </a:lnTo>
                  <a:lnTo>
                    <a:pt x="141" y="351"/>
                  </a:lnTo>
                  <a:lnTo>
                    <a:pt x="129" y="345"/>
                  </a:lnTo>
                  <a:lnTo>
                    <a:pt x="118" y="337"/>
                  </a:lnTo>
                  <a:lnTo>
                    <a:pt x="110" y="328"/>
                  </a:lnTo>
                  <a:lnTo>
                    <a:pt x="101" y="306"/>
                  </a:lnTo>
                  <a:lnTo>
                    <a:pt x="99" y="281"/>
                  </a:lnTo>
                  <a:lnTo>
                    <a:pt x="91" y="261"/>
                  </a:lnTo>
                  <a:lnTo>
                    <a:pt x="65" y="251"/>
                  </a:lnTo>
                  <a:lnTo>
                    <a:pt x="55" y="249"/>
                  </a:lnTo>
                  <a:lnTo>
                    <a:pt x="46" y="246"/>
                  </a:lnTo>
                  <a:lnTo>
                    <a:pt x="36" y="243"/>
                  </a:lnTo>
                  <a:lnTo>
                    <a:pt x="29" y="239"/>
                  </a:lnTo>
                  <a:lnTo>
                    <a:pt x="19" y="235"/>
                  </a:lnTo>
                  <a:lnTo>
                    <a:pt x="13" y="229"/>
                  </a:lnTo>
                  <a:lnTo>
                    <a:pt x="8" y="223"/>
                  </a:lnTo>
                  <a:lnTo>
                    <a:pt x="2" y="216"/>
                  </a:lnTo>
                  <a:lnTo>
                    <a:pt x="0" y="204"/>
                  </a:lnTo>
                  <a:lnTo>
                    <a:pt x="2" y="194"/>
                  </a:lnTo>
                  <a:lnTo>
                    <a:pt x="8" y="182"/>
                  </a:lnTo>
                  <a:lnTo>
                    <a:pt x="17" y="173"/>
                  </a:lnTo>
                  <a:lnTo>
                    <a:pt x="34" y="166"/>
                  </a:lnTo>
                  <a:lnTo>
                    <a:pt x="51" y="160"/>
                  </a:lnTo>
                  <a:lnTo>
                    <a:pt x="70" y="157"/>
                  </a:lnTo>
                  <a:lnTo>
                    <a:pt x="91" y="157"/>
                  </a:lnTo>
                  <a:lnTo>
                    <a:pt x="110" y="159"/>
                  </a:lnTo>
                  <a:lnTo>
                    <a:pt x="129" y="162"/>
                  </a:lnTo>
                  <a:lnTo>
                    <a:pt x="148" y="168"/>
                  </a:lnTo>
                  <a:lnTo>
                    <a:pt x="166" y="173"/>
                  </a:lnTo>
                  <a:lnTo>
                    <a:pt x="181" y="170"/>
                  </a:lnTo>
                  <a:lnTo>
                    <a:pt x="196" y="166"/>
                  </a:lnTo>
                  <a:lnTo>
                    <a:pt x="209" y="160"/>
                  </a:lnTo>
                  <a:lnTo>
                    <a:pt x="223" y="153"/>
                  </a:lnTo>
                  <a:lnTo>
                    <a:pt x="234" y="144"/>
                  </a:lnTo>
                  <a:lnTo>
                    <a:pt x="247" y="137"/>
                  </a:lnTo>
                  <a:lnTo>
                    <a:pt x="261" y="130"/>
                  </a:lnTo>
                  <a:lnTo>
                    <a:pt x="274" y="124"/>
                  </a:lnTo>
                  <a:lnTo>
                    <a:pt x="291" y="117"/>
                  </a:lnTo>
                  <a:lnTo>
                    <a:pt x="308" y="111"/>
                  </a:lnTo>
                  <a:lnTo>
                    <a:pt x="326" y="105"/>
                  </a:lnTo>
                  <a:lnTo>
                    <a:pt x="343" y="101"/>
                  </a:lnTo>
                  <a:lnTo>
                    <a:pt x="362" y="96"/>
                  </a:lnTo>
                  <a:lnTo>
                    <a:pt x="379" y="92"/>
                  </a:lnTo>
                  <a:lnTo>
                    <a:pt x="398" y="89"/>
                  </a:lnTo>
                  <a:lnTo>
                    <a:pt x="415" y="85"/>
                  </a:lnTo>
                  <a:lnTo>
                    <a:pt x="417" y="61"/>
                  </a:lnTo>
                  <a:lnTo>
                    <a:pt x="423" y="39"/>
                  </a:lnTo>
                  <a:lnTo>
                    <a:pt x="434" y="20"/>
                  </a:lnTo>
                  <a:lnTo>
                    <a:pt x="457" y="6"/>
                  </a:lnTo>
                  <a:lnTo>
                    <a:pt x="466" y="3"/>
                  </a:lnTo>
                  <a:lnTo>
                    <a:pt x="476" y="1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0" y="1"/>
                  </a:lnTo>
                  <a:lnTo>
                    <a:pt x="522" y="3"/>
                  </a:lnTo>
                  <a:lnTo>
                    <a:pt x="531" y="6"/>
                  </a:lnTo>
                  <a:lnTo>
                    <a:pt x="5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4" name="Freeform 73"/>
            <p:cNvSpPr>
              <a:spLocks/>
            </p:cNvSpPr>
            <p:nvPr/>
          </p:nvSpPr>
          <p:spPr bwMode="auto">
            <a:xfrm flipH="1">
              <a:off x="2968789" y="5042187"/>
              <a:ext cx="328258" cy="197390"/>
            </a:xfrm>
            <a:custGeom>
              <a:avLst/>
              <a:gdLst>
                <a:gd name="T0" fmla="*/ 487 w 554"/>
                <a:gd name="T1" fmla="*/ 26 h 306"/>
                <a:gd name="T2" fmla="*/ 481 w 554"/>
                <a:gd name="T3" fmla="*/ 52 h 306"/>
                <a:gd name="T4" fmla="*/ 487 w 554"/>
                <a:gd name="T5" fmla="*/ 68 h 306"/>
                <a:gd name="T6" fmla="*/ 512 w 554"/>
                <a:gd name="T7" fmla="*/ 74 h 306"/>
                <a:gd name="T8" fmla="*/ 535 w 554"/>
                <a:gd name="T9" fmla="*/ 81 h 306"/>
                <a:gd name="T10" fmla="*/ 550 w 554"/>
                <a:gd name="T11" fmla="*/ 96 h 306"/>
                <a:gd name="T12" fmla="*/ 552 w 554"/>
                <a:gd name="T13" fmla="*/ 113 h 306"/>
                <a:gd name="T14" fmla="*/ 537 w 554"/>
                <a:gd name="T15" fmla="*/ 127 h 306"/>
                <a:gd name="T16" fmla="*/ 520 w 554"/>
                <a:gd name="T17" fmla="*/ 132 h 306"/>
                <a:gd name="T18" fmla="*/ 500 w 554"/>
                <a:gd name="T19" fmla="*/ 134 h 306"/>
                <a:gd name="T20" fmla="*/ 480 w 554"/>
                <a:gd name="T21" fmla="*/ 127 h 306"/>
                <a:gd name="T22" fmla="*/ 459 w 554"/>
                <a:gd name="T23" fmla="*/ 109 h 306"/>
                <a:gd name="T24" fmla="*/ 409 w 554"/>
                <a:gd name="T25" fmla="*/ 106 h 306"/>
                <a:gd name="T26" fmla="*/ 333 w 554"/>
                <a:gd name="T27" fmla="*/ 127 h 306"/>
                <a:gd name="T28" fmla="*/ 262 w 554"/>
                <a:gd name="T29" fmla="*/ 157 h 306"/>
                <a:gd name="T30" fmla="*/ 196 w 554"/>
                <a:gd name="T31" fmla="*/ 194 h 306"/>
                <a:gd name="T32" fmla="*/ 173 w 554"/>
                <a:gd name="T33" fmla="*/ 231 h 306"/>
                <a:gd name="T34" fmla="*/ 186 w 554"/>
                <a:gd name="T35" fmla="*/ 274 h 306"/>
                <a:gd name="T36" fmla="*/ 171 w 554"/>
                <a:gd name="T37" fmla="*/ 298 h 306"/>
                <a:gd name="T38" fmla="*/ 158 w 554"/>
                <a:gd name="T39" fmla="*/ 303 h 306"/>
                <a:gd name="T40" fmla="*/ 143 w 554"/>
                <a:gd name="T41" fmla="*/ 306 h 306"/>
                <a:gd name="T42" fmla="*/ 125 w 554"/>
                <a:gd name="T43" fmla="*/ 304 h 306"/>
                <a:gd name="T44" fmla="*/ 97 w 554"/>
                <a:gd name="T45" fmla="*/ 288 h 306"/>
                <a:gd name="T46" fmla="*/ 82 w 554"/>
                <a:gd name="T47" fmla="*/ 249 h 306"/>
                <a:gd name="T48" fmla="*/ 66 w 554"/>
                <a:gd name="T49" fmla="*/ 223 h 306"/>
                <a:gd name="T50" fmla="*/ 40 w 554"/>
                <a:gd name="T51" fmla="*/ 214 h 306"/>
                <a:gd name="T52" fmla="*/ 15 w 554"/>
                <a:gd name="T53" fmla="*/ 202 h 306"/>
                <a:gd name="T54" fmla="*/ 0 w 554"/>
                <a:gd name="T55" fmla="*/ 185 h 306"/>
                <a:gd name="T56" fmla="*/ 5 w 554"/>
                <a:gd name="T57" fmla="*/ 166 h 306"/>
                <a:gd name="T58" fmla="*/ 25 w 554"/>
                <a:gd name="T59" fmla="*/ 156 h 306"/>
                <a:gd name="T60" fmla="*/ 47 w 554"/>
                <a:gd name="T61" fmla="*/ 150 h 306"/>
                <a:gd name="T62" fmla="*/ 72 w 554"/>
                <a:gd name="T63" fmla="*/ 153 h 306"/>
                <a:gd name="T64" fmla="*/ 93 w 554"/>
                <a:gd name="T65" fmla="*/ 162 h 306"/>
                <a:gd name="T66" fmla="*/ 114 w 554"/>
                <a:gd name="T67" fmla="*/ 172 h 306"/>
                <a:gd name="T68" fmla="*/ 158 w 554"/>
                <a:gd name="T69" fmla="*/ 159 h 306"/>
                <a:gd name="T70" fmla="*/ 224 w 554"/>
                <a:gd name="T71" fmla="*/ 127 h 306"/>
                <a:gd name="T72" fmla="*/ 297 w 554"/>
                <a:gd name="T73" fmla="*/ 99 h 306"/>
                <a:gd name="T74" fmla="*/ 371 w 554"/>
                <a:gd name="T75" fmla="*/ 80 h 306"/>
                <a:gd name="T76" fmla="*/ 409 w 554"/>
                <a:gd name="T77" fmla="*/ 55 h 306"/>
                <a:gd name="T78" fmla="*/ 411 w 554"/>
                <a:gd name="T79" fmla="*/ 13 h 306"/>
                <a:gd name="T80" fmla="*/ 445 w 554"/>
                <a:gd name="T81" fmla="*/ 0 h 306"/>
                <a:gd name="T82" fmla="*/ 470 w 554"/>
                <a:gd name="T83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306">
                  <a:moveTo>
                    <a:pt x="481" y="13"/>
                  </a:moveTo>
                  <a:lnTo>
                    <a:pt x="487" y="26"/>
                  </a:lnTo>
                  <a:lnTo>
                    <a:pt x="485" y="39"/>
                  </a:lnTo>
                  <a:lnTo>
                    <a:pt x="481" y="52"/>
                  </a:lnTo>
                  <a:lnTo>
                    <a:pt x="476" y="64"/>
                  </a:lnTo>
                  <a:lnTo>
                    <a:pt x="487" y="68"/>
                  </a:lnTo>
                  <a:lnTo>
                    <a:pt x="499" y="71"/>
                  </a:lnTo>
                  <a:lnTo>
                    <a:pt x="512" y="74"/>
                  </a:lnTo>
                  <a:lnTo>
                    <a:pt x="523" y="77"/>
                  </a:lnTo>
                  <a:lnTo>
                    <a:pt x="535" y="81"/>
                  </a:lnTo>
                  <a:lnTo>
                    <a:pt x="544" y="87"/>
                  </a:lnTo>
                  <a:lnTo>
                    <a:pt x="550" y="96"/>
                  </a:lnTo>
                  <a:lnTo>
                    <a:pt x="554" y="106"/>
                  </a:lnTo>
                  <a:lnTo>
                    <a:pt x="552" y="113"/>
                  </a:lnTo>
                  <a:lnTo>
                    <a:pt x="544" y="121"/>
                  </a:lnTo>
                  <a:lnTo>
                    <a:pt x="537" y="127"/>
                  </a:lnTo>
                  <a:lnTo>
                    <a:pt x="529" y="131"/>
                  </a:lnTo>
                  <a:lnTo>
                    <a:pt x="520" y="132"/>
                  </a:lnTo>
                  <a:lnTo>
                    <a:pt x="510" y="134"/>
                  </a:lnTo>
                  <a:lnTo>
                    <a:pt x="500" y="134"/>
                  </a:lnTo>
                  <a:lnTo>
                    <a:pt x="491" y="132"/>
                  </a:lnTo>
                  <a:lnTo>
                    <a:pt x="480" y="127"/>
                  </a:lnTo>
                  <a:lnTo>
                    <a:pt x="468" y="118"/>
                  </a:lnTo>
                  <a:lnTo>
                    <a:pt x="459" y="109"/>
                  </a:lnTo>
                  <a:lnTo>
                    <a:pt x="449" y="100"/>
                  </a:lnTo>
                  <a:lnTo>
                    <a:pt x="409" y="106"/>
                  </a:lnTo>
                  <a:lnTo>
                    <a:pt x="371" y="115"/>
                  </a:lnTo>
                  <a:lnTo>
                    <a:pt x="333" y="127"/>
                  </a:lnTo>
                  <a:lnTo>
                    <a:pt x="299" y="141"/>
                  </a:lnTo>
                  <a:lnTo>
                    <a:pt x="262" y="157"/>
                  </a:lnTo>
                  <a:lnTo>
                    <a:pt x="230" y="175"/>
                  </a:lnTo>
                  <a:lnTo>
                    <a:pt x="196" y="194"/>
                  </a:lnTo>
                  <a:lnTo>
                    <a:pt x="163" y="214"/>
                  </a:lnTo>
                  <a:lnTo>
                    <a:pt x="173" y="231"/>
                  </a:lnTo>
                  <a:lnTo>
                    <a:pt x="184" y="252"/>
                  </a:lnTo>
                  <a:lnTo>
                    <a:pt x="186" y="274"/>
                  </a:lnTo>
                  <a:lnTo>
                    <a:pt x="177" y="294"/>
                  </a:lnTo>
                  <a:lnTo>
                    <a:pt x="171" y="298"/>
                  </a:lnTo>
                  <a:lnTo>
                    <a:pt x="163" y="301"/>
                  </a:lnTo>
                  <a:lnTo>
                    <a:pt x="158" y="303"/>
                  </a:lnTo>
                  <a:lnTo>
                    <a:pt x="150" y="304"/>
                  </a:lnTo>
                  <a:lnTo>
                    <a:pt x="143" y="306"/>
                  </a:lnTo>
                  <a:lnTo>
                    <a:pt x="133" y="304"/>
                  </a:lnTo>
                  <a:lnTo>
                    <a:pt x="125" y="304"/>
                  </a:lnTo>
                  <a:lnTo>
                    <a:pt x="118" y="303"/>
                  </a:lnTo>
                  <a:lnTo>
                    <a:pt x="97" y="288"/>
                  </a:lnTo>
                  <a:lnTo>
                    <a:pt x="85" y="269"/>
                  </a:lnTo>
                  <a:lnTo>
                    <a:pt x="82" y="249"/>
                  </a:lnTo>
                  <a:lnTo>
                    <a:pt x="80" y="227"/>
                  </a:lnTo>
                  <a:lnTo>
                    <a:pt x="66" y="223"/>
                  </a:lnTo>
                  <a:lnTo>
                    <a:pt x="53" y="218"/>
                  </a:lnTo>
                  <a:lnTo>
                    <a:pt x="40" y="214"/>
                  </a:lnTo>
                  <a:lnTo>
                    <a:pt x="26" y="208"/>
                  </a:lnTo>
                  <a:lnTo>
                    <a:pt x="15" y="202"/>
                  </a:lnTo>
                  <a:lnTo>
                    <a:pt x="5" y="195"/>
                  </a:lnTo>
                  <a:lnTo>
                    <a:pt x="0" y="185"/>
                  </a:lnTo>
                  <a:lnTo>
                    <a:pt x="0" y="173"/>
                  </a:lnTo>
                  <a:lnTo>
                    <a:pt x="5" y="166"/>
                  </a:lnTo>
                  <a:lnTo>
                    <a:pt x="15" y="160"/>
                  </a:lnTo>
                  <a:lnTo>
                    <a:pt x="25" y="156"/>
                  </a:lnTo>
                  <a:lnTo>
                    <a:pt x="34" y="151"/>
                  </a:lnTo>
                  <a:lnTo>
                    <a:pt x="47" y="150"/>
                  </a:lnTo>
                  <a:lnTo>
                    <a:pt x="59" y="151"/>
                  </a:lnTo>
                  <a:lnTo>
                    <a:pt x="72" y="153"/>
                  </a:lnTo>
                  <a:lnTo>
                    <a:pt x="82" y="157"/>
                  </a:lnTo>
                  <a:lnTo>
                    <a:pt x="93" y="162"/>
                  </a:lnTo>
                  <a:lnTo>
                    <a:pt x="103" y="166"/>
                  </a:lnTo>
                  <a:lnTo>
                    <a:pt x="114" y="172"/>
                  </a:lnTo>
                  <a:lnTo>
                    <a:pt x="124" y="176"/>
                  </a:lnTo>
                  <a:lnTo>
                    <a:pt x="158" y="159"/>
                  </a:lnTo>
                  <a:lnTo>
                    <a:pt x="190" y="143"/>
                  </a:lnTo>
                  <a:lnTo>
                    <a:pt x="224" y="127"/>
                  </a:lnTo>
                  <a:lnTo>
                    <a:pt x="261" y="112"/>
                  </a:lnTo>
                  <a:lnTo>
                    <a:pt x="297" y="99"/>
                  </a:lnTo>
                  <a:lnTo>
                    <a:pt x="333" y="89"/>
                  </a:lnTo>
                  <a:lnTo>
                    <a:pt x="371" y="80"/>
                  </a:lnTo>
                  <a:lnTo>
                    <a:pt x="411" y="74"/>
                  </a:lnTo>
                  <a:lnTo>
                    <a:pt x="409" y="55"/>
                  </a:lnTo>
                  <a:lnTo>
                    <a:pt x="405" y="32"/>
                  </a:lnTo>
                  <a:lnTo>
                    <a:pt x="411" y="13"/>
                  </a:lnTo>
                  <a:lnTo>
                    <a:pt x="432" y="0"/>
                  </a:lnTo>
                  <a:lnTo>
                    <a:pt x="445" y="0"/>
                  </a:lnTo>
                  <a:lnTo>
                    <a:pt x="459" y="1"/>
                  </a:lnTo>
                  <a:lnTo>
                    <a:pt x="470" y="6"/>
                  </a:lnTo>
                  <a:lnTo>
                    <a:pt x="481" y="1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5" name="Freeform 74"/>
            <p:cNvSpPr>
              <a:spLocks/>
            </p:cNvSpPr>
            <p:nvPr/>
          </p:nvSpPr>
          <p:spPr bwMode="auto">
            <a:xfrm flipH="1">
              <a:off x="3250830" y="5080891"/>
              <a:ext cx="63400" cy="23867"/>
            </a:xfrm>
            <a:custGeom>
              <a:avLst/>
              <a:gdLst>
                <a:gd name="T0" fmla="*/ 95 w 107"/>
                <a:gd name="T1" fmla="*/ 14 h 37"/>
                <a:gd name="T2" fmla="*/ 19 w 107"/>
                <a:gd name="T3" fmla="*/ 0 h 37"/>
                <a:gd name="T4" fmla="*/ 19 w 107"/>
                <a:gd name="T5" fmla="*/ 0 h 37"/>
                <a:gd name="T6" fmla="*/ 14 w 107"/>
                <a:gd name="T7" fmla="*/ 0 h 37"/>
                <a:gd name="T8" fmla="*/ 8 w 107"/>
                <a:gd name="T9" fmla="*/ 1 h 37"/>
                <a:gd name="T10" fmla="*/ 4 w 107"/>
                <a:gd name="T11" fmla="*/ 4 h 37"/>
                <a:gd name="T12" fmla="*/ 0 w 107"/>
                <a:gd name="T13" fmla="*/ 8 h 37"/>
                <a:gd name="T14" fmla="*/ 0 w 107"/>
                <a:gd name="T15" fmla="*/ 13 h 37"/>
                <a:gd name="T16" fmla="*/ 2 w 107"/>
                <a:gd name="T17" fmla="*/ 17 h 37"/>
                <a:gd name="T18" fmla="*/ 6 w 107"/>
                <a:gd name="T19" fmla="*/ 21 h 37"/>
                <a:gd name="T20" fmla="*/ 12 w 107"/>
                <a:gd name="T21" fmla="*/ 23 h 37"/>
                <a:gd name="T22" fmla="*/ 12 w 107"/>
                <a:gd name="T23" fmla="*/ 23 h 37"/>
                <a:gd name="T24" fmla="*/ 88 w 107"/>
                <a:gd name="T25" fmla="*/ 37 h 37"/>
                <a:gd name="T26" fmla="*/ 88 w 107"/>
                <a:gd name="T27" fmla="*/ 37 h 37"/>
                <a:gd name="T28" fmla="*/ 95 w 107"/>
                <a:gd name="T29" fmla="*/ 37 h 37"/>
                <a:gd name="T30" fmla="*/ 101 w 107"/>
                <a:gd name="T31" fmla="*/ 36 h 37"/>
                <a:gd name="T32" fmla="*/ 105 w 107"/>
                <a:gd name="T33" fmla="*/ 33 h 37"/>
                <a:gd name="T34" fmla="*/ 107 w 107"/>
                <a:gd name="T35" fmla="*/ 29 h 37"/>
                <a:gd name="T36" fmla="*/ 107 w 107"/>
                <a:gd name="T37" fmla="*/ 24 h 37"/>
                <a:gd name="T38" fmla="*/ 105 w 107"/>
                <a:gd name="T39" fmla="*/ 20 h 37"/>
                <a:gd name="T40" fmla="*/ 101 w 107"/>
                <a:gd name="T41" fmla="*/ 16 h 37"/>
                <a:gd name="T42" fmla="*/ 95 w 107"/>
                <a:gd name="T43" fmla="*/ 14 h 37"/>
                <a:gd name="T44" fmla="*/ 95 w 107"/>
                <a:gd name="T4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37">
                  <a:moveTo>
                    <a:pt x="95" y="14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5" y="37"/>
                  </a:lnTo>
                  <a:lnTo>
                    <a:pt x="101" y="36"/>
                  </a:lnTo>
                  <a:lnTo>
                    <a:pt x="105" y="33"/>
                  </a:lnTo>
                  <a:lnTo>
                    <a:pt x="107" y="29"/>
                  </a:lnTo>
                  <a:lnTo>
                    <a:pt x="107" y="24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9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6" name="Freeform 75"/>
            <p:cNvSpPr>
              <a:spLocks/>
            </p:cNvSpPr>
            <p:nvPr/>
          </p:nvSpPr>
          <p:spPr bwMode="auto">
            <a:xfrm flipH="1">
              <a:off x="3173209" y="5030575"/>
              <a:ext cx="42662" cy="49025"/>
            </a:xfrm>
            <a:custGeom>
              <a:avLst/>
              <a:gdLst>
                <a:gd name="T0" fmla="*/ 70 w 72"/>
                <a:gd name="T1" fmla="*/ 59 h 76"/>
                <a:gd name="T2" fmla="*/ 28 w 72"/>
                <a:gd name="T3" fmla="*/ 6 h 76"/>
                <a:gd name="T4" fmla="*/ 28 w 72"/>
                <a:gd name="T5" fmla="*/ 6 h 76"/>
                <a:gd name="T6" fmla="*/ 23 w 72"/>
                <a:gd name="T7" fmla="*/ 3 h 76"/>
                <a:gd name="T8" fmla="*/ 19 w 72"/>
                <a:gd name="T9" fmla="*/ 0 h 76"/>
                <a:gd name="T10" fmla="*/ 13 w 72"/>
                <a:gd name="T11" fmla="*/ 0 h 76"/>
                <a:gd name="T12" fmla="*/ 7 w 72"/>
                <a:gd name="T13" fmla="*/ 2 h 76"/>
                <a:gd name="T14" fmla="*/ 4 w 72"/>
                <a:gd name="T15" fmla="*/ 6 h 76"/>
                <a:gd name="T16" fmla="*/ 0 w 72"/>
                <a:gd name="T17" fmla="*/ 9 h 76"/>
                <a:gd name="T18" fmla="*/ 0 w 72"/>
                <a:gd name="T19" fmla="*/ 13 h 76"/>
                <a:gd name="T20" fmla="*/ 2 w 72"/>
                <a:gd name="T21" fmla="*/ 18 h 76"/>
                <a:gd name="T22" fmla="*/ 2 w 72"/>
                <a:gd name="T23" fmla="*/ 18 h 76"/>
                <a:gd name="T24" fmla="*/ 44 w 72"/>
                <a:gd name="T25" fmla="*/ 72 h 76"/>
                <a:gd name="T26" fmla="*/ 44 w 72"/>
                <a:gd name="T27" fmla="*/ 72 h 76"/>
                <a:gd name="T28" fmla="*/ 47 w 72"/>
                <a:gd name="T29" fmla="*/ 75 h 76"/>
                <a:gd name="T30" fmla="*/ 53 w 72"/>
                <a:gd name="T31" fmla="*/ 76 h 76"/>
                <a:gd name="T32" fmla="*/ 59 w 72"/>
                <a:gd name="T33" fmla="*/ 76 h 76"/>
                <a:gd name="T34" fmla="*/ 65 w 72"/>
                <a:gd name="T35" fmla="*/ 75 h 76"/>
                <a:gd name="T36" fmla="*/ 68 w 72"/>
                <a:gd name="T37" fmla="*/ 72 h 76"/>
                <a:gd name="T38" fmla="*/ 72 w 72"/>
                <a:gd name="T39" fmla="*/ 67 h 76"/>
                <a:gd name="T40" fmla="*/ 72 w 72"/>
                <a:gd name="T41" fmla="*/ 63 h 76"/>
                <a:gd name="T42" fmla="*/ 70 w 72"/>
                <a:gd name="T43" fmla="*/ 59 h 76"/>
                <a:gd name="T44" fmla="*/ 70 w 72"/>
                <a:gd name="T4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6">
                  <a:moveTo>
                    <a:pt x="70" y="59"/>
                  </a:moveTo>
                  <a:lnTo>
                    <a:pt x="28" y="6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7" y="75"/>
                  </a:lnTo>
                  <a:lnTo>
                    <a:pt x="53" y="76"/>
                  </a:lnTo>
                  <a:lnTo>
                    <a:pt x="59" y="76"/>
                  </a:lnTo>
                  <a:lnTo>
                    <a:pt x="65" y="75"/>
                  </a:lnTo>
                  <a:lnTo>
                    <a:pt x="68" y="72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70" y="59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7" name="Freeform 76"/>
            <p:cNvSpPr>
              <a:spLocks/>
            </p:cNvSpPr>
            <p:nvPr/>
          </p:nvSpPr>
          <p:spPr bwMode="auto">
            <a:xfrm flipH="1">
              <a:off x="3103291" y="5006063"/>
              <a:ext cx="22516" cy="52895"/>
            </a:xfrm>
            <a:custGeom>
              <a:avLst/>
              <a:gdLst>
                <a:gd name="T0" fmla="*/ 31 w 38"/>
                <a:gd name="T1" fmla="*/ 72 h 82"/>
                <a:gd name="T2" fmla="*/ 38 w 38"/>
                <a:gd name="T3" fmla="*/ 14 h 82"/>
                <a:gd name="T4" fmla="*/ 38 w 38"/>
                <a:gd name="T5" fmla="*/ 14 h 82"/>
                <a:gd name="T6" fmla="*/ 38 w 38"/>
                <a:gd name="T7" fmla="*/ 9 h 82"/>
                <a:gd name="T8" fmla="*/ 36 w 38"/>
                <a:gd name="T9" fmla="*/ 5 h 82"/>
                <a:gd name="T10" fmla="*/ 31 w 38"/>
                <a:gd name="T11" fmla="*/ 2 h 82"/>
                <a:gd name="T12" fmla="*/ 25 w 38"/>
                <a:gd name="T13" fmla="*/ 0 h 82"/>
                <a:gd name="T14" fmla="*/ 19 w 38"/>
                <a:gd name="T15" fmla="*/ 2 h 82"/>
                <a:gd name="T16" fmla="*/ 13 w 38"/>
                <a:gd name="T17" fmla="*/ 3 h 82"/>
                <a:gd name="T18" fmla="*/ 10 w 38"/>
                <a:gd name="T19" fmla="*/ 6 h 82"/>
                <a:gd name="T20" fmla="*/ 8 w 38"/>
                <a:gd name="T21" fmla="*/ 11 h 82"/>
                <a:gd name="T22" fmla="*/ 8 w 38"/>
                <a:gd name="T23" fmla="*/ 11 h 82"/>
                <a:gd name="T24" fmla="*/ 0 w 38"/>
                <a:gd name="T25" fmla="*/ 70 h 82"/>
                <a:gd name="T26" fmla="*/ 0 w 38"/>
                <a:gd name="T27" fmla="*/ 70 h 82"/>
                <a:gd name="T28" fmla="*/ 2 w 38"/>
                <a:gd name="T29" fmla="*/ 75 h 82"/>
                <a:gd name="T30" fmla="*/ 4 w 38"/>
                <a:gd name="T31" fmla="*/ 78 h 82"/>
                <a:gd name="T32" fmla="*/ 10 w 38"/>
                <a:gd name="T33" fmla="*/ 81 h 82"/>
                <a:gd name="T34" fmla="*/ 15 w 38"/>
                <a:gd name="T35" fmla="*/ 82 h 82"/>
                <a:gd name="T36" fmla="*/ 21 w 38"/>
                <a:gd name="T37" fmla="*/ 82 h 82"/>
                <a:gd name="T38" fmla="*/ 27 w 38"/>
                <a:gd name="T39" fmla="*/ 81 h 82"/>
                <a:gd name="T40" fmla="*/ 29 w 38"/>
                <a:gd name="T41" fmla="*/ 76 h 82"/>
                <a:gd name="T42" fmla="*/ 31 w 38"/>
                <a:gd name="T43" fmla="*/ 72 h 82"/>
                <a:gd name="T44" fmla="*/ 31 w 38"/>
                <a:gd name="T45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82">
                  <a:moveTo>
                    <a:pt x="31" y="72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8"/>
                  </a:lnTo>
                  <a:lnTo>
                    <a:pt x="10" y="81"/>
                  </a:lnTo>
                  <a:lnTo>
                    <a:pt x="15" y="82"/>
                  </a:lnTo>
                  <a:lnTo>
                    <a:pt x="21" y="82"/>
                  </a:lnTo>
                  <a:lnTo>
                    <a:pt x="27" y="81"/>
                  </a:lnTo>
                  <a:lnTo>
                    <a:pt x="29" y="76"/>
                  </a:lnTo>
                  <a:lnTo>
                    <a:pt x="31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sp>
          <p:nvSpPr>
            <p:cNvPr id="238" name="Freeform 97"/>
            <p:cNvSpPr>
              <a:spLocks/>
            </p:cNvSpPr>
            <p:nvPr/>
          </p:nvSpPr>
          <p:spPr bwMode="auto">
            <a:xfrm flipH="1">
              <a:off x="2656528" y="5662094"/>
              <a:ext cx="619188" cy="153525"/>
            </a:xfrm>
            <a:custGeom>
              <a:avLst/>
              <a:gdLst>
                <a:gd name="T0" fmla="*/ 2 w 1045"/>
                <a:gd name="T1" fmla="*/ 48 h 238"/>
                <a:gd name="T2" fmla="*/ 4 w 1045"/>
                <a:gd name="T3" fmla="*/ 121 h 238"/>
                <a:gd name="T4" fmla="*/ 44 w 1045"/>
                <a:gd name="T5" fmla="*/ 180 h 238"/>
                <a:gd name="T6" fmla="*/ 105 w 1045"/>
                <a:gd name="T7" fmla="*/ 213 h 238"/>
                <a:gd name="T8" fmla="*/ 179 w 1045"/>
                <a:gd name="T9" fmla="*/ 229 h 238"/>
                <a:gd name="T10" fmla="*/ 257 w 1045"/>
                <a:gd name="T11" fmla="*/ 236 h 238"/>
                <a:gd name="T12" fmla="*/ 339 w 1045"/>
                <a:gd name="T13" fmla="*/ 229 h 238"/>
                <a:gd name="T14" fmla="*/ 421 w 1045"/>
                <a:gd name="T15" fmla="*/ 204 h 238"/>
                <a:gd name="T16" fmla="*/ 497 w 1045"/>
                <a:gd name="T17" fmla="*/ 169 h 238"/>
                <a:gd name="T18" fmla="*/ 565 w 1045"/>
                <a:gd name="T19" fmla="*/ 126 h 238"/>
                <a:gd name="T20" fmla="*/ 626 w 1045"/>
                <a:gd name="T21" fmla="*/ 83 h 238"/>
                <a:gd name="T22" fmla="*/ 689 w 1045"/>
                <a:gd name="T23" fmla="*/ 73 h 238"/>
                <a:gd name="T24" fmla="*/ 754 w 1045"/>
                <a:gd name="T25" fmla="*/ 88 h 238"/>
                <a:gd name="T26" fmla="*/ 813 w 1045"/>
                <a:gd name="T27" fmla="*/ 117 h 238"/>
                <a:gd name="T28" fmla="*/ 864 w 1045"/>
                <a:gd name="T29" fmla="*/ 140 h 238"/>
                <a:gd name="T30" fmla="*/ 918 w 1045"/>
                <a:gd name="T31" fmla="*/ 140 h 238"/>
                <a:gd name="T32" fmla="*/ 969 w 1045"/>
                <a:gd name="T33" fmla="*/ 130 h 238"/>
                <a:gd name="T34" fmla="*/ 1017 w 1045"/>
                <a:gd name="T35" fmla="*/ 111 h 238"/>
                <a:gd name="T36" fmla="*/ 1041 w 1045"/>
                <a:gd name="T37" fmla="*/ 95 h 238"/>
                <a:gd name="T38" fmla="*/ 1045 w 1045"/>
                <a:gd name="T39" fmla="*/ 88 h 238"/>
                <a:gd name="T40" fmla="*/ 1038 w 1045"/>
                <a:gd name="T41" fmla="*/ 81 h 238"/>
                <a:gd name="T42" fmla="*/ 1026 w 1045"/>
                <a:gd name="T43" fmla="*/ 78 h 238"/>
                <a:gd name="T44" fmla="*/ 1003 w 1045"/>
                <a:gd name="T45" fmla="*/ 91 h 238"/>
                <a:gd name="T46" fmla="*/ 963 w 1045"/>
                <a:gd name="T47" fmla="*/ 107 h 238"/>
                <a:gd name="T48" fmla="*/ 921 w 1045"/>
                <a:gd name="T49" fmla="*/ 117 h 238"/>
                <a:gd name="T50" fmla="*/ 876 w 1045"/>
                <a:gd name="T51" fmla="*/ 118 h 238"/>
                <a:gd name="T52" fmla="*/ 824 w 1045"/>
                <a:gd name="T53" fmla="*/ 95 h 238"/>
                <a:gd name="T54" fmla="*/ 756 w 1045"/>
                <a:gd name="T55" fmla="*/ 63 h 238"/>
                <a:gd name="T56" fmla="*/ 680 w 1045"/>
                <a:gd name="T57" fmla="*/ 50 h 238"/>
                <a:gd name="T58" fmla="*/ 605 w 1045"/>
                <a:gd name="T59" fmla="*/ 65 h 238"/>
                <a:gd name="T60" fmla="*/ 544 w 1045"/>
                <a:gd name="T61" fmla="*/ 110 h 238"/>
                <a:gd name="T62" fmla="*/ 480 w 1045"/>
                <a:gd name="T63" fmla="*/ 149 h 238"/>
                <a:gd name="T64" fmla="*/ 411 w 1045"/>
                <a:gd name="T65" fmla="*/ 181 h 238"/>
                <a:gd name="T66" fmla="*/ 337 w 1045"/>
                <a:gd name="T67" fmla="*/ 206 h 238"/>
                <a:gd name="T68" fmla="*/ 261 w 1045"/>
                <a:gd name="T69" fmla="*/ 213 h 238"/>
                <a:gd name="T70" fmla="*/ 183 w 1045"/>
                <a:gd name="T71" fmla="*/ 206 h 238"/>
                <a:gd name="T72" fmla="*/ 110 w 1045"/>
                <a:gd name="T73" fmla="*/ 190 h 238"/>
                <a:gd name="T74" fmla="*/ 55 w 1045"/>
                <a:gd name="T75" fmla="*/ 155 h 238"/>
                <a:gd name="T76" fmla="*/ 30 w 1045"/>
                <a:gd name="T77" fmla="*/ 99 h 238"/>
                <a:gd name="T78" fmla="*/ 32 w 1045"/>
                <a:gd name="T79" fmla="*/ 41 h 238"/>
                <a:gd name="T80" fmla="*/ 32 w 1045"/>
                <a:gd name="T81" fmla="*/ 8 h 238"/>
                <a:gd name="T82" fmla="*/ 25 w 1045"/>
                <a:gd name="T83" fmla="*/ 2 h 238"/>
                <a:gd name="T84" fmla="*/ 13 w 1045"/>
                <a:gd name="T85" fmla="*/ 2 h 238"/>
                <a:gd name="T86" fmla="*/ 6 w 1045"/>
                <a:gd name="T87" fmla="*/ 8 h 238"/>
                <a:gd name="T88" fmla="*/ 4 w 1045"/>
                <a:gd name="T89" fmla="*/ 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238">
                  <a:moveTo>
                    <a:pt x="4" y="12"/>
                  </a:moveTo>
                  <a:lnTo>
                    <a:pt x="2" y="48"/>
                  </a:lnTo>
                  <a:lnTo>
                    <a:pt x="0" y="85"/>
                  </a:lnTo>
                  <a:lnTo>
                    <a:pt x="4" y="121"/>
                  </a:lnTo>
                  <a:lnTo>
                    <a:pt x="19" y="155"/>
                  </a:lnTo>
                  <a:lnTo>
                    <a:pt x="44" y="180"/>
                  </a:lnTo>
                  <a:lnTo>
                    <a:pt x="72" y="199"/>
                  </a:lnTo>
                  <a:lnTo>
                    <a:pt x="105" y="213"/>
                  </a:lnTo>
                  <a:lnTo>
                    <a:pt x="141" y="223"/>
                  </a:lnTo>
                  <a:lnTo>
                    <a:pt x="179" y="229"/>
                  </a:lnTo>
                  <a:lnTo>
                    <a:pt x="219" y="234"/>
                  </a:lnTo>
                  <a:lnTo>
                    <a:pt x="257" y="236"/>
                  </a:lnTo>
                  <a:lnTo>
                    <a:pt x="295" y="238"/>
                  </a:lnTo>
                  <a:lnTo>
                    <a:pt x="339" y="229"/>
                  </a:lnTo>
                  <a:lnTo>
                    <a:pt x="381" y="218"/>
                  </a:lnTo>
                  <a:lnTo>
                    <a:pt x="421" y="204"/>
                  </a:lnTo>
                  <a:lnTo>
                    <a:pt x="459" y="188"/>
                  </a:lnTo>
                  <a:lnTo>
                    <a:pt x="497" y="169"/>
                  </a:lnTo>
                  <a:lnTo>
                    <a:pt x="531" y="149"/>
                  </a:lnTo>
                  <a:lnTo>
                    <a:pt x="565" y="126"/>
                  </a:lnTo>
                  <a:lnTo>
                    <a:pt x="598" y="101"/>
                  </a:lnTo>
                  <a:lnTo>
                    <a:pt x="626" y="83"/>
                  </a:lnTo>
                  <a:lnTo>
                    <a:pt x="657" y="75"/>
                  </a:lnTo>
                  <a:lnTo>
                    <a:pt x="689" y="73"/>
                  </a:lnTo>
                  <a:lnTo>
                    <a:pt x="722" y="78"/>
                  </a:lnTo>
                  <a:lnTo>
                    <a:pt x="754" y="88"/>
                  </a:lnTo>
                  <a:lnTo>
                    <a:pt x="784" y="101"/>
                  </a:lnTo>
                  <a:lnTo>
                    <a:pt x="813" y="117"/>
                  </a:lnTo>
                  <a:lnTo>
                    <a:pt x="838" y="134"/>
                  </a:lnTo>
                  <a:lnTo>
                    <a:pt x="864" y="140"/>
                  </a:lnTo>
                  <a:lnTo>
                    <a:pt x="891" y="142"/>
                  </a:lnTo>
                  <a:lnTo>
                    <a:pt x="918" y="140"/>
                  </a:lnTo>
                  <a:lnTo>
                    <a:pt x="944" y="136"/>
                  </a:lnTo>
                  <a:lnTo>
                    <a:pt x="969" y="130"/>
                  </a:lnTo>
                  <a:lnTo>
                    <a:pt x="994" y="121"/>
                  </a:lnTo>
                  <a:lnTo>
                    <a:pt x="1017" y="111"/>
                  </a:lnTo>
                  <a:lnTo>
                    <a:pt x="1038" y="99"/>
                  </a:lnTo>
                  <a:lnTo>
                    <a:pt x="1041" y="95"/>
                  </a:lnTo>
                  <a:lnTo>
                    <a:pt x="1045" y="91"/>
                  </a:lnTo>
                  <a:lnTo>
                    <a:pt x="1045" y="88"/>
                  </a:lnTo>
                  <a:lnTo>
                    <a:pt x="1041" y="83"/>
                  </a:lnTo>
                  <a:lnTo>
                    <a:pt x="1038" y="81"/>
                  </a:lnTo>
                  <a:lnTo>
                    <a:pt x="1032" y="78"/>
                  </a:lnTo>
                  <a:lnTo>
                    <a:pt x="1026" y="78"/>
                  </a:lnTo>
                  <a:lnTo>
                    <a:pt x="1020" y="81"/>
                  </a:lnTo>
                  <a:lnTo>
                    <a:pt x="1003" y="91"/>
                  </a:lnTo>
                  <a:lnTo>
                    <a:pt x="984" y="98"/>
                  </a:lnTo>
                  <a:lnTo>
                    <a:pt x="963" y="107"/>
                  </a:lnTo>
                  <a:lnTo>
                    <a:pt x="942" y="113"/>
                  </a:lnTo>
                  <a:lnTo>
                    <a:pt x="921" y="117"/>
                  </a:lnTo>
                  <a:lnTo>
                    <a:pt x="899" y="118"/>
                  </a:lnTo>
                  <a:lnTo>
                    <a:pt x="876" y="118"/>
                  </a:lnTo>
                  <a:lnTo>
                    <a:pt x="855" y="116"/>
                  </a:lnTo>
                  <a:lnTo>
                    <a:pt x="824" y="95"/>
                  </a:lnTo>
                  <a:lnTo>
                    <a:pt x="792" y="78"/>
                  </a:lnTo>
                  <a:lnTo>
                    <a:pt x="756" y="63"/>
                  </a:lnTo>
                  <a:lnTo>
                    <a:pt x="718" y="53"/>
                  </a:lnTo>
                  <a:lnTo>
                    <a:pt x="680" y="50"/>
                  </a:lnTo>
                  <a:lnTo>
                    <a:pt x="642" y="53"/>
                  </a:lnTo>
                  <a:lnTo>
                    <a:pt x="605" y="65"/>
                  </a:lnTo>
                  <a:lnTo>
                    <a:pt x="573" y="86"/>
                  </a:lnTo>
                  <a:lnTo>
                    <a:pt x="544" y="110"/>
                  </a:lnTo>
                  <a:lnTo>
                    <a:pt x="512" y="130"/>
                  </a:lnTo>
                  <a:lnTo>
                    <a:pt x="480" y="149"/>
                  </a:lnTo>
                  <a:lnTo>
                    <a:pt x="447" y="167"/>
                  </a:lnTo>
                  <a:lnTo>
                    <a:pt x="411" y="181"/>
                  </a:lnTo>
                  <a:lnTo>
                    <a:pt x="375" y="194"/>
                  </a:lnTo>
                  <a:lnTo>
                    <a:pt x="337" y="206"/>
                  </a:lnTo>
                  <a:lnTo>
                    <a:pt x="299" y="215"/>
                  </a:lnTo>
                  <a:lnTo>
                    <a:pt x="261" y="213"/>
                  </a:lnTo>
                  <a:lnTo>
                    <a:pt x="223" y="210"/>
                  </a:lnTo>
                  <a:lnTo>
                    <a:pt x="183" y="206"/>
                  </a:lnTo>
                  <a:lnTo>
                    <a:pt x="147" y="200"/>
                  </a:lnTo>
                  <a:lnTo>
                    <a:pt x="110" y="190"/>
                  </a:lnTo>
                  <a:lnTo>
                    <a:pt x="80" y="175"/>
                  </a:lnTo>
                  <a:lnTo>
                    <a:pt x="55" y="155"/>
                  </a:lnTo>
                  <a:lnTo>
                    <a:pt x="38" y="127"/>
                  </a:lnTo>
                  <a:lnTo>
                    <a:pt x="30" y="99"/>
                  </a:lnTo>
                  <a:lnTo>
                    <a:pt x="30" y="70"/>
                  </a:lnTo>
                  <a:lnTo>
                    <a:pt x="32" y="41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30" y="3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8" y="3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endParaRPr>
            </a:p>
          </p:txBody>
        </p:sp>
        <p:grpSp>
          <p:nvGrpSpPr>
            <p:cNvPr id="249" name="Gruppieren 248"/>
            <p:cNvGrpSpPr/>
            <p:nvPr/>
          </p:nvGrpSpPr>
          <p:grpSpPr>
            <a:xfrm flipH="1">
              <a:off x="1427377" y="4823285"/>
              <a:ext cx="1183145" cy="827938"/>
              <a:chOff x="7014812" y="1235290"/>
              <a:chExt cx="1607267" cy="1138751"/>
            </a:xfrm>
          </p:grpSpPr>
          <p:sp>
            <p:nvSpPr>
              <p:cNvPr id="250" name="Freeform 8"/>
              <p:cNvSpPr>
                <a:spLocks/>
              </p:cNvSpPr>
              <p:nvPr/>
            </p:nvSpPr>
            <p:spPr bwMode="auto">
              <a:xfrm>
                <a:off x="7762413" y="1741306"/>
                <a:ext cx="284257" cy="484249"/>
              </a:xfrm>
              <a:custGeom>
                <a:avLst/>
                <a:gdLst>
                  <a:gd name="T0" fmla="*/ 388 w 1319"/>
                  <a:gd name="T1" fmla="*/ 300 h 2247"/>
                  <a:gd name="T2" fmla="*/ 432 w 1319"/>
                  <a:gd name="T3" fmla="*/ 349 h 2247"/>
                  <a:gd name="T4" fmla="*/ 514 w 1319"/>
                  <a:gd name="T5" fmla="*/ 405 h 2247"/>
                  <a:gd name="T6" fmla="*/ 655 w 1319"/>
                  <a:gd name="T7" fmla="*/ 458 h 2247"/>
                  <a:gd name="T8" fmla="*/ 868 w 1319"/>
                  <a:gd name="T9" fmla="*/ 502 h 2247"/>
                  <a:gd name="T10" fmla="*/ 795 w 1319"/>
                  <a:gd name="T11" fmla="*/ 616 h 2247"/>
                  <a:gd name="T12" fmla="*/ 819 w 1319"/>
                  <a:gd name="T13" fmla="*/ 681 h 2247"/>
                  <a:gd name="T14" fmla="*/ 849 w 1319"/>
                  <a:gd name="T15" fmla="*/ 802 h 2247"/>
                  <a:gd name="T16" fmla="*/ 863 w 1319"/>
                  <a:gd name="T17" fmla="*/ 964 h 2247"/>
                  <a:gd name="T18" fmla="*/ 853 w 1319"/>
                  <a:gd name="T19" fmla="*/ 1166 h 2247"/>
                  <a:gd name="T20" fmla="*/ 815 w 1319"/>
                  <a:gd name="T21" fmla="*/ 1345 h 2247"/>
                  <a:gd name="T22" fmla="*/ 781 w 1319"/>
                  <a:gd name="T23" fmla="*/ 1426 h 2247"/>
                  <a:gd name="T24" fmla="*/ 737 w 1319"/>
                  <a:gd name="T25" fmla="*/ 1506 h 2247"/>
                  <a:gd name="T26" fmla="*/ 689 w 1319"/>
                  <a:gd name="T27" fmla="*/ 1583 h 2247"/>
                  <a:gd name="T28" fmla="*/ 640 w 1319"/>
                  <a:gd name="T29" fmla="*/ 1656 h 2247"/>
                  <a:gd name="T30" fmla="*/ 592 w 1319"/>
                  <a:gd name="T31" fmla="*/ 1725 h 2247"/>
                  <a:gd name="T32" fmla="*/ 500 w 1319"/>
                  <a:gd name="T33" fmla="*/ 1806 h 2247"/>
                  <a:gd name="T34" fmla="*/ 422 w 1319"/>
                  <a:gd name="T35" fmla="*/ 1875 h 2247"/>
                  <a:gd name="T36" fmla="*/ 349 w 1319"/>
                  <a:gd name="T37" fmla="*/ 1919 h 2247"/>
                  <a:gd name="T38" fmla="*/ 301 w 1319"/>
                  <a:gd name="T39" fmla="*/ 1952 h 2247"/>
                  <a:gd name="T40" fmla="*/ 267 w 1319"/>
                  <a:gd name="T41" fmla="*/ 1968 h 2247"/>
                  <a:gd name="T42" fmla="*/ 228 w 1319"/>
                  <a:gd name="T43" fmla="*/ 1980 h 2247"/>
                  <a:gd name="T44" fmla="*/ 156 w 1319"/>
                  <a:gd name="T45" fmla="*/ 2000 h 2247"/>
                  <a:gd name="T46" fmla="*/ 83 w 1319"/>
                  <a:gd name="T47" fmla="*/ 2041 h 2247"/>
                  <a:gd name="T48" fmla="*/ 20 w 1319"/>
                  <a:gd name="T49" fmla="*/ 2098 h 2247"/>
                  <a:gd name="T50" fmla="*/ 0 w 1319"/>
                  <a:gd name="T51" fmla="*/ 2175 h 2247"/>
                  <a:gd name="T52" fmla="*/ 30 w 1319"/>
                  <a:gd name="T53" fmla="*/ 2231 h 2247"/>
                  <a:gd name="T54" fmla="*/ 107 w 1319"/>
                  <a:gd name="T55" fmla="*/ 2247 h 2247"/>
                  <a:gd name="T56" fmla="*/ 209 w 1319"/>
                  <a:gd name="T57" fmla="*/ 2235 h 2247"/>
                  <a:gd name="T58" fmla="*/ 301 w 1319"/>
                  <a:gd name="T59" fmla="*/ 2219 h 2247"/>
                  <a:gd name="T60" fmla="*/ 349 w 1319"/>
                  <a:gd name="T61" fmla="*/ 2203 h 2247"/>
                  <a:gd name="T62" fmla="*/ 534 w 1319"/>
                  <a:gd name="T63" fmla="*/ 2134 h 2247"/>
                  <a:gd name="T64" fmla="*/ 616 w 1319"/>
                  <a:gd name="T65" fmla="*/ 2069 h 2247"/>
                  <a:gd name="T66" fmla="*/ 752 w 1319"/>
                  <a:gd name="T67" fmla="*/ 1940 h 2247"/>
                  <a:gd name="T68" fmla="*/ 926 w 1319"/>
                  <a:gd name="T69" fmla="*/ 1758 h 2247"/>
                  <a:gd name="T70" fmla="*/ 1086 w 1319"/>
                  <a:gd name="T71" fmla="*/ 1531 h 2247"/>
                  <a:gd name="T72" fmla="*/ 1212 w 1319"/>
                  <a:gd name="T73" fmla="*/ 1268 h 2247"/>
                  <a:gd name="T74" fmla="*/ 1270 w 1319"/>
                  <a:gd name="T75" fmla="*/ 1025 h 2247"/>
                  <a:gd name="T76" fmla="*/ 1309 w 1319"/>
                  <a:gd name="T77" fmla="*/ 859 h 2247"/>
                  <a:gd name="T78" fmla="*/ 1319 w 1319"/>
                  <a:gd name="T79" fmla="*/ 741 h 2247"/>
                  <a:gd name="T80" fmla="*/ 1319 w 1319"/>
                  <a:gd name="T81" fmla="*/ 681 h 2247"/>
                  <a:gd name="T82" fmla="*/ 902 w 1319"/>
                  <a:gd name="T83" fmla="*/ 470 h 2247"/>
                  <a:gd name="T84" fmla="*/ 887 w 1319"/>
                  <a:gd name="T85" fmla="*/ 442 h 2247"/>
                  <a:gd name="T86" fmla="*/ 863 w 1319"/>
                  <a:gd name="T87" fmla="*/ 385 h 2247"/>
                  <a:gd name="T88" fmla="*/ 834 w 1319"/>
                  <a:gd name="T89" fmla="*/ 312 h 2247"/>
                  <a:gd name="T90" fmla="*/ 805 w 1319"/>
                  <a:gd name="T91" fmla="*/ 239 h 2247"/>
                  <a:gd name="T92" fmla="*/ 786 w 1319"/>
                  <a:gd name="T93" fmla="*/ 191 h 2247"/>
                  <a:gd name="T94" fmla="*/ 766 w 1319"/>
                  <a:gd name="T95" fmla="*/ 138 h 2247"/>
                  <a:gd name="T96" fmla="*/ 747 w 1319"/>
                  <a:gd name="T97" fmla="*/ 93 h 2247"/>
                  <a:gd name="T98" fmla="*/ 713 w 1319"/>
                  <a:gd name="T99" fmla="*/ 25 h 2247"/>
                  <a:gd name="T100" fmla="*/ 524 w 1319"/>
                  <a:gd name="T101" fmla="*/ 49 h 2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19" h="2247">
                    <a:moveTo>
                      <a:pt x="374" y="276"/>
                    </a:moveTo>
                    <a:lnTo>
                      <a:pt x="374" y="280"/>
                    </a:lnTo>
                    <a:lnTo>
                      <a:pt x="388" y="300"/>
                    </a:lnTo>
                    <a:lnTo>
                      <a:pt x="398" y="312"/>
                    </a:lnTo>
                    <a:lnTo>
                      <a:pt x="412" y="328"/>
                    </a:lnTo>
                    <a:lnTo>
                      <a:pt x="432" y="349"/>
                    </a:lnTo>
                    <a:lnTo>
                      <a:pt x="456" y="369"/>
                    </a:lnTo>
                    <a:lnTo>
                      <a:pt x="480" y="389"/>
                    </a:lnTo>
                    <a:lnTo>
                      <a:pt x="514" y="405"/>
                    </a:lnTo>
                    <a:lnTo>
                      <a:pt x="553" y="421"/>
                    </a:lnTo>
                    <a:lnTo>
                      <a:pt x="601" y="442"/>
                    </a:lnTo>
                    <a:lnTo>
                      <a:pt x="655" y="458"/>
                    </a:lnTo>
                    <a:lnTo>
                      <a:pt x="718" y="474"/>
                    </a:lnTo>
                    <a:lnTo>
                      <a:pt x="790" y="490"/>
                    </a:lnTo>
                    <a:lnTo>
                      <a:pt x="868" y="502"/>
                    </a:lnTo>
                    <a:lnTo>
                      <a:pt x="965" y="620"/>
                    </a:lnTo>
                    <a:lnTo>
                      <a:pt x="790" y="604"/>
                    </a:lnTo>
                    <a:lnTo>
                      <a:pt x="795" y="616"/>
                    </a:lnTo>
                    <a:lnTo>
                      <a:pt x="800" y="632"/>
                    </a:lnTo>
                    <a:lnTo>
                      <a:pt x="810" y="656"/>
                    </a:lnTo>
                    <a:lnTo>
                      <a:pt x="819" y="681"/>
                    </a:lnTo>
                    <a:lnTo>
                      <a:pt x="829" y="717"/>
                    </a:lnTo>
                    <a:lnTo>
                      <a:pt x="839" y="757"/>
                    </a:lnTo>
                    <a:lnTo>
                      <a:pt x="849" y="802"/>
                    </a:lnTo>
                    <a:lnTo>
                      <a:pt x="853" y="851"/>
                    </a:lnTo>
                    <a:lnTo>
                      <a:pt x="863" y="907"/>
                    </a:lnTo>
                    <a:lnTo>
                      <a:pt x="863" y="964"/>
                    </a:lnTo>
                    <a:lnTo>
                      <a:pt x="863" y="1029"/>
                    </a:lnTo>
                    <a:lnTo>
                      <a:pt x="863" y="1094"/>
                    </a:lnTo>
                    <a:lnTo>
                      <a:pt x="853" y="1166"/>
                    </a:lnTo>
                    <a:lnTo>
                      <a:pt x="839" y="1235"/>
                    </a:lnTo>
                    <a:lnTo>
                      <a:pt x="824" y="1316"/>
                    </a:lnTo>
                    <a:lnTo>
                      <a:pt x="815" y="1345"/>
                    </a:lnTo>
                    <a:lnTo>
                      <a:pt x="800" y="1369"/>
                    </a:lnTo>
                    <a:lnTo>
                      <a:pt x="790" y="1397"/>
                    </a:lnTo>
                    <a:lnTo>
                      <a:pt x="781" y="1426"/>
                    </a:lnTo>
                    <a:lnTo>
                      <a:pt x="766" y="1450"/>
                    </a:lnTo>
                    <a:lnTo>
                      <a:pt x="752" y="1478"/>
                    </a:lnTo>
                    <a:lnTo>
                      <a:pt x="737" y="1506"/>
                    </a:lnTo>
                    <a:lnTo>
                      <a:pt x="727" y="1535"/>
                    </a:lnTo>
                    <a:lnTo>
                      <a:pt x="708" y="1559"/>
                    </a:lnTo>
                    <a:lnTo>
                      <a:pt x="689" y="1583"/>
                    </a:lnTo>
                    <a:lnTo>
                      <a:pt x="674" y="1612"/>
                    </a:lnTo>
                    <a:lnTo>
                      <a:pt x="655" y="1636"/>
                    </a:lnTo>
                    <a:lnTo>
                      <a:pt x="640" y="1656"/>
                    </a:lnTo>
                    <a:lnTo>
                      <a:pt x="621" y="1681"/>
                    </a:lnTo>
                    <a:lnTo>
                      <a:pt x="606" y="1701"/>
                    </a:lnTo>
                    <a:lnTo>
                      <a:pt x="592" y="1725"/>
                    </a:lnTo>
                    <a:lnTo>
                      <a:pt x="558" y="1753"/>
                    </a:lnTo>
                    <a:lnTo>
                      <a:pt x="534" y="1782"/>
                    </a:lnTo>
                    <a:lnTo>
                      <a:pt x="500" y="1806"/>
                    </a:lnTo>
                    <a:lnTo>
                      <a:pt x="475" y="1830"/>
                    </a:lnTo>
                    <a:lnTo>
                      <a:pt x="446" y="1851"/>
                    </a:lnTo>
                    <a:lnTo>
                      <a:pt x="422" y="1875"/>
                    </a:lnTo>
                    <a:lnTo>
                      <a:pt x="393" y="1891"/>
                    </a:lnTo>
                    <a:lnTo>
                      <a:pt x="374" y="1907"/>
                    </a:lnTo>
                    <a:lnTo>
                      <a:pt x="349" y="1919"/>
                    </a:lnTo>
                    <a:lnTo>
                      <a:pt x="330" y="1936"/>
                    </a:lnTo>
                    <a:lnTo>
                      <a:pt x="311" y="1944"/>
                    </a:lnTo>
                    <a:lnTo>
                      <a:pt x="301" y="1952"/>
                    </a:lnTo>
                    <a:lnTo>
                      <a:pt x="277" y="1964"/>
                    </a:lnTo>
                    <a:lnTo>
                      <a:pt x="272" y="1968"/>
                    </a:lnTo>
                    <a:lnTo>
                      <a:pt x="267" y="1968"/>
                    </a:lnTo>
                    <a:lnTo>
                      <a:pt x="257" y="1968"/>
                    </a:lnTo>
                    <a:lnTo>
                      <a:pt x="243" y="1972"/>
                    </a:lnTo>
                    <a:lnTo>
                      <a:pt x="228" y="1980"/>
                    </a:lnTo>
                    <a:lnTo>
                      <a:pt x="204" y="1984"/>
                    </a:lnTo>
                    <a:lnTo>
                      <a:pt x="180" y="1992"/>
                    </a:lnTo>
                    <a:lnTo>
                      <a:pt x="156" y="2000"/>
                    </a:lnTo>
                    <a:lnTo>
                      <a:pt x="131" y="2017"/>
                    </a:lnTo>
                    <a:lnTo>
                      <a:pt x="107" y="2029"/>
                    </a:lnTo>
                    <a:lnTo>
                      <a:pt x="83" y="2041"/>
                    </a:lnTo>
                    <a:lnTo>
                      <a:pt x="59" y="2061"/>
                    </a:lnTo>
                    <a:lnTo>
                      <a:pt x="39" y="2081"/>
                    </a:lnTo>
                    <a:lnTo>
                      <a:pt x="20" y="2098"/>
                    </a:lnTo>
                    <a:lnTo>
                      <a:pt x="10" y="2122"/>
                    </a:lnTo>
                    <a:lnTo>
                      <a:pt x="0" y="2146"/>
                    </a:lnTo>
                    <a:lnTo>
                      <a:pt x="0" y="2175"/>
                    </a:lnTo>
                    <a:lnTo>
                      <a:pt x="0" y="2199"/>
                    </a:lnTo>
                    <a:lnTo>
                      <a:pt x="10" y="2219"/>
                    </a:lnTo>
                    <a:lnTo>
                      <a:pt x="30" y="2231"/>
                    </a:lnTo>
                    <a:lnTo>
                      <a:pt x="54" y="2243"/>
                    </a:lnTo>
                    <a:lnTo>
                      <a:pt x="78" y="2243"/>
                    </a:lnTo>
                    <a:lnTo>
                      <a:pt x="107" y="2247"/>
                    </a:lnTo>
                    <a:lnTo>
                      <a:pt x="146" y="2243"/>
                    </a:lnTo>
                    <a:lnTo>
                      <a:pt x="180" y="2243"/>
                    </a:lnTo>
                    <a:lnTo>
                      <a:pt x="209" y="2235"/>
                    </a:lnTo>
                    <a:lnTo>
                      <a:pt x="243" y="2231"/>
                    </a:lnTo>
                    <a:lnTo>
                      <a:pt x="272" y="2223"/>
                    </a:lnTo>
                    <a:lnTo>
                      <a:pt x="301" y="2219"/>
                    </a:lnTo>
                    <a:lnTo>
                      <a:pt x="320" y="2211"/>
                    </a:lnTo>
                    <a:lnTo>
                      <a:pt x="340" y="2207"/>
                    </a:lnTo>
                    <a:lnTo>
                      <a:pt x="349" y="2203"/>
                    </a:lnTo>
                    <a:lnTo>
                      <a:pt x="359" y="2203"/>
                    </a:lnTo>
                    <a:lnTo>
                      <a:pt x="534" y="2142"/>
                    </a:lnTo>
                    <a:lnTo>
                      <a:pt x="534" y="2134"/>
                    </a:lnTo>
                    <a:lnTo>
                      <a:pt x="553" y="2122"/>
                    </a:lnTo>
                    <a:lnTo>
                      <a:pt x="577" y="2098"/>
                    </a:lnTo>
                    <a:lnTo>
                      <a:pt x="616" y="2069"/>
                    </a:lnTo>
                    <a:lnTo>
                      <a:pt x="655" y="2033"/>
                    </a:lnTo>
                    <a:lnTo>
                      <a:pt x="703" y="1992"/>
                    </a:lnTo>
                    <a:lnTo>
                      <a:pt x="752" y="1940"/>
                    </a:lnTo>
                    <a:lnTo>
                      <a:pt x="815" y="1887"/>
                    </a:lnTo>
                    <a:lnTo>
                      <a:pt x="868" y="1826"/>
                    </a:lnTo>
                    <a:lnTo>
                      <a:pt x="926" y="1758"/>
                    </a:lnTo>
                    <a:lnTo>
                      <a:pt x="979" y="1685"/>
                    </a:lnTo>
                    <a:lnTo>
                      <a:pt x="1038" y="1612"/>
                    </a:lnTo>
                    <a:lnTo>
                      <a:pt x="1086" y="1531"/>
                    </a:lnTo>
                    <a:lnTo>
                      <a:pt x="1135" y="1446"/>
                    </a:lnTo>
                    <a:lnTo>
                      <a:pt x="1173" y="1357"/>
                    </a:lnTo>
                    <a:lnTo>
                      <a:pt x="1212" y="1268"/>
                    </a:lnTo>
                    <a:lnTo>
                      <a:pt x="1236" y="1179"/>
                    </a:lnTo>
                    <a:lnTo>
                      <a:pt x="1256" y="1098"/>
                    </a:lnTo>
                    <a:lnTo>
                      <a:pt x="1270" y="1025"/>
                    </a:lnTo>
                    <a:lnTo>
                      <a:pt x="1290" y="964"/>
                    </a:lnTo>
                    <a:lnTo>
                      <a:pt x="1294" y="907"/>
                    </a:lnTo>
                    <a:lnTo>
                      <a:pt x="1309" y="859"/>
                    </a:lnTo>
                    <a:lnTo>
                      <a:pt x="1309" y="810"/>
                    </a:lnTo>
                    <a:lnTo>
                      <a:pt x="1319" y="778"/>
                    </a:lnTo>
                    <a:lnTo>
                      <a:pt x="1319" y="741"/>
                    </a:lnTo>
                    <a:lnTo>
                      <a:pt x="1319" y="717"/>
                    </a:lnTo>
                    <a:lnTo>
                      <a:pt x="1319" y="697"/>
                    </a:lnTo>
                    <a:lnTo>
                      <a:pt x="1319" y="681"/>
                    </a:lnTo>
                    <a:lnTo>
                      <a:pt x="1314" y="656"/>
                    </a:lnTo>
                    <a:lnTo>
                      <a:pt x="1314" y="656"/>
                    </a:lnTo>
                    <a:lnTo>
                      <a:pt x="902" y="470"/>
                    </a:lnTo>
                    <a:lnTo>
                      <a:pt x="897" y="462"/>
                    </a:lnTo>
                    <a:lnTo>
                      <a:pt x="897" y="458"/>
                    </a:lnTo>
                    <a:lnTo>
                      <a:pt x="887" y="442"/>
                    </a:lnTo>
                    <a:lnTo>
                      <a:pt x="887" y="430"/>
                    </a:lnTo>
                    <a:lnTo>
                      <a:pt x="873" y="405"/>
                    </a:lnTo>
                    <a:lnTo>
                      <a:pt x="863" y="385"/>
                    </a:lnTo>
                    <a:lnTo>
                      <a:pt x="853" y="361"/>
                    </a:lnTo>
                    <a:lnTo>
                      <a:pt x="849" y="340"/>
                    </a:lnTo>
                    <a:lnTo>
                      <a:pt x="834" y="312"/>
                    </a:lnTo>
                    <a:lnTo>
                      <a:pt x="824" y="288"/>
                    </a:lnTo>
                    <a:lnTo>
                      <a:pt x="815" y="259"/>
                    </a:lnTo>
                    <a:lnTo>
                      <a:pt x="805" y="239"/>
                    </a:lnTo>
                    <a:lnTo>
                      <a:pt x="795" y="219"/>
                    </a:lnTo>
                    <a:lnTo>
                      <a:pt x="790" y="203"/>
                    </a:lnTo>
                    <a:lnTo>
                      <a:pt x="786" y="191"/>
                    </a:lnTo>
                    <a:lnTo>
                      <a:pt x="786" y="187"/>
                    </a:lnTo>
                    <a:lnTo>
                      <a:pt x="776" y="166"/>
                    </a:lnTo>
                    <a:lnTo>
                      <a:pt x="766" y="138"/>
                    </a:lnTo>
                    <a:lnTo>
                      <a:pt x="761" y="122"/>
                    </a:lnTo>
                    <a:lnTo>
                      <a:pt x="752" y="106"/>
                    </a:lnTo>
                    <a:lnTo>
                      <a:pt x="747" y="93"/>
                    </a:lnTo>
                    <a:lnTo>
                      <a:pt x="742" y="77"/>
                    </a:lnTo>
                    <a:lnTo>
                      <a:pt x="727" y="45"/>
                    </a:lnTo>
                    <a:lnTo>
                      <a:pt x="713" y="25"/>
                    </a:lnTo>
                    <a:lnTo>
                      <a:pt x="703" y="4"/>
                    </a:lnTo>
                    <a:lnTo>
                      <a:pt x="703" y="0"/>
                    </a:lnTo>
                    <a:lnTo>
                      <a:pt x="524" y="49"/>
                    </a:lnTo>
                    <a:lnTo>
                      <a:pt x="374" y="276"/>
                    </a:lnTo>
                    <a:lnTo>
                      <a:pt x="374" y="276"/>
                    </a:lnTo>
                    <a:close/>
                  </a:path>
                </a:pathLst>
              </a:custGeom>
              <a:solidFill>
                <a:srgbClr val="78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1" name="Freeform 11"/>
              <p:cNvSpPr>
                <a:spLocks/>
              </p:cNvSpPr>
              <p:nvPr/>
            </p:nvSpPr>
            <p:spPr bwMode="auto">
              <a:xfrm>
                <a:off x="8140632" y="1244988"/>
                <a:ext cx="448044" cy="408175"/>
              </a:xfrm>
              <a:custGeom>
                <a:avLst/>
                <a:gdLst>
                  <a:gd name="T0" fmla="*/ 34 w 2079"/>
                  <a:gd name="T1" fmla="*/ 1514 h 1894"/>
                  <a:gd name="T2" fmla="*/ 194 w 2079"/>
                  <a:gd name="T3" fmla="*/ 1558 h 1894"/>
                  <a:gd name="T4" fmla="*/ 460 w 2079"/>
                  <a:gd name="T5" fmla="*/ 1615 h 1894"/>
                  <a:gd name="T6" fmla="*/ 790 w 2079"/>
                  <a:gd name="T7" fmla="*/ 1635 h 1894"/>
                  <a:gd name="T8" fmla="*/ 1158 w 2079"/>
                  <a:gd name="T9" fmla="*/ 1583 h 1894"/>
                  <a:gd name="T10" fmla="*/ 1507 w 2079"/>
                  <a:gd name="T11" fmla="*/ 1433 h 1894"/>
                  <a:gd name="T12" fmla="*/ 1744 w 2079"/>
                  <a:gd name="T13" fmla="*/ 1190 h 1894"/>
                  <a:gd name="T14" fmla="*/ 1866 w 2079"/>
                  <a:gd name="T15" fmla="*/ 911 h 1894"/>
                  <a:gd name="T16" fmla="*/ 1914 w 2079"/>
                  <a:gd name="T17" fmla="*/ 651 h 1894"/>
                  <a:gd name="T18" fmla="*/ 1914 w 2079"/>
                  <a:gd name="T19" fmla="*/ 457 h 1894"/>
                  <a:gd name="T20" fmla="*/ 1909 w 2079"/>
                  <a:gd name="T21" fmla="*/ 384 h 1894"/>
                  <a:gd name="T22" fmla="*/ 1890 w 2079"/>
                  <a:gd name="T23" fmla="*/ 360 h 1894"/>
                  <a:gd name="T24" fmla="*/ 1841 w 2079"/>
                  <a:gd name="T25" fmla="*/ 299 h 1894"/>
                  <a:gd name="T26" fmla="*/ 1754 w 2079"/>
                  <a:gd name="T27" fmla="*/ 238 h 1894"/>
                  <a:gd name="T28" fmla="*/ 1618 w 2079"/>
                  <a:gd name="T29" fmla="*/ 190 h 1894"/>
                  <a:gd name="T30" fmla="*/ 1420 w 2079"/>
                  <a:gd name="T31" fmla="*/ 178 h 1894"/>
                  <a:gd name="T32" fmla="*/ 1323 w 2079"/>
                  <a:gd name="T33" fmla="*/ 198 h 1894"/>
                  <a:gd name="T34" fmla="*/ 1250 w 2079"/>
                  <a:gd name="T35" fmla="*/ 234 h 1894"/>
                  <a:gd name="T36" fmla="*/ 1153 w 2079"/>
                  <a:gd name="T37" fmla="*/ 303 h 1894"/>
                  <a:gd name="T38" fmla="*/ 1056 w 2079"/>
                  <a:gd name="T39" fmla="*/ 400 h 1894"/>
                  <a:gd name="T40" fmla="*/ 1008 w 2079"/>
                  <a:gd name="T41" fmla="*/ 526 h 1894"/>
                  <a:gd name="T42" fmla="*/ 1114 w 2079"/>
                  <a:gd name="T43" fmla="*/ 696 h 1894"/>
                  <a:gd name="T44" fmla="*/ 1284 w 2079"/>
                  <a:gd name="T45" fmla="*/ 619 h 1894"/>
                  <a:gd name="T46" fmla="*/ 1328 w 2079"/>
                  <a:gd name="T47" fmla="*/ 680 h 1894"/>
                  <a:gd name="T48" fmla="*/ 1352 w 2079"/>
                  <a:gd name="T49" fmla="*/ 745 h 1894"/>
                  <a:gd name="T50" fmla="*/ 1347 w 2079"/>
                  <a:gd name="T51" fmla="*/ 813 h 1894"/>
                  <a:gd name="T52" fmla="*/ 1279 w 2079"/>
                  <a:gd name="T53" fmla="*/ 870 h 1894"/>
                  <a:gd name="T54" fmla="*/ 1148 w 2079"/>
                  <a:gd name="T55" fmla="*/ 898 h 1894"/>
                  <a:gd name="T56" fmla="*/ 1003 w 2079"/>
                  <a:gd name="T57" fmla="*/ 874 h 1894"/>
                  <a:gd name="T58" fmla="*/ 877 w 2079"/>
                  <a:gd name="T59" fmla="*/ 805 h 1894"/>
                  <a:gd name="T60" fmla="*/ 785 w 2079"/>
                  <a:gd name="T61" fmla="*/ 680 h 1894"/>
                  <a:gd name="T62" fmla="*/ 761 w 2079"/>
                  <a:gd name="T63" fmla="*/ 510 h 1894"/>
                  <a:gd name="T64" fmla="*/ 814 w 2079"/>
                  <a:gd name="T65" fmla="*/ 295 h 1894"/>
                  <a:gd name="T66" fmla="*/ 1008 w 2079"/>
                  <a:gd name="T67" fmla="*/ 117 h 1894"/>
                  <a:gd name="T68" fmla="*/ 1284 w 2079"/>
                  <a:gd name="T69" fmla="*/ 16 h 1894"/>
                  <a:gd name="T70" fmla="*/ 1589 w 2079"/>
                  <a:gd name="T71" fmla="*/ 8 h 1894"/>
                  <a:gd name="T72" fmla="*/ 1861 w 2079"/>
                  <a:gd name="T73" fmla="*/ 113 h 1894"/>
                  <a:gd name="T74" fmla="*/ 2040 w 2079"/>
                  <a:gd name="T75" fmla="*/ 352 h 1894"/>
                  <a:gd name="T76" fmla="*/ 2069 w 2079"/>
                  <a:gd name="T77" fmla="*/ 489 h 1894"/>
                  <a:gd name="T78" fmla="*/ 2079 w 2079"/>
                  <a:gd name="T79" fmla="*/ 643 h 1894"/>
                  <a:gd name="T80" fmla="*/ 2064 w 2079"/>
                  <a:gd name="T81" fmla="*/ 801 h 1894"/>
                  <a:gd name="T82" fmla="*/ 2026 w 2079"/>
                  <a:gd name="T83" fmla="*/ 971 h 1894"/>
                  <a:gd name="T84" fmla="*/ 1953 w 2079"/>
                  <a:gd name="T85" fmla="*/ 1137 h 1894"/>
                  <a:gd name="T86" fmla="*/ 1846 w 2079"/>
                  <a:gd name="T87" fmla="*/ 1307 h 1894"/>
                  <a:gd name="T88" fmla="*/ 1706 w 2079"/>
                  <a:gd name="T89" fmla="*/ 1469 h 1894"/>
                  <a:gd name="T90" fmla="*/ 1555 w 2079"/>
                  <a:gd name="T91" fmla="*/ 1603 h 1894"/>
                  <a:gd name="T92" fmla="*/ 1396 w 2079"/>
                  <a:gd name="T93" fmla="*/ 1708 h 1894"/>
                  <a:gd name="T94" fmla="*/ 1255 w 2079"/>
                  <a:gd name="T95" fmla="*/ 1789 h 1894"/>
                  <a:gd name="T96" fmla="*/ 1095 w 2079"/>
                  <a:gd name="T97" fmla="*/ 1846 h 1894"/>
                  <a:gd name="T98" fmla="*/ 872 w 2079"/>
                  <a:gd name="T99" fmla="*/ 1890 h 1894"/>
                  <a:gd name="T100" fmla="*/ 640 w 2079"/>
                  <a:gd name="T101" fmla="*/ 1894 h 1894"/>
                  <a:gd name="T102" fmla="*/ 436 w 2079"/>
                  <a:gd name="T103" fmla="*/ 1882 h 1894"/>
                  <a:gd name="T104" fmla="*/ 295 w 2079"/>
                  <a:gd name="T105" fmla="*/ 1866 h 1894"/>
                  <a:gd name="T106" fmla="*/ 242 w 2079"/>
                  <a:gd name="T107" fmla="*/ 1858 h 1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9" h="1894">
                    <a:moveTo>
                      <a:pt x="0" y="1502"/>
                    </a:moveTo>
                    <a:lnTo>
                      <a:pt x="10" y="1502"/>
                    </a:lnTo>
                    <a:lnTo>
                      <a:pt x="34" y="1514"/>
                    </a:lnTo>
                    <a:lnTo>
                      <a:pt x="73" y="1522"/>
                    </a:lnTo>
                    <a:lnTo>
                      <a:pt x="131" y="1542"/>
                    </a:lnTo>
                    <a:lnTo>
                      <a:pt x="194" y="1558"/>
                    </a:lnTo>
                    <a:lnTo>
                      <a:pt x="276" y="1579"/>
                    </a:lnTo>
                    <a:lnTo>
                      <a:pt x="363" y="1595"/>
                    </a:lnTo>
                    <a:lnTo>
                      <a:pt x="460" y="1615"/>
                    </a:lnTo>
                    <a:lnTo>
                      <a:pt x="562" y="1623"/>
                    </a:lnTo>
                    <a:lnTo>
                      <a:pt x="678" y="1635"/>
                    </a:lnTo>
                    <a:lnTo>
                      <a:pt x="790" y="1635"/>
                    </a:lnTo>
                    <a:lnTo>
                      <a:pt x="911" y="1627"/>
                    </a:lnTo>
                    <a:lnTo>
                      <a:pt x="1032" y="1611"/>
                    </a:lnTo>
                    <a:lnTo>
                      <a:pt x="1158" y="1583"/>
                    </a:lnTo>
                    <a:lnTo>
                      <a:pt x="1279" y="1546"/>
                    </a:lnTo>
                    <a:lnTo>
                      <a:pt x="1405" y="1502"/>
                    </a:lnTo>
                    <a:lnTo>
                      <a:pt x="1507" y="1433"/>
                    </a:lnTo>
                    <a:lnTo>
                      <a:pt x="1604" y="1360"/>
                    </a:lnTo>
                    <a:lnTo>
                      <a:pt x="1681" y="1275"/>
                    </a:lnTo>
                    <a:lnTo>
                      <a:pt x="1744" y="1190"/>
                    </a:lnTo>
                    <a:lnTo>
                      <a:pt x="1793" y="1097"/>
                    </a:lnTo>
                    <a:lnTo>
                      <a:pt x="1837" y="1004"/>
                    </a:lnTo>
                    <a:lnTo>
                      <a:pt x="1866" y="911"/>
                    </a:lnTo>
                    <a:lnTo>
                      <a:pt x="1890" y="821"/>
                    </a:lnTo>
                    <a:lnTo>
                      <a:pt x="1904" y="732"/>
                    </a:lnTo>
                    <a:lnTo>
                      <a:pt x="1914" y="651"/>
                    </a:lnTo>
                    <a:lnTo>
                      <a:pt x="1914" y="575"/>
                    </a:lnTo>
                    <a:lnTo>
                      <a:pt x="1914" y="514"/>
                    </a:lnTo>
                    <a:lnTo>
                      <a:pt x="1914" y="457"/>
                    </a:lnTo>
                    <a:lnTo>
                      <a:pt x="1914" y="417"/>
                    </a:lnTo>
                    <a:lnTo>
                      <a:pt x="1909" y="392"/>
                    </a:lnTo>
                    <a:lnTo>
                      <a:pt x="1909" y="384"/>
                    </a:lnTo>
                    <a:lnTo>
                      <a:pt x="1904" y="380"/>
                    </a:lnTo>
                    <a:lnTo>
                      <a:pt x="1900" y="372"/>
                    </a:lnTo>
                    <a:lnTo>
                      <a:pt x="1890" y="360"/>
                    </a:lnTo>
                    <a:lnTo>
                      <a:pt x="1880" y="344"/>
                    </a:lnTo>
                    <a:lnTo>
                      <a:pt x="1866" y="319"/>
                    </a:lnTo>
                    <a:lnTo>
                      <a:pt x="1841" y="299"/>
                    </a:lnTo>
                    <a:lnTo>
                      <a:pt x="1817" y="279"/>
                    </a:lnTo>
                    <a:lnTo>
                      <a:pt x="1793" y="259"/>
                    </a:lnTo>
                    <a:lnTo>
                      <a:pt x="1754" y="238"/>
                    </a:lnTo>
                    <a:lnTo>
                      <a:pt x="1715" y="218"/>
                    </a:lnTo>
                    <a:lnTo>
                      <a:pt x="1667" y="198"/>
                    </a:lnTo>
                    <a:lnTo>
                      <a:pt x="1618" y="190"/>
                    </a:lnTo>
                    <a:lnTo>
                      <a:pt x="1555" y="178"/>
                    </a:lnTo>
                    <a:lnTo>
                      <a:pt x="1492" y="178"/>
                    </a:lnTo>
                    <a:lnTo>
                      <a:pt x="1420" y="178"/>
                    </a:lnTo>
                    <a:lnTo>
                      <a:pt x="1347" y="190"/>
                    </a:lnTo>
                    <a:lnTo>
                      <a:pt x="1337" y="190"/>
                    </a:lnTo>
                    <a:lnTo>
                      <a:pt x="1323" y="198"/>
                    </a:lnTo>
                    <a:lnTo>
                      <a:pt x="1303" y="206"/>
                    </a:lnTo>
                    <a:lnTo>
                      <a:pt x="1284" y="218"/>
                    </a:lnTo>
                    <a:lnTo>
                      <a:pt x="1250" y="234"/>
                    </a:lnTo>
                    <a:lnTo>
                      <a:pt x="1221" y="251"/>
                    </a:lnTo>
                    <a:lnTo>
                      <a:pt x="1187" y="275"/>
                    </a:lnTo>
                    <a:lnTo>
                      <a:pt x="1153" y="303"/>
                    </a:lnTo>
                    <a:lnTo>
                      <a:pt x="1119" y="332"/>
                    </a:lnTo>
                    <a:lnTo>
                      <a:pt x="1090" y="364"/>
                    </a:lnTo>
                    <a:lnTo>
                      <a:pt x="1056" y="400"/>
                    </a:lnTo>
                    <a:lnTo>
                      <a:pt x="1037" y="441"/>
                    </a:lnTo>
                    <a:lnTo>
                      <a:pt x="1018" y="477"/>
                    </a:lnTo>
                    <a:lnTo>
                      <a:pt x="1008" y="526"/>
                    </a:lnTo>
                    <a:lnTo>
                      <a:pt x="1008" y="570"/>
                    </a:lnTo>
                    <a:lnTo>
                      <a:pt x="1018" y="623"/>
                    </a:lnTo>
                    <a:lnTo>
                      <a:pt x="1114" y="696"/>
                    </a:lnTo>
                    <a:lnTo>
                      <a:pt x="1153" y="684"/>
                    </a:lnTo>
                    <a:lnTo>
                      <a:pt x="1279" y="615"/>
                    </a:lnTo>
                    <a:lnTo>
                      <a:pt x="1284" y="619"/>
                    </a:lnTo>
                    <a:lnTo>
                      <a:pt x="1303" y="647"/>
                    </a:lnTo>
                    <a:lnTo>
                      <a:pt x="1313" y="660"/>
                    </a:lnTo>
                    <a:lnTo>
                      <a:pt x="1328" y="680"/>
                    </a:lnTo>
                    <a:lnTo>
                      <a:pt x="1337" y="700"/>
                    </a:lnTo>
                    <a:lnTo>
                      <a:pt x="1347" y="724"/>
                    </a:lnTo>
                    <a:lnTo>
                      <a:pt x="1352" y="745"/>
                    </a:lnTo>
                    <a:lnTo>
                      <a:pt x="1357" y="769"/>
                    </a:lnTo>
                    <a:lnTo>
                      <a:pt x="1352" y="789"/>
                    </a:lnTo>
                    <a:lnTo>
                      <a:pt x="1347" y="813"/>
                    </a:lnTo>
                    <a:lnTo>
                      <a:pt x="1328" y="834"/>
                    </a:lnTo>
                    <a:lnTo>
                      <a:pt x="1308" y="854"/>
                    </a:lnTo>
                    <a:lnTo>
                      <a:pt x="1279" y="870"/>
                    </a:lnTo>
                    <a:lnTo>
                      <a:pt x="1240" y="886"/>
                    </a:lnTo>
                    <a:lnTo>
                      <a:pt x="1192" y="890"/>
                    </a:lnTo>
                    <a:lnTo>
                      <a:pt x="1148" y="898"/>
                    </a:lnTo>
                    <a:lnTo>
                      <a:pt x="1100" y="894"/>
                    </a:lnTo>
                    <a:lnTo>
                      <a:pt x="1051" y="890"/>
                    </a:lnTo>
                    <a:lnTo>
                      <a:pt x="1003" y="874"/>
                    </a:lnTo>
                    <a:lnTo>
                      <a:pt x="959" y="858"/>
                    </a:lnTo>
                    <a:lnTo>
                      <a:pt x="916" y="830"/>
                    </a:lnTo>
                    <a:lnTo>
                      <a:pt x="877" y="805"/>
                    </a:lnTo>
                    <a:lnTo>
                      <a:pt x="838" y="769"/>
                    </a:lnTo>
                    <a:lnTo>
                      <a:pt x="809" y="728"/>
                    </a:lnTo>
                    <a:lnTo>
                      <a:pt x="785" y="680"/>
                    </a:lnTo>
                    <a:lnTo>
                      <a:pt x="770" y="631"/>
                    </a:lnTo>
                    <a:lnTo>
                      <a:pt x="761" y="570"/>
                    </a:lnTo>
                    <a:lnTo>
                      <a:pt x="761" y="510"/>
                    </a:lnTo>
                    <a:lnTo>
                      <a:pt x="766" y="441"/>
                    </a:lnTo>
                    <a:lnTo>
                      <a:pt x="790" y="372"/>
                    </a:lnTo>
                    <a:lnTo>
                      <a:pt x="814" y="295"/>
                    </a:lnTo>
                    <a:lnTo>
                      <a:pt x="862" y="230"/>
                    </a:lnTo>
                    <a:lnTo>
                      <a:pt x="925" y="170"/>
                    </a:lnTo>
                    <a:lnTo>
                      <a:pt x="1008" y="117"/>
                    </a:lnTo>
                    <a:lnTo>
                      <a:pt x="1090" y="77"/>
                    </a:lnTo>
                    <a:lnTo>
                      <a:pt x="1182" y="40"/>
                    </a:lnTo>
                    <a:lnTo>
                      <a:pt x="1284" y="16"/>
                    </a:lnTo>
                    <a:lnTo>
                      <a:pt x="1386" y="4"/>
                    </a:lnTo>
                    <a:lnTo>
                      <a:pt x="1488" y="0"/>
                    </a:lnTo>
                    <a:lnTo>
                      <a:pt x="1589" y="8"/>
                    </a:lnTo>
                    <a:lnTo>
                      <a:pt x="1686" y="28"/>
                    </a:lnTo>
                    <a:lnTo>
                      <a:pt x="1778" y="68"/>
                    </a:lnTo>
                    <a:lnTo>
                      <a:pt x="1861" y="113"/>
                    </a:lnTo>
                    <a:lnTo>
                      <a:pt x="1933" y="178"/>
                    </a:lnTo>
                    <a:lnTo>
                      <a:pt x="1992" y="255"/>
                    </a:lnTo>
                    <a:lnTo>
                      <a:pt x="2040" y="352"/>
                    </a:lnTo>
                    <a:lnTo>
                      <a:pt x="2050" y="396"/>
                    </a:lnTo>
                    <a:lnTo>
                      <a:pt x="2059" y="445"/>
                    </a:lnTo>
                    <a:lnTo>
                      <a:pt x="2069" y="489"/>
                    </a:lnTo>
                    <a:lnTo>
                      <a:pt x="2079" y="542"/>
                    </a:lnTo>
                    <a:lnTo>
                      <a:pt x="2079" y="591"/>
                    </a:lnTo>
                    <a:lnTo>
                      <a:pt x="2079" y="643"/>
                    </a:lnTo>
                    <a:lnTo>
                      <a:pt x="2074" y="696"/>
                    </a:lnTo>
                    <a:lnTo>
                      <a:pt x="2074" y="749"/>
                    </a:lnTo>
                    <a:lnTo>
                      <a:pt x="2064" y="801"/>
                    </a:lnTo>
                    <a:lnTo>
                      <a:pt x="2055" y="858"/>
                    </a:lnTo>
                    <a:lnTo>
                      <a:pt x="2035" y="911"/>
                    </a:lnTo>
                    <a:lnTo>
                      <a:pt x="2026" y="971"/>
                    </a:lnTo>
                    <a:lnTo>
                      <a:pt x="2001" y="1024"/>
                    </a:lnTo>
                    <a:lnTo>
                      <a:pt x="1977" y="1081"/>
                    </a:lnTo>
                    <a:lnTo>
                      <a:pt x="1953" y="1137"/>
                    </a:lnTo>
                    <a:lnTo>
                      <a:pt x="1929" y="1194"/>
                    </a:lnTo>
                    <a:lnTo>
                      <a:pt x="1885" y="1251"/>
                    </a:lnTo>
                    <a:lnTo>
                      <a:pt x="1846" y="1307"/>
                    </a:lnTo>
                    <a:lnTo>
                      <a:pt x="1803" y="1364"/>
                    </a:lnTo>
                    <a:lnTo>
                      <a:pt x="1759" y="1421"/>
                    </a:lnTo>
                    <a:lnTo>
                      <a:pt x="1706" y="1469"/>
                    </a:lnTo>
                    <a:lnTo>
                      <a:pt x="1657" y="1514"/>
                    </a:lnTo>
                    <a:lnTo>
                      <a:pt x="1604" y="1558"/>
                    </a:lnTo>
                    <a:lnTo>
                      <a:pt x="1555" y="1603"/>
                    </a:lnTo>
                    <a:lnTo>
                      <a:pt x="1502" y="1635"/>
                    </a:lnTo>
                    <a:lnTo>
                      <a:pt x="1449" y="1676"/>
                    </a:lnTo>
                    <a:lnTo>
                      <a:pt x="1396" y="1708"/>
                    </a:lnTo>
                    <a:lnTo>
                      <a:pt x="1347" y="1737"/>
                    </a:lnTo>
                    <a:lnTo>
                      <a:pt x="1299" y="1761"/>
                    </a:lnTo>
                    <a:lnTo>
                      <a:pt x="1255" y="1789"/>
                    </a:lnTo>
                    <a:lnTo>
                      <a:pt x="1211" y="1805"/>
                    </a:lnTo>
                    <a:lnTo>
                      <a:pt x="1173" y="1826"/>
                    </a:lnTo>
                    <a:lnTo>
                      <a:pt x="1095" y="1846"/>
                    </a:lnTo>
                    <a:lnTo>
                      <a:pt x="1022" y="1866"/>
                    </a:lnTo>
                    <a:lnTo>
                      <a:pt x="945" y="1878"/>
                    </a:lnTo>
                    <a:lnTo>
                      <a:pt x="872" y="1890"/>
                    </a:lnTo>
                    <a:lnTo>
                      <a:pt x="790" y="1890"/>
                    </a:lnTo>
                    <a:lnTo>
                      <a:pt x="717" y="1894"/>
                    </a:lnTo>
                    <a:lnTo>
                      <a:pt x="640" y="1894"/>
                    </a:lnTo>
                    <a:lnTo>
                      <a:pt x="572" y="1894"/>
                    </a:lnTo>
                    <a:lnTo>
                      <a:pt x="499" y="1890"/>
                    </a:lnTo>
                    <a:lnTo>
                      <a:pt x="436" y="1882"/>
                    </a:lnTo>
                    <a:lnTo>
                      <a:pt x="378" y="1878"/>
                    </a:lnTo>
                    <a:lnTo>
                      <a:pt x="334" y="1870"/>
                    </a:lnTo>
                    <a:lnTo>
                      <a:pt x="295" y="1866"/>
                    </a:lnTo>
                    <a:lnTo>
                      <a:pt x="266" y="1862"/>
                    </a:lnTo>
                    <a:lnTo>
                      <a:pt x="247" y="1858"/>
                    </a:lnTo>
                    <a:lnTo>
                      <a:pt x="242" y="1858"/>
                    </a:lnTo>
                    <a:lnTo>
                      <a:pt x="0" y="1502"/>
                    </a:lnTo>
                    <a:lnTo>
                      <a:pt x="0" y="1502"/>
                    </a:lnTo>
                    <a:close/>
                  </a:path>
                </a:pathLst>
              </a:custGeom>
              <a:solidFill>
                <a:srgbClr val="78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2" name="Freeform 12"/>
              <p:cNvSpPr>
                <a:spLocks/>
              </p:cNvSpPr>
              <p:nvPr/>
            </p:nvSpPr>
            <p:spPr bwMode="auto">
              <a:xfrm>
                <a:off x="7321697" y="1471704"/>
                <a:ext cx="865916" cy="870011"/>
              </a:xfrm>
              <a:custGeom>
                <a:avLst/>
                <a:gdLst>
                  <a:gd name="T0" fmla="*/ 960 w 4018"/>
                  <a:gd name="T1" fmla="*/ 2729 h 4037"/>
                  <a:gd name="T2" fmla="*/ 945 w 4018"/>
                  <a:gd name="T3" fmla="*/ 3045 h 4037"/>
                  <a:gd name="T4" fmla="*/ 713 w 4018"/>
                  <a:gd name="T5" fmla="*/ 3446 h 4037"/>
                  <a:gd name="T6" fmla="*/ 364 w 4018"/>
                  <a:gd name="T7" fmla="*/ 3656 h 4037"/>
                  <a:gd name="T8" fmla="*/ 262 w 4018"/>
                  <a:gd name="T9" fmla="*/ 3749 h 4037"/>
                  <a:gd name="T10" fmla="*/ 223 w 4018"/>
                  <a:gd name="T11" fmla="*/ 3899 h 4037"/>
                  <a:gd name="T12" fmla="*/ 403 w 4018"/>
                  <a:gd name="T13" fmla="*/ 4033 h 4037"/>
                  <a:gd name="T14" fmla="*/ 810 w 4018"/>
                  <a:gd name="T15" fmla="*/ 3903 h 4037"/>
                  <a:gd name="T16" fmla="*/ 1236 w 4018"/>
                  <a:gd name="T17" fmla="*/ 3454 h 4037"/>
                  <a:gd name="T18" fmla="*/ 1469 w 4018"/>
                  <a:gd name="T19" fmla="*/ 2745 h 4037"/>
                  <a:gd name="T20" fmla="*/ 1760 w 4018"/>
                  <a:gd name="T21" fmla="*/ 1879 h 4037"/>
                  <a:gd name="T22" fmla="*/ 1997 w 4018"/>
                  <a:gd name="T23" fmla="*/ 1729 h 4037"/>
                  <a:gd name="T24" fmla="*/ 2273 w 4018"/>
                  <a:gd name="T25" fmla="*/ 1450 h 4037"/>
                  <a:gd name="T26" fmla="*/ 2448 w 4018"/>
                  <a:gd name="T27" fmla="*/ 1215 h 4037"/>
                  <a:gd name="T28" fmla="*/ 2608 w 4018"/>
                  <a:gd name="T29" fmla="*/ 1187 h 4037"/>
                  <a:gd name="T30" fmla="*/ 2748 w 4018"/>
                  <a:gd name="T31" fmla="*/ 1183 h 4037"/>
                  <a:gd name="T32" fmla="*/ 2797 w 4018"/>
                  <a:gd name="T33" fmla="*/ 1195 h 4037"/>
                  <a:gd name="T34" fmla="*/ 2816 w 4018"/>
                  <a:gd name="T35" fmla="*/ 1409 h 4037"/>
                  <a:gd name="T36" fmla="*/ 2981 w 4018"/>
                  <a:gd name="T37" fmla="*/ 1770 h 4037"/>
                  <a:gd name="T38" fmla="*/ 3451 w 4018"/>
                  <a:gd name="T39" fmla="*/ 2061 h 4037"/>
                  <a:gd name="T40" fmla="*/ 3436 w 4018"/>
                  <a:gd name="T41" fmla="*/ 2251 h 4037"/>
                  <a:gd name="T42" fmla="*/ 3369 w 4018"/>
                  <a:gd name="T43" fmla="*/ 2697 h 4037"/>
                  <a:gd name="T44" fmla="*/ 3146 w 4018"/>
                  <a:gd name="T45" fmla="*/ 3162 h 4037"/>
                  <a:gd name="T46" fmla="*/ 2462 w 4018"/>
                  <a:gd name="T47" fmla="*/ 3583 h 4037"/>
                  <a:gd name="T48" fmla="*/ 2375 w 4018"/>
                  <a:gd name="T49" fmla="*/ 3652 h 4037"/>
                  <a:gd name="T50" fmla="*/ 2375 w 4018"/>
                  <a:gd name="T51" fmla="*/ 3766 h 4037"/>
                  <a:gd name="T52" fmla="*/ 2511 w 4018"/>
                  <a:gd name="T53" fmla="*/ 3843 h 4037"/>
                  <a:gd name="T54" fmla="*/ 2734 w 4018"/>
                  <a:gd name="T55" fmla="*/ 3851 h 4037"/>
                  <a:gd name="T56" fmla="*/ 2879 w 4018"/>
                  <a:gd name="T57" fmla="*/ 3843 h 4037"/>
                  <a:gd name="T58" fmla="*/ 3005 w 4018"/>
                  <a:gd name="T59" fmla="*/ 3770 h 4037"/>
                  <a:gd name="T60" fmla="*/ 3383 w 4018"/>
                  <a:gd name="T61" fmla="*/ 3430 h 4037"/>
                  <a:gd name="T62" fmla="*/ 3780 w 4018"/>
                  <a:gd name="T63" fmla="*/ 2721 h 4037"/>
                  <a:gd name="T64" fmla="*/ 3873 w 4018"/>
                  <a:gd name="T65" fmla="*/ 2061 h 4037"/>
                  <a:gd name="T66" fmla="*/ 3960 w 4018"/>
                  <a:gd name="T67" fmla="*/ 1855 h 4037"/>
                  <a:gd name="T68" fmla="*/ 4018 w 4018"/>
                  <a:gd name="T69" fmla="*/ 1470 h 4037"/>
                  <a:gd name="T70" fmla="*/ 3911 w 4018"/>
                  <a:gd name="T71" fmla="*/ 968 h 4037"/>
                  <a:gd name="T72" fmla="*/ 3611 w 4018"/>
                  <a:gd name="T73" fmla="*/ 616 h 4037"/>
                  <a:gd name="T74" fmla="*/ 3262 w 4018"/>
                  <a:gd name="T75" fmla="*/ 450 h 4037"/>
                  <a:gd name="T76" fmla="*/ 3005 w 4018"/>
                  <a:gd name="T77" fmla="*/ 397 h 4037"/>
                  <a:gd name="T78" fmla="*/ 2884 w 4018"/>
                  <a:gd name="T79" fmla="*/ 292 h 4037"/>
                  <a:gd name="T80" fmla="*/ 2816 w 4018"/>
                  <a:gd name="T81" fmla="*/ 122 h 4037"/>
                  <a:gd name="T82" fmla="*/ 2685 w 4018"/>
                  <a:gd name="T83" fmla="*/ 4 h 4037"/>
                  <a:gd name="T84" fmla="*/ 2467 w 4018"/>
                  <a:gd name="T85" fmla="*/ 57 h 4037"/>
                  <a:gd name="T86" fmla="*/ 2297 w 4018"/>
                  <a:gd name="T87" fmla="*/ 247 h 4037"/>
                  <a:gd name="T88" fmla="*/ 2142 w 4018"/>
                  <a:gd name="T89" fmla="*/ 409 h 4037"/>
                  <a:gd name="T90" fmla="*/ 2007 w 4018"/>
                  <a:gd name="T91" fmla="*/ 421 h 4037"/>
                  <a:gd name="T92" fmla="*/ 1982 w 4018"/>
                  <a:gd name="T93" fmla="*/ 312 h 4037"/>
                  <a:gd name="T94" fmla="*/ 1939 w 4018"/>
                  <a:gd name="T95" fmla="*/ 178 h 4037"/>
                  <a:gd name="T96" fmla="*/ 1769 w 4018"/>
                  <a:gd name="T97" fmla="*/ 126 h 4037"/>
                  <a:gd name="T98" fmla="*/ 1377 w 4018"/>
                  <a:gd name="T99" fmla="*/ 227 h 4037"/>
                  <a:gd name="T100" fmla="*/ 868 w 4018"/>
                  <a:gd name="T101" fmla="*/ 510 h 4037"/>
                  <a:gd name="T102" fmla="*/ 369 w 4018"/>
                  <a:gd name="T103" fmla="*/ 1012 h 4037"/>
                  <a:gd name="T104" fmla="*/ 88 w 4018"/>
                  <a:gd name="T105" fmla="*/ 1498 h 4037"/>
                  <a:gd name="T106" fmla="*/ 0 w 4018"/>
                  <a:gd name="T107" fmla="*/ 1818 h 4037"/>
                  <a:gd name="T108" fmla="*/ 5 w 4018"/>
                  <a:gd name="T109" fmla="*/ 1936 h 4037"/>
                  <a:gd name="T110" fmla="*/ 936 w 4018"/>
                  <a:gd name="T111" fmla="*/ 2632 h 4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18" h="4037">
                    <a:moveTo>
                      <a:pt x="936" y="2632"/>
                    </a:moveTo>
                    <a:lnTo>
                      <a:pt x="936" y="2640"/>
                    </a:lnTo>
                    <a:lnTo>
                      <a:pt x="945" y="2656"/>
                    </a:lnTo>
                    <a:lnTo>
                      <a:pt x="950" y="2685"/>
                    </a:lnTo>
                    <a:lnTo>
                      <a:pt x="960" y="2729"/>
                    </a:lnTo>
                    <a:lnTo>
                      <a:pt x="965" y="2778"/>
                    </a:lnTo>
                    <a:lnTo>
                      <a:pt x="970" y="2834"/>
                    </a:lnTo>
                    <a:lnTo>
                      <a:pt x="965" y="2899"/>
                    </a:lnTo>
                    <a:lnTo>
                      <a:pt x="965" y="2972"/>
                    </a:lnTo>
                    <a:lnTo>
                      <a:pt x="945" y="3045"/>
                    </a:lnTo>
                    <a:lnTo>
                      <a:pt x="926" y="3122"/>
                    </a:lnTo>
                    <a:lnTo>
                      <a:pt x="892" y="3199"/>
                    </a:lnTo>
                    <a:lnTo>
                      <a:pt x="848" y="3284"/>
                    </a:lnTo>
                    <a:lnTo>
                      <a:pt x="785" y="3365"/>
                    </a:lnTo>
                    <a:lnTo>
                      <a:pt x="713" y="3446"/>
                    </a:lnTo>
                    <a:lnTo>
                      <a:pt x="626" y="3523"/>
                    </a:lnTo>
                    <a:lnTo>
                      <a:pt x="519" y="3600"/>
                    </a:lnTo>
                    <a:lnTo>
                      <a:pt x="374" y="3648"/>
                    </a:lnTo>
                    <a:lnTo>
                      <a:pt x="369" y="3648"/>
                    </a:lnTo>
                    <a:lnTo>
                      <a:pt x="364" y="3656"/>
                    </a:lnTo>
                    <a:lnTo>
                      <a:pt x="344" y="3668"/>
                    </a:lnTo>
                    <a:lnTo>
                      <a:pt x="325" y="3685"/>
                    </a:lnTo>
                    <a:lnTo>
                      <a:pt x="301" y="3701"/>
                    </a:lnTo>
                    <a:lnTo>
                      <a:pt x="281" y="3725"/>
                    </a:lnTo>
                    <a:lnTo>
                      <a:pt x="262" y="3749"/>
                    </a:lnTo>
                    <a:lnTo>
                      <a:pt x="248" y="3778"/>
                    </a:lnTo>
                    <a:lnTo>
                      <a:pt x="228" y="3806"/>
                    </a:lnTo>
                    <a:lnTo>
                      <a:pt x="218" y="3839"/>
                    </a:lnTo>
                    <a:lnTo>
                      <a:pt x="218" y="3867"/>
                    </a:lnTo>
                    <a:lnTo>
                      <a:pt x="223" y="3899"/>
                    </a:lnTo>
                    <a:lnTo>
                      <a:pt x="233" y="3928"/>
                    </a:lnTo>
                    <a:lnTo>
                      <a:pt x="257" y="3960"/>
                    </a:lnTo>
                    <a:lnTo>
                      <a:pt x="291" y="3988"/>
                    </a:lnTo>
                    <a:lnTo>
                      <a:pt x="344" y="4017"/>
                    </a:lnTo>
                    <a:lnTo>
                      <a:pt x="403" y="4033"/>
                    </a:lnTo>
                    <a:lnTo>
                      <a:pt x="470" y="4037"/>
                    </a:lnTo>
                    <a:lnTo>
                      <a:pt x="543" y="4025"/>
                    </a:lnTo>
                    <a:lnTo>
                      <a:pt x="630" y="4000"/>
                    </a:lnTo>
                    <a:lnTo>
                      <a:pt x="718" y="3956"/>
                    </a:lnTo>
                    <a:lnTo>
                      <a:pt x="810" y="3903"/>
                    </a:lnTo>
                    <a:lnTo>
                      <a:pt x="902" y="3834"/>
                    </a:lnTo>
                    <a:lnTo>
                      <a:pt x="994" y="3758"/>
                    </a:lnTo>
                    <a:lnTo>
                      <a:pt x="1076" y="3668"/>
                    </a:lnTo>
                    <a:lnTo>
                      <a:pt x="1159" y="3563"/>
                    </a:lnTo>
                    <a:lnTo>
                      <a:pt x="1236" y="3454"/>
                    </a:lnTo>
                    <a:lnTo>
                      <a:pt x="1304" y="3332"/>
                    </a:lnTo>
                    <a:lnTo>
                      <a:pt x="1367" y="3195"/>
                    </a:lnTo>
                    <a:lnTo>
                      <a:pt x="1415" y="3057"/>
                    </a:lnTo>
                    <a:lnTo>
                      <a:pt x="1445" y="2903"/>
                    </a:lnTo>
                    <a:lnTo>
                      <a:pt x="1469" y="2745"/>
                    </a:lnTo>
                    <a:lnTo>
                      <a:pt x="1493" y="2264"/>
                    </a:lnTo>
                    <a:lnTo>
                      <a:pt x="1716" y="1911"/>
                    </a:lnTo>
                    <a:lnTo>
                      <a:pt x="1721" y="1907"/>
                    </a:lnTo>
                    <a:lnTo>
                      <a:pt x="1735" y="1895"/>
                    </a:lnTo>
                    <a:lnTo>
                      <a:pt x="1760" y="1879"/>
                    </a:lnTo>
                    <a:lnTo>
                      <a:pt x="1798" y="1863"/>
                    </a:lnTo>
                    <a:lnTo>
                      <a:pt x="1837" y="1834"/>
                    </a:lnTo>
                    <a:lnTo>
                      <a:pt x="1890" y="1806"/>
                    </a:lnTo>
                    <a:lnTo>
                      <a:pt x="1939" y="1770"/>
                    </a:lnTo>
                    <a:lnTo>
                      <a:pt x="1997" y="1729"/>
                    </a:lnTo>
                    <a:lnTo>
                      <a:pt x="2055" y="1681"/>
                    </a:lnTo>
                    <a:lnTo>
                      <a:pt x="2113" y="1632"/>
                    </a:lnTo>
                    <a:lnTo>
                      <a:pt x="2171" y="1571"/>
                    </a:lnTo>
                    <a:lnTo>
                      <a:pt x="2225" y="1515"/>
                    </a:lnTo>
                    <a:lnTo>
                      <a:pt x="2273" y="1450"/>
                    </a:lnTo>
                    <a:lnTo>
                      <a:pt x="2322" y="1381"/>
                    </a:lnTo>
                    <a:lnTo>
                      <a:pt x="2365" y="1308"/>
                    </a:lnTo>
                    <a:lnTo>
                      <a:pt x="2399" y="1235"/>
                    </a:lnTo>
                    <a:lnTo>
                      <a:pt x="2419" y="1223"/>
                    </a:lnTo>
                    <a:lnTo>
                      <a:pt x="2448" y="1215"/>
                    </a:lnTo>
                    <a:lnTo>
                      <a:pt x="2482" y="1203"/>
                    </a:lnTo>
                    <a:lnTo>
                      <a:pt x="2511" y="1203"/>
                    </a:lnTo>
                    <a:lnTo>
                      <a:pt x="2540" y="1195"/>
                    </a:lnTo>
                    <a:lnTo>
                      <a:pt x="2579" y="1191"/>
                    </a:lnTo>
                    <a:lnTo>
                      <a:pt x="2608" y="1187"/>
                    </a:lnTo>
                    <a:lnTo>
                      <a:pt x="2642" y="1187"/>
                    </a:lnTo>
                    <a:lnTo>
                      <a:pt x="2671" y="1183"/>
                    </a:lnTo>
                    <a:lnTo>
                      <a:pt x="2700" y="1183"/>
                    </a:lnTo>
                    <a:lnTo>
                      <a:pt x="2724" y="1183"/>
                    </a:lnTo>
                    <a:lnTo>
                      <a:pt x="2748" y="1183"/>
                    </a:lnTo>
                    <a:lnTo>
                      <a:pt x="2768" y="1183"/>
                    </a:lnTo>
                    <a:lnTo>
                      <a:pt x="2782" y="1183"/>
                    </a:lnTo>
                    <a:lnTo>
                      <a:pt x="2792" y="1183"/>
                    </a:lnTo>
                    <a:lnTo>
                      <a:pt x="2797" y="1187"/>
                    </a:lnTo>
                    <a:lnTo>
                      <a:pt x="2797" y="1195"/>
                    </a:lnTo>
                    <a:lnTo>
                      <a:pt x="2797" y="1215"/>
                    </a:lnTo>
                    <a:lnTo>
                      <a:pt x="2797" y="1247"/>
                    </a:lnTo>
                    <a:lnTo>
                      <a:pt x="2797" y="1296"/>
                    </a:lnTo>
                    <a:lnTo>
                      <a:pt x="2801" y="1349"/>
                    </a:lnTo>
                    <a:lnTo>
                      <a:pt x="2816" y="1409"/>
                    </a:lnTo>
                    <a:lnTo>
                      <a:pt x="2831" y="1478"/>
                    </a:lnTo>
                    <a:lnTo>
                      <a:pt x="2860" y="1551"/>
                    </a:lnTo>
                    <a:lnTo>
                      <a:pt x="2889" y="1620"/>
                    </a:lnTo>
                    <a:lnTo>
                      <a:pt x="2932" y="1697"/>
                    </a:lnTo>
                    <a:lnTo>
                      <a:pt x="2981" y="1770"/>
                    </a:lnTo>
                    <a:lnTo>
                      <a:pt x="3049" y="1842"/>
                    </a:lnTo>
                    <a:lnTo>
                      <a:pt x="3121" y="1907"/>
                    </a:lnTo>
                    <a:lnTo>
                      <a:pt x="3218" y="1964"/>
                    </a:lnTo>
                    <a:lnTo>
                      <a:pt x="3320" y="2017"/>
                    </a:lnTo>
                    <a:lnTo>
                      <a:pt x="3451" y="2061"/>
                    </a:lnTo>
                    <a:lnTo>
                      <a:pt x="3446" y="2069"/>
                    </a:lnTo>
                    <a:lnTo>
                      <a:pt x="3446" y="2093"/>
                    </a:lnTo>
                    <a:lnTo>
                      <a:pt x="3446" y="2130"/>
                    </a:lnTo>
                    <a:lnTo>
                      <a:pt x="3446" y="2191"/>
                    </a:lnTo>
                    <a:lnTo>
                      <a:pt x="3436" y="2251"/>
                    </a:lnTo>
                    <a:lnTo>
                      <a:pt x="3436" y="2328"/>
                    </a:lnTo>
                    <a:lnTo>
                      <a:pt x="3427" y="2413"/>
                    </a:lnTo>
                    <a:lnTo>
                      <a:pt x="3412" y="2506"/>
                    </a:lnTo>
                    <a:lnTo>
                      <a:pt x="3393" y="2600"/>
                    </a:lnTo>
                    <a:lnTo>
                      <a:pt x="3369" y="2697"/>
                    </a:lnTo>
                    <a:lnTo>
                      <a:pt x="3339" y="2794"/>
                    </a:lnTo>
                    <a:lnTo>
                      <a:pt x="3306" y="2895"/>
                    </a:lnTo>
                    <a:lnTo>
                      <a:pt x="3257" y="2984"/>
                    </a:lnTo>
                    <a:lnTo>
                      <a:pt x="3209" y="3077"/>
                    </a:lnTo>
                    <a:lnTo>
                      <a:pt x="3146" y="3162"/>
                    </a:lnTo>
                    <a:lnTo>
                      <a:pt x="3078" y="3239"/>
                    </a:lnTo>
                    <a:lnTo>
                      <a:pt x="2729" y="3527"/>
                    </a:lnTo>
                    <a:lnTo>
                      <a:pt x="2491" y="3575"/>
                    </a:lnTo>
                    <a:lnTo>
                      <a:pt x="2482" y="3575"/>
                    </a:lnTo>
                    <a:lnTo>
                      <a:pt x="2462" y="3583"/>
                    </a:lnTo>
                    <a:lnTo>
                      <a:pt x="2438" y="3596"/>
                    </a:lnTo>
                    <a:lnTo>
                      <a:pt x="2414" y="3616"/>
                    </a:lnTo>
                    <a:lnTo>
                      <a:pt x="2399" y="3624"/>
                    </a:lnTo>
                    <a:lnTo>
                      <a:pt x="2385" y="3636"/>
                    </a:lnTo>
                    <a:lnTo>
                      <a:pt x="2375" y="3652"/>
                    </a:lnTo>
                    <a:lnTo>
                      <a:pt x="2370" y="3673"/>
                    </a:lnTo>
                    <a:lnTo>
                      <a:pt x="2360" y="3689"/>
                    </a:lnTo>
                    <a:lnTo>
                      <a:pt x="2360" y="3713"/>
                    </a:lnTo>
                    <a:lnTo>
                      <a:pt x="2365" y="3737"/>
                    </a:lnTo>
                    <a:lnTo>
                      <a:pt x="2375" y="3766"/>
                    </a:lnTo>
                    <a:lnTo>
                      <a:pt x="2385" y="3790"/>
                    </a:lnTo>
                    <a:lnTo>
                      <a:pt x="2409" y="3810"/>
                    </a:lnTo>
                    <a:lnTo>
                      <a:pt x="2433" y="3822"/>
                    </a:lnTo>
                    <a:lnTo>
                      <a:pt x="2472" y="3839"/>
                    </a:lnTo>
                    <a:lnTo>
                      <a:pt x="2511" y="3843"/>
                    </a:lnTo>
                    <a:lnTo>
                      <a:pt x="2554" y="3851"/>
                    </a:lnTo>
                    <a:lnTo>
                      <a:pt x="2598" y="3851"/>
                    </a:lnTo>
                    <a:lnTo>
                      <a:pt x="2646" y="3859"/>
                    </a:lnTo>
                    <a:lnTo>
                      <a:pt x="2685" y="3855"/>
                    </a:lnTo>
                    <a:lnTo>
                      <a:pt x="2734" y="3851"/>
                    </a:lnTo>
                    <a:lnTo>
                      <a:pt x="2772" y="3851"/>
                    </a:lnTo>
                    <a:lnTo>
                      <a:pt x="2806" y="3851"/>
                    </a:lnTo>
                    <a:lnTo>
                      <a:pt x="2835" y="3847"/>
                    </a:lnTo>
                    <a:lnTo>
                      <a:pt x="2860" y="3843"/>
                    </a:lnTo>
                    <a:lnTo>
                      <a:pt x="2879" y="3843"/>
                    </a:lnTo>
                    <a:lnTo>
                      <a:pt x="2884" y="3843"/>
                    </a:lnTo>
                    <a:lnTo>
                      <a:pt x="2894" y="3839"/>
                    </a:lnTo>
                    <a:lnTo>
                      <a:pt x="2918" y="3822"/>
                    </a:lnTo>
                    <a:lnTo>
                      <a:pt x="2957" y="3798"/>
                    </a:lnTo>
                    <a:lnTo>
                      <a:pt x="3005" y="3770"/>
                    </a:lnTo>
                    <a:lnTo>
                      <a:pt x="3063" y="3725"/>
                    </a:lnTo>
                    <a:lnTo>
                      <a:pt x="3136" y="3673"/>
                    </a:lnTo>
                    <a:lnTo>
                      <a:pt x="3213" y="3608"/>
                    </a:lnTo>
                    <a:lnTo>
                      <a:pt x="3301" y="3527"/>
                    </a:lnTo>
                    <a:lnTo>
                      <a:pt x="3383" y="3430"/>
                    </a:lnTo>
                    <a:lnTo>
                      <a:pt x="3465" y="3320"/>
                    </a:lnTo>
                    <a:lnTo>
                      <a:pt x="3548" y="3195"/>
                    </a:lnTo>
                    <a:lnTo>
                      <a:pt x="3635" y="3057"/>
                    </a:lnTo>
                    <a:lnTo>
                      <a:pt x="3713" y="2895"/>
                    </a:lnTo>
                    <a:lnTo>
                      <a:pt x="3780" y="2721"/>
                    </a:lnTo>
                    <a:lnTo>
                      <a:pt x="3843" y="2523"/>
                    </a:lnTo>
                    <a:lnTo>
                      <a:pt x="3897" y="2312"/>
                    </a:lnTo>
                    <a:lnTo>
                      <a:pt x="3863" y="2085"/>
                    </a:lnTo>
                    <a:lnTo>
                      <a:pt x="3863" y="2077"/>
                    </a:lnTo>
                    <a:lnTo>
                      <a:pt x="3873" y="2061"/>
                    </a:lnTo>
                    <a:lnTo>
                      <a:pt x="3887" y="2041"/>
                    </a:lnTo>
                    <a:lnTo>
                      <a:pt x="3902" y="2008"/>
                    </a:lnTo>
                    <a:lnTo>
                      <a:pt x="3921" y="1964"/>
                    </a:lnTo>
                    <a:lnTo>
                      <a:pt x="3940" y="1911"/>
                    </a:lnTo>
                    <a:lnTo>
                      <a:pt x="3960" y="1855"/>
                    </a:lnTo>
                    <a:lnTo>
                      <a:pt x="3984" y="1794"/>
                    </a:lnTo>
                    <a:lnTo>
                      <a:pt x="3994" y="1721"/>
                    </a:lnTo>
                    <a:lnTo>
                      <a:pt x="4008" y="1640"/>
                    </a:lnTo>
                    <a:lnTo>
                      <a:pt x="4013" y="1559"/>
                    </a:lnTo>
                    <a:lnTo>
                      <a:pt x="4018" y="1470"/>
                    </a:lnTo>
                    <a:lnTo>
                      <a:pt x="4013" y="1377"/>
                    </a:lnTo>
                    <a:lnTo>
                      <a:pt x="4003" y="1280"/>
                    </a:lnTo>
                    <a:lnTo>
                      <a:pt x="3984" y="1174"/>
                    </a:lnTo>
                    <a:lnTo>
                      <a:pt x="3950" y="1073"/>
                    </a:lnTo>
                    <a:lnTo>
                      <a:pt x="3911" y="968"/>
                    </a:lnTo>
                    <a:lnTo>
                      <a:pt x="3863" y="879"/>
                    </a:lnTo>
                    <a:lnTo>
                      <a:pt x="3805" y="802"/>
                    </a:lnTo>
                    <a:lnTo>
                      <a:pt x="3747" y="733"/>
                    </a:lnTo>
                    <a:lnTo>
                      <a:pt x="3679" y="668"/>
                    </a:lnTo>
                    <a:lnTo>
                      <a:pt x="3611" y="616"/>
                    </a:lnTo>
                    <a:lnTo>
                      <a:pt x="3543" y="571"/>
                    </a:lnTo>
                    <a:lnTo>
                      <a:pt x="3475" y="535"/>
                    </a:lnTo>
                    <a:lnTo>
                      <a:pt x="3402" y="502"/>
                    </a:lnTo>
                    <a:lnTo>
                      <a:pt x="3330" y="474"/>
                    </a:lnTo>
                    <a:lnTo>
                      <a:pt x="3262" y="450"/>
                    </a:lnTo>
                    <a:lnTo>
                      <a:pt x="3199" y="438"/>
                    </a:lnTo>
                    <a:lnTo>
                      <a:pt x="3136" y="421"/>
                    </a:lnTo>
                    <a:lnTo>
                      <a:pt x="3087" y="409"/>
                    </a:lnTo>
                    <a:lnTo>
                      <a:pt x="3039" y="401"/>
                    </a:lnTo>
                    <a:lnTo>
                      <a:pt x="3005" y="397"/>
                    </a:lnTo>
                    <a:lnTo>
                      <a:pt x="2966" y="385"/>
                    </a:lnTo>
                    <a:lnTo>
                      <a:pt x="2942" y="369"/>
                    </a:lnTo>
                    <a:lnTo>
                      <a:pt x="2918" y="348"/>
                    </a:lnTo>
                    <a:lnTo>
                      <a:pt x="2903" y="324"/>
                    </a:lnTo>
                    <a:lnTo>
                      <a:pt x="2884" y="292"/>
                    </a:lnTo>
                    <a:lnTo>
                      <a:pt x="2869" y="259"/>
                    </a:lnTo>
                    <a:lnTo>
                      <a:pt x="2860" y="227"/>
                    </a:lnTo>
                    <a:lnTo>
                      <a:pt x="2845" y="191"/>
                    </a:lnTo>
                    <a:lnTo>
                      <a:pt x="2831" y="154"/>
                    </a:lnTo>
                    <a:lnTo>
                      <a:pt x="2816" y="122"/>
                    </a:lnTo>
                    <a:lnTo>
                      <a:pt x="2797" y="85"/>
                    </a:lnTo>
                    <a:lnTo>
                      <a:pt x="2777" y="61"/>
                    </a:lnTo>
                    <a:lnTo>
                      <a:pt x="2748" y="33"/>
                    </a:lnTo>
                    <a:lnTo>
                      <a:pt x="2719" y="16"/>
                    </a:lnTo>
                    <a:lnTo>
                      <a:pt x="2685" y="4"/>
                    </a:lnTo>
                    <a:lnTo>
                      <a:pt x="2642" y="0"/>
                    </a:lnTo>
                    <a:lnTo>
                      <a:pt x="2593" y="0"/>
                    </a:lnTo>
                    <a:lnTo>
                      <a:pt x="2549" y="12"/>
                    </a:lnTo>
                    <a:lnTo>
                      <a:pt x="2506" y="29"/>
                    </a:lnTo>
                    <a:lnTo>
                      <a:pt x="2467" y="57"/>
                    </a:lnTo>
                    <a:lnTo>
                      <a:pt x="2433" y="89"/>
                    </a:lnTo>
                    <a:lnTo>
                      <a:pt x="2394" y="126"/>
                    </a:lnTo>
                    <a:lnTo>
                      <a:pt x="2360" y="162"/>
                    </a:lnTo>
                    <a:lnTo>
                      <a:pt x="2331" y="207"/>
                    </a:lnTo>
                    <a:lnTo>
                      <a:pt x="2297" y="247"/>
                    </a:lnTo>
                    <a:lnTo>
                      <a:pt x="2264" y="288"/>
                    </a:lnTo>
                    <a:lnTo>
                      <a:pt x="2234" y="320"/>
                    </a:lnTo>
                    <a:lnTo>
                      <a:pt x="2201" y="361"/>
                    </a:lnTo>
                    <a:lnTo>
                      <a:pt x="2171" y="389"/>
                    </a:lnTo>
                    <a:lnTo>
                      <a:pt x="2142" y="409"/>
                    </a:lnTo>
                    <a:lnTo>
                      <a:pt x="2108" y="429"/>
                    </a:lnTo>
                    <a:lnTo>
                      <a:pt x="2079" y="442"/>
                    </a:lnTo>
                    <a:lnTo>
                      <a:pt x="2045" y="438"/>
                    </a:lnTo>
                    <a:lnTo>
                      <a:pt x="2026" y="429"/>
                    </a:lnTo>
                    <a:lnTo>
                      <a:pt x="2007" y="421"/>
                    </a:lnTo>
                    <a:lnTo>
                      <a:pt x="1997" y="405"/>
                    </a:lnTo>
                    <a:lnTo>
                      <a:pt x="1987" y="385"/>
                    </a:lnTo>
                    <a:lnTo>
                      <a:pt x="1987" y="361"/>
                    </a:lnTo>
                    <a:lnTo>
                      <a:pt x="1982" y="336"/>
                    </a:lnTo>
                    <a:lnTo>
                      <a:pt x="1982" y="312"/>
                    </a:lnTo>
                    <a:lnTo>
                      <a:pt x="1973" y="284"/>
                    </a:lnTo>
                    <a:lnTo>
                      <a:pt x="1973" y="255"/>
                    </a:lnTo>
                    <a:lnTo>
                      <a:pt x="1963" y="227"/>
                    </a:lnTo>
                    <a:lnTo>
                      <a:pt x="1953" y="207"/>
                    </a:lnTo>
                    <a:lnTo>
                      <a:pt x="1939" y="178"/>
                    </a:lnTo>
                    <a:lnTo>
                      <a:pt x="1919" y="162"/>
                    </a:lnTo>
                    <a:lnTo>
                      <a:pt x="1895" y="146"/>
                    </a:lnTo>
                    <a:lnTo>
                      <a:pt x="1866" y="134"/>
                    </a:lnTo>
                    <a:lnTo>
                      <a:pt x="1818" y="126"/>
                    </a:lnTo>
                    <a:lnTo>
                      <a:pt x="1769" y="126"/>
                    </a:lnTo>
                    <a:lnTo>
                      <a:pt x="1706" y="134"/>
                    </a:lnTo>
                    <a:lnTo>
                      <a:pt x="1634" y="146"/>
                    </a:lnTo>
                    <a:lnTo>
                      <a:pt x="1551" y="166"/>
                    </a:lnTo>
                    <a:lnTo>
                      <a:pt x="1469" y="195"/>
                    </a:lnTo>
                    <a:lnTo>
                      <a:pt x="1377" y="227"/>
                    </a:lnTo>
                    <a:lnTo>
                      <a:pt x="1280" y="267"/>
                    </a:lnTo>
                    <a:lnTo>
                      <a:pt x="1178" y="316"/>
                    </a:lnTo>
                    <a:lnTo>
                      <a:pt x="1076" y="373"/>
                    </a:lnTo>
                    <a:lnTo>
                      <a:pt x="970" y="438"/>
                    </a:lnTo>
                    <a:lnTo>
                      <a:pt x="868" y="510"/>
                    </a:lnTo>
                    <a:lnTo>
                      <a:pt x="761" y="591"/>
                    </a:lnTo>
                    <a:lnTo>
                      <a:pt x="659" y="685"/>
                    </a:lnTo>
                    <a:lnTo>
                      <a:pt x="558" y="786"/>
                    </a:lnTo>
                    <a:lnTo>
                      <a:pt x="461" y="899"/>
                    </a:lnTo>
                    <a:lnTo>
                      <a:pt x="369" y="1012"/>
                    </a:lnTo>
                    <a:lnTo>
                      <a:pt x="291" y="1122"/>
                    </a:lnTo>
                    <a:lnTo>
                      <a:pt x="228" y="1223"/>
                    </a:lnTo>
                    <a:lnTo>
                      <a:pt x="170" y="1324"/>
                    </a:lnTo>
                    <a:lnTo>
                      <a:pt x="122" y="1413"/>
                    </a:lnTo>
                    <a:lnTo>
                      <a:pt x="88" y="1498"/>
                    </a:lnTo>
                    <a:lnTo>
                      <a:pt x="59" y="1579"/>
                    </a:lnTo>
                    <a:lnTo>
                      <a:pt x="39" y="1652"/>
                    </a:lnTo>
                    <a:lnTo>
                      <a:pt x="20" y="1713"/>
                    </a:lnTo>
                    <a:lnTo>
                      <a:pt x="10" y="1770"/>
                    </a:lnTo>
                    <a:lnTo>
                      <a:pt x="0" y="1818"/>
                    </a:lnTo>
                    <a:lnTo>
                      <a:pt x="0" y="1863"/>
                    </a:lnTo>
                    <a:lnTo>
                      <a:pt x="0" y="1895"/>
                    </a:lnTo>
                    <a:lnTo>
                      <a:pt x="0" y="1915"/>
                    </a:lnTo>
                    <a:lnTo>
                      <a:pt x="0" y="1932"/>
                    </a:lnTo>
                    <a:lnTo>
                      <a:pt x="5" y="1936"/>
                    </a:lnTo>
                    <a:lnTo>
                      <a:pt x="204" y="1834"/>
                    </a:lnTo>
                    <a:lnTo>
                      <a:pt x="543" y="1790"/>
                    </a:lnTo>
                    <a:lnTo>
                      <a:pt x="868" y="2162"/>
                    </a:lnTo>
                    <a:lnTo>
                      <a:pt x="936" y="2632"/>
                    </a:lnTo>
                    <a:lnTo>
                      <a:pt x="936" y="2632"/>
                    </a:lnTo>
                    <a:close/>
                  </a:path>
                </a:pathLst>
              </a:custGeom>
              <a:solidFill>
                <a:srgbClr val="99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3" name="Freeform 13"/>
              <p:cNvSpPr>
                <a:spLocks/>
              </p:cNvSpPr>
              <p:nvPr/>
            </p:nvSpPr>
            <p:spPr bwMode="auto">
              <a:xfrm>
                <a:off x="7156833" y="2110473"/>
                <a:ext cx="302790" cy="185769"/>
              </a:xfrm>
              <a:custGeom>
                <a:avLst/>
                <a:gdLst>
                  <a:gd name="T0" fmla="*/ 964 w 1405"/>
                  <a:gd name="T1" fmla="*/ 105 h 862"/>
                  <a:gd name="T2" fmla="*/ 959 w 1405"/>
                  <a:gd name="T3" fmla="*/ 109 h 862"/>
                  <a:gd name="T4" fmla="*/ 954 w 1405"/>
                  <a:gd name="T5" fmla="*/ 121 h 862"/>
                  <a:gd name="T6" fmla="*/ 945 w 1405"/>
                  <a:gd name="T7" fmla="*/ 138 h 862"/>
                  <a:gd name="T8" fmla="*/ 935 w 1405"/>
                  <a:gd name="T9" fmla="*/ 166 h 862"/>
                  <a:gd name="T10" fmla="*/ 911 w 1405"/>
                  <a:gd name="T11" fmla="*/ 194 h 862"/>
                  <a:gd name="T12" fmla="*/ 891 w 1405"/>
                  <a:gd name="T13" fmla="*/ 227 h 862"/>
                  <a:gd name="T14" fmla="*/ 862 w 1405"/>
                  <a:gd name="T15" fmla="*/ 263 h 862"/>
                  <a:gd name="T16" fmla="*/ 833 w 1405"/>
                  <a:gd name="T17" fmla="*/ 308 h 862"/>
                  <a:gd name="T18" fmla="*/ 799 w 1405"/>
                  <a:gd name="T19" fmla="*/ 344 h 862"/>
                  <a:gd name="T20" fmla="*/ 761 w 1405"/>
                  <a:gd name="T21" fmla="*/ 385 h 862"/>
                  <a:gd name="T22" fmla="*/ 712 w 1405"/>
                  <a:gd name="T23" fmla="*/ 421 h 862"/>
                  <a:gd name="T24" fmla="*/ 668 w 1405"/>
                  <a:gd name="T25" fmla="*/ 462 h 862"/>
                  <a:gd name="T26" fmla="*/ 605 w 1405"/>
                  <a:gd name="T27" fmla="*/ 494 h 862"/>
                  <a:gd name="T28" fmla="*/ 547 w 1405"/>
                  <a:gd name="T29" fmla="*/ 526 h 862"/>
                  <a:gd name="T30" fmla="*/ 484 w 1405"/>
                  <a:gd name="T31" fmla="*/ 551 h 862"/>
                  <a:gd name="T32" fmla="*/ 412 w 1405"/>
                  <a:gd name="T33" fmla="*/ 575 h 862"/>
                  <a:gd name="T34" fmla="*/ 407 w 1405"/>
                  <a:gd name="T35" fmla="*/ 571 h 862"/>
                  <a:gd name="T36" fmla="*/ 397 w 1405"/>
                  <a:gd name="T37" fmla="*/ 571 h 862"/>
                  <a:gd name="T38" fmla="*/ 378 w 1405"/>
                  <a:gd name="T39" fmla="*/ 571 h 862"/>
                  <a:gd name="T40" fmla="*/ 363 w 1405"/>
                  <a:gd name="T41" fmla="*/ 571 h 862"/>
                  <a:gd name="T42" fmla="*/ 334 w 1405"/>
                  <a:gd name="T43" fmla="*/ 571 h 862"/>
                  <a:gd name="T44" fmla="*/ 305 w 1405"/>
                  <a:gd name="T45" fmla="*/ 571 h 862"/>
                  <a:gd name="T46" fmla="*/ 276 w 1405"/>
                  <a:gd name="T47" fmla="*/ 571 h 862"/>
                  <a:gd name="T48" fmla="*/ 242 w 1405"/>
                  <a:gd name="T49" fmla="*/ 579 h 862"/>
                  <a:gd name="T50" fmla="*/ 208 w 1405"/>
                  <a:gd name="T51" fmla="*/ 587 h 862"/>
                  <a:gd name="T52" fmla="*/ 174 w 1405"/>
                  <a:gd name="T53" fmla="*/ 599 h 862"/>
                  <a:gd name="T54" fmla="*/ 135 w 1405"/>
                  <a:gd name="T55" fmla="*/ 619 h 862"/>
                  <a:gd name="T56" fmla="*/ 106 w 1405"/>
                  <a:gd name="T57" fmla="*/ 644 h 862"/>
                  <a:gd name="T58" fmla="*/ 72 w 1405"/>
                  <a:gd name="T59" fmla="*/ 672 h 862"/>
                  <a:gd name="T60" fmla="*/ 48 w 1405"/>
                  <a:gd name="T61" fmla="*/ 709 h 862"/>
                  <a:gd name="T62" fmla="*/ 19 w 1405"/>
                  <a:gd name="T63" fmla="*/ 749 h 862"/>
                  <a:gd name="T64" fmla="*/ 0 w 1405"/>
                  <a:gd name="T65" fmla="*/ 802 h 862"/>
                  <a:gd name="T66" fmla="*/ 14 w 1405"/>
                  <a:gd name="T67" fmla="*/ 814 h 862"/>
                  <a:gd name="T68" fmla="*/ 29 w 1405"/>
                  <a:gd name="T69" fmla="*/ 826 h 862"/>
                  <a:gd name="T70" fmla="*/ 63 w 1405"/>
                  <a:gd name="T71" fmla="*/ 838 h 862"/>
                  <a:gd name="T72" fmla="*/ 77 w 1405"/>
                  <a:gd name="T73" fmla="*/ 842 h 862"/>
                  <a:gd name="T74" fmla="*/ 101 w 1405"/>
                  <a:gd name="T75" fmla="*/ 846 h 862"/>
                  <a:gd name="T76" fmla="*/ 126 w 1405"/>
                  <a:gd name="T77" fmla="*/ 854 h 862"/>
                  <a:gd name="T78" fmla="*/ 160 w 1405"/>
                  <a:gd name="T79" fmla="*/ 858 h 862"/>
                  <a:gd name="T80" fmla="*/ 194 w 1405"/>
                  <a:gd name="T81" fmla="*/ 858 h 862"/>
                  <a:gd name="T82" fmla="*/ 232 w 1405"/>
                  <a:gd name="T83" fmla="*/ 862 h 862"/>
                  <a:gd name="T84" fmla="*/ 281 w 1405"/>
                  <a:gd name="T85" fmla="*/ 858 h 862"/>
                  <a:gd name="T86" fmla="*/ 329 w 1405"/>
                  <a:gd name="T87" fmla="*/ 858 h 862"/>
                  <a:gd name="T88" fmla="*/ 383 w 1405"/>
                  <a:gd name="T89" fmla="*/ 850 h 862"/>
                  <a:gd name="T90" fmla="*/ 446 w 1405"/>
                  <a:gd name="T91" fmla="*/ 838 h 862"/>
                  <a:gd name="T92" fmla="*/ 509 w 1405"/>
                  <a:gd name="T93" fmla="*/ 822 h 862"/>
                  <a:gd name="T94" fmla="*/ 581 w 1405"/>
                  <a:gd name="T95" fmla="*/ 802 h 862"/>
                  <a:gd name="T96" fmla="*/ 649 w 1405"/>
                  <a:gd name="T97" fmla="*/ 773 h 862"/>
                  <a:gd name="T98" fmla="*/ 727 w 1405"/>
                  <a:gd name="T99" fmla="*/ 741 h 862"/>
                  <a:gd name="T100" fmla="*/ 799 w 1405"/>
                  <a:gd name="T101" fmla="*/ 700 h 862"/>
                  <a:gd name="T102" fmla="*/ 882 w 1405"/>
                  <a:gd name="T103" fmla="*/ 656 h 862"/>
                  <a:gd name="T104" fmla="*/ 954 w 1405"/>
                  <a:gd name="T105" fmla="*/ 599 h 862"/>
                  <a:gd name="T106" fmla="*/ 1032 w 1405"/>
                  <a:gd name="T107" fmla="*/ 538 h 862"/>
                  <a:gd name="T108" fmla="*/ 1100 w 1405"/>
                  <a:gd name="T109" fmla="*/ 470 h 862"/>
                  <a:gd name="T110" fmla="*/ 1172 w 1405"/>
                  <a:gd name="T111" fmla="*/ 397 h 862"/>
                  <a:gd name="T112" fmla="*/ 1235 w 1405"/>
                  <a:gd name="T113" fmla="*/ 308 h 862"/>
                  <a:gd name="T114" fmla="*/ 1298 w 1405"/>
                  <a:gd name="T115" fmla="*/ 215 h 862"/>
                  <a:gd name="T116" fmla="*/ 1352 w 1405"/>
                  <a:gd name="T117" fmla="*/ 109 h 862"/>
                  <a:gd name="T118" fmla="*/ 1405 w 1405"/>
                  <a:gd name="T119" fmla="*/ 0 h 862"/>
                  <a:gd name="T120" fmla="*/ 964 w 1405"/>
                  <a:gd name="T121" fmla="*/ 105 h 862"/>
                  <a:gd name="T122" fmla="*/ 964 w 1405"/>
                  <a:gd name="T123" fmla="*/ 105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05" h="862">
                    <a:moveTo>
                      <a:pt x="964" y="105"/>
                    </a:moveTo>
                    <a:lnTo>
                      <a:pt x="959" y="109"/>
                    </a:lnTo>
                    <a:lnTo>
                      <a:pt x="954" y="121"/>
                    </a:lnTo>
                    <a:lnTo>
                      <a:pt x="945" y="138"/>
                    </a:lnTo>
                    <a:lnTo>
                      <a:pt x="935" y="166"/>
                    </a:lnTo>
                    <a:lnTo>
                      <a:pt x="911" y="194"/>
                    </a:lnTo>
                    <a:lnTo>
                      <a:pt x="891" y="227"/>
                    </a:lnTo>
                    <a:lnTo>
                      <a:pt x="862" y="263"/>
                    </a:lnTo>
                    <a:lnTo>
                      <a:pt x="833" y="308"/>
                    </a:lnTo>
                    <a:lnTo>
                      <a:pt x="799" y="344"/>
                    </a:lnTo>
                    <a:lnTo>
                      <a:pt x="761" y="385"/>
                    </a:lnTo>
                    <a:lnTo>
                      <a:pt x="712" y="421"/>
                    </a:lnTo>
                    <a:lnTo>
                      <a:pt x="668" y="462"/>
                    </a:lnTo>
                    <a:lnTo>
                      <a:pt x="605" y="494"/>
                    </a:lnTo>
                    <a:lnTo>
                      <a:pt x="547" y="526"/>
                    </a:lnTo>
                    <a:lnTo>
                      <a:pt x="484" y="551"/>
                    </a:lnTo>
                    <a:lnTo>
                      <a:pt x="412" y="575"/>
                    </a:lnTo>
                    <a:lnTo>
                      <a:pt x="407" y="571"/>
                    </a:lnTo>
                    <a:lnTo>
                      <a:pt x="397" y="571"/>
                    </a:lnTo>
                    <a:lnTo>
                      <a:pt x="378" y="571"/>
                    </a:lnTo>
                    <a:lnTo>
                      <a:pt x="363" y="571"/>
                    </a:lnTo>
                    <a:lnTo>
                      <a:pt x="334" y="571"/>
                    </a:lnTo>
                    <a:lnTo>
                      <a:pt x="305" y="571"/>
                    </a:lnTo>
                    <a:lnTo>
                      <a:pt x="276" y="571"/>
                    </a:lnTo>
                    <a:lnTo>
                      <a:pt x="242" y="579"/>
                    </a:lnTo>
                    <a:lnTo>
                      <a:pt x="208" y="587"/>
                    </a:lnTo>
                    <a:lnTo>
                      <a:pt x="174" y="599"/>
                    </a:lnTo>
                    <a:lnTo>
                      <a:pt x="135" y="619"/>
                    </a:lnTo>
                    <a:lnTo>
                      <a:pt x="106" y="644"/>
                    </a:lnTo>
                    <a:lnTo>
                      <a:pt x="72" y="672"/>
                    </a:lnTo>
                    <a:lnTo>
                      <a:pt x="48" y="709"/>
                    </a:lnTo>
                    <a:lnTo>
                      <a:pt x="19" y="749"/>
                    </a:lnTo>
                    <a:lnTo>
                      <a:pt x="0" y="802"/>
                    </a:lnTo>
                    <a:lnTo>
                      <a:pt x="14" y="814"/>
                    </a:lnTo>
                    <a:lnTo>
                      <a:pt x="29" y="826"/>
                    </a:lnTo>
                    <a:lnTo>
                      <a:pt x="63" y="838"/>
                    </a:lnTo>
                    <a:lnTo>
                      <a:pt x="77" y="842"/>
                    </a:lnTo>
                    <a:lnTo>
                      <a:pt x="101" y="846"/>
                    </a:lnTo>
                    <a:lnTo>
                      <a:pt x="126" y="854"/>
                    </a:lnTo>
                    <a:lnTo>
                      <a:pt x="160" y="858"/>
                    </a:lnTo>
                    <a:lnTo>
                      <a:pt x="194" y="858"/>
                    </a:lnTo>
                    <a:lnTo>
                      <a:pt x="232" y="862"/>
                    </a:lnTo>
                    <a:lnTo>
                      <a:pt x="281" y="858"/>
                    </a:lnTo>
                    <a:lnTo>
                      <a:pt x="329" y="858"/>
                    </a:lnTo>
                    <a:lnTo>
                      <a:pt x="383" y="850"/>
                    </a:lnTo>
                    <a:lnTo>
                      <a:pt x="446" y="838"/>
                    </a:lnTo>
                    <a:lnTo>
                      <a:pt x="509" y="822"/>
                    </a:lnTo>
                    <a:lnTo>
                      <a:pt x="581" y="802"/>
                    </a:lnTo>
                    <a:lnTo>
                      <a:pt x="649" y="773"/>
                    </a:lnTo>
                    <a:lnTo>
                      <a:pt x="727" y="741"/>
                    </a:lnTo>
                    <a:lnTo>
                      <a:pt x="799" y="700"/>
                    </a:lnTo>
                    <a:lnTo>
                      <a:pt x="882" y="656"/>
                    </a:lnTo>
                    <a:lnTo>
                      <a:pt x="954" y="599"/>
                    </a:lnTo>
                    <a:lnTo>
                      <a:pt x="1032" y="538"/>
                    </a:lnTo>
                    <a:lnTo>
                      <a:pt x="1100" y="470"/>
                    </a:lnTo>
                    <a:lnTo>
                      <a:pt x="1172" y="397"/>
                    </a:lnTo>
                    <a:lnTo>
                      <a:pt x="1235" y="308"/>
                    </a:lnTo>
                    <a:lnTo>
                      <a:pt x="1298" y="215"/>
                    </a:lnTo>
                    <a:lnTo>
                      <a:pt x="1352" y="109"/>
                    </a:lnTo>
                    <a:lnTo>
                      <a:pt x="1405" y="0"/>
                    </a:lnTo>
                    <a:lnTo>
                      <a:pt x="964" y="105"/>
                    </a:lnTo>
                    <a:lnTo>
                      <a:pt x="964" y="105"/>
                    </a:lnTo>
                    <a:close/>
                  </a:path>
                </a:pathLst>
              </a:custGeom>
              <a:solidFill>
                <a:srgbClr val="78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4" name="Freeform 14"/>
              <p:cNvSpPr>
                <a:spLocks/>
              </p:cNvSpPr>
              <p:nvPr/>
            </p:nvSpPr>
            <p:spPr bwMode="auto">
              <a:xfrm>
                <a:off x="7041966" y="1952505"/>
                <a:ext cx="96979" cy="79523"/>
              </a:xfrm>
              <a:custGeom>
                <a:avLst/>
                <a:gdLst>
                  <a:gd name="T0" fmla="*/ 450 w 450"/>
                  <a:gd name="T1" fmla="*/ 369 h 369"/>
                  <a:gd name="T2" fmla="*/ 237 w 450"/>
                  <a:gd name="T3" fmla="*/ 4 h 369"/>
                  <a:gd name="T4" fmla="*/ 0 w 450"/>
                  <a:gd name="T5" fmla="*/ 0 h 369"/>
                  <a:gd name="T6" fmla="*/ 43 w 450"/>
                  <a:gd name="T7" fmla="*/ 101 h 369"/>
                  <a:gd name="T8" fmla="*/ 189 w 450"/>
                  <a:gd name="T9" fmla="*/ 280 h 369"/>
                  <a:gd name="T10" fmla="*/ 450 w 450"/>
                  <a:gd name="T11" fmla="*/ 369 h 369"/>
                  <a:gd name="T12" fmla="*/ 450 w 450"/>
                  <a:gd name="T13" fmla="*/ 3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369">
                    <a:moveTo>
                      <a:pt x="450" y="369"/>
                    </a:moveTo>
                    <a:lnTo>
                      <a:pt x="237" y="4"/>
                    </a:lnTo>
                    <a:lnTo>
                      <a:pt x="0" y="0"/>
                    </a:lnTo>
                    <a:lnTo>
                      <a:pt x="43" y="101"/>
                    </a:lnTo>
                    <a:lnTo>
                      <a:pt x="189" y="280"/>
                    </a:lnTo>
                    <a:lnTo>
                      <a:pt x="450" y="369"/>
                    </a:lnTo>
                    <a:lnTo>
                      <a:pt x="450" y="369"/>
                    </a:lnTo>
                    <a:close/>
                  </a:path>
                </a:pathLst>
              </a:custGeom>
              <a:solidFill>
                <a:srgbClr val="FFD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5" name="Freeform 15"/>
              <p:cNvSpPr>
                <a:spLocks/>
              </p:cNvSpPr>
              <p:nvPr/>
            </p:nvSpPr>
            <p:spPr bwMode="auto">
              <a:xfrm>
                <a:off x="7436564" y="1750142"/>
                <a:ext cx="80600" cy="117668"/>
              </a:xfrm>
              <a:custGeom>
                <a:avLst/>
                <a:gdLst>
                  <a:gd name="T0" fmla="*/ 107 w 374"/>
                  <a:gd name="T1" fmla="*/ 0 h 546"/>
                  <a:gd name="T2" fmla="*/ 97 w 374"/>
                  <a:gd name="T3" fmla="*/ 4 h 546"/>
                  <a:gd name="T4" fmla="*/ 78 w 374"/>
                  <a:gd name="T5" fmla="*/ 32 h 546"/>
                  <a:gd name="T6" fmla="*/ 63 w 374"/>
                  <a:gd name="T7" fmla="*/ 44 h 546"/>
                  <a:gd name="T8" fmla="*/ 54 w 374"/>
                  <a:gd name="T9" fmla="*/ 65 h 546"/>
                  <a:gd name="T10" fmla="*/ 39 w 374"/>
                  <a:gd name="T11" fmla="*/ 85 h 546"/>
                  <a:gd name="T12" fmla="*/ 30 w 374"/>
                  <a:gd name="T13" fmla="*/ 113 h 546"/>
                  <a:gd name="T14" fmla="*/ 15 w 374"/>
                  <a:gd name="T15" fmla="*/ 137 h 546"/>
                  <a:gd name="T16" fmla="*/ 10 w 374"/>
                  <a:gd name="T17" fmla="*/ 162 h 546"/>
                  <a:gd name="T18" fmla="*/ 0 w 374"/>
                  <a:gd name="T19" fmla="*/ 186 h 546"/>
                  <a:gd name="T20" fmla="*/ 0 w 374"/>
                  <a:gd name="T21" fmla="*/ 218 h 546"/>
                  <a:gd name="T22" fmla="*/ 0 w 374"/>
                  <a:gd name="T23" fmla="*/ 243 h 546"/>
                  <a:gd name="T24" fmla="*/ 5 w 374"/>
                  <a:gd name="T25" fmla="*/ 267 h 546"/>
                  <a:gd name="T26" fmla="*/ 15 w 374"/>
                  <a:gd name="T27" fmla="*/ 295 h 546"/>
                  <a:gd name="T28" fmla="*/ 34 w 374"/>
                  <a:gd name="T29" fmla="*/ 320 h 546"/>
                  <a:gd name="T30" fmla="*/ 54 w 374"/>
                  <a:gd name="T31" fmla="*/ 340 h 546"/>
                  <a:gd name="T32" fmla="*/ 83 w 374"/>
                  <a:gd name="T33" fmla="*/ 372 h 546"/>
                  <a:gd name="T34" fmla="*/ 97 w 374"/>
                  <a:gd name="T35" fmla="*/ 384 h 546"/>
                  <a:gd name="T36" fmla="*/ 122 w 374"/>
                  <a:gd name="T37" fmla="*/ 401 h 546"/>
                  <a:gd name="T38" fmla="*/ 136 w 374"/>
                  <a:gd name="T39" fmla="*/ 417 h 546"/>
                  <a:gd name="T40" fmla="*/ 156 w 374"/>
                  <a:gd name="T41" fmla="*/ 433 h 546"/>
                  <a:gd name="T42" fmla="*/ 189 w 374"/>
                  <a:gd name="T43" fmla="*/ 461 h 546"/>
                  <a:gd name="T44" fmla="*/ 219 w 374"/>
                  <a:gd name="T45" fmla="*/ 490 h 546"/>
                  <a:gd name="T46" fmla="*/ 238 w 374"/>
                  <a:gd name="T47" fmla="*/ 506 h 546"/>
                  <a:gd name="T48" fmla="*/ 248 w 374"/>
                  <a:gd name="T49" fmla="*/ 514 h 546"/>
                  <a:gd name="T50" fmla="*/ 374 w 374"/>
                  <a:gd name="T51" fmla="*/ 546 h 546"/>
                  <a:gd name="T52" fmla="*/ 349 w 374"/>
                  <a:gd name="T53" fmla="*/ 352 h 546"/>
                  <a:gd name="T54" fmla="*/ 194 w 374"/>
                  <a:gd name="T55" fmla="*/ 36 h 546"/>
                  <a:gd name="T56" fmla="*/ 107 w 374"/>
                  <a:gd name="T57" fmla="*/ 0 h 546"/>
                  <a:gd name="T58" fmla="*/ 107 w 374"/>
                  <a:gd name="T5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4" h="546">
                    <a:moveTo>
                      <a:pt x="107" y="0"/>
                    </a:moveTo>
                    <a:lnTo>
                      <a:pt x="97" y="4"/>
                    </a:lnTo>
                    <a:lnTo>
                      <a:pt x="78" y="32"/>
                    </a:lnTo>
                    <a:lnTo>
                      <a:pt x="63" y="44"/>
                    </a:lnTo>
                    <a:lnTo>
                      <a:pt x="54" y="65"/>
                    </a:lnTo>
                    <a:lnTo>
                      <a:pt x="39" y="85"/>
                    </a:lnTo>
                    <a:lnTo>
                      <a:pt x="30" y="113"/>
                    </a:lnTo>
                    <a:lnTo>
                      <a:pt x="15" y="137"/>
                    </a:lnTo>
                    <a:lnTo>
                      <a:pt x="10" y="162"/>
                    </a:lnTo>
                    <a:lnTo>
                      <a:pt x="0" y="186"/>
                    </a:lnTo>
                    <a:lnTo>
                      <a:pt x="0" y="218"/>
                    </a:lnTo>
                    <a:lnTo>
                      <a:pt x="0" y="243"/>
                    </a:lnTo>
                    <a:lnTo>
                      <a:pt x="5" y="267"/>
                    </a:lnTo>
                    <a:lnTo>
                      <a:pt x="15" y="295"/>
                    </a:lnTo>
                    <a:lnTo>
                      <a:pt x="34" y="320"/>
                    </a:lnTo>
                    <a:lnTo>
                      <a:pt x="54" y="340"/>
                    </a:lnTo>
                    <a:lnTo>
                      <a:pt x="83" y="372"/>
                    </a:lnTo>
                    <a:lnTo>
                      <a:pt x="97" y="384"/>
                    </a:lnTo>
                    <a:lnTo>
                      <a:pt x="122" y="401"/>
                    </a:lnTo>
                    <a:lnTo>
                      <a:pt x="136" y="417"/>
                    </a:lnTo>
                    <a:lnTo>
                      <a:pt x="156" y="433"/>
                    </a:lnTo>
                    <a:lnTo>
                      <a:pt x="189" y="461"/>
                    </a:lnTo>
                    <a:lnTo>
                      <a:pt x="219" y="490"/>
                    </a:lnTo>
                    <a:lnTo>
                      <a:pt x="238" y="506"/>
                    </a:lnTo>
                    <a:lnTo>
                      <a:pt x="248" y="514"/>
                    </a:lnTo>
                    <a:lnTo>
                      <a:pt x="374" y="546"/>
                    </a:lnTo>
                    <a:lnTo>
                      <a:pt x="349" y="352"/>
                    </a:lnTo>
                    <a:lnTo>
                      <a:pt x="194" y="36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D9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6" name="Freeform 16"/>
              <p:cNvSpPr>
                <a:spLocks/>
              </p:cNvSpPr>
              <p:nvPr/>
            </p:nvSpPr>
            <p:spPr bwMode="auto">
              <a:xfrm>
                <a:off x="7097137" y="1951643"/>
                <a:ext cx="99350" cy="118746"/>
              </a:xfrm>
              <a:custGeom>
                <a:avLst/>
                <a:gdLst>
                  <a:gd name="T0" fmla="*/ 0 w 461"/>
                  <a:gd name="T1" fmla="*/ 24 h 551"/>
                  <a:gd name="T2" fmla="*/ 228 w 461"/>
                  <a:gd name="T3" fmla="*/ 429 h 551"/>
                  <a:gd name="T4" fmla="*/ 461 w 461"/>
                  <a:gd name="T5" fmla="*/ 551 h 551"/>
                  <a:gd name="T6" fmla="*/ 461 w 461"/>
                  <a:gd name="T7" fmla="*/ 389 h 551"/>
                  <a:gd name="T8" fmla="*/ 412 w 461"/>
                  <a:gd name="T9" fmla="*/ 122 h 551"/>
                  <a:gd name="T10" fmla="*/ 248 w 461"/>
                  <a:gd name="T11" fmla="*/ 0 h 551"/>
                  <a:gd name="T12" fmla="*/ 0 w 461"/>
                  <a:gd name="T13" fmla="*/ 24 h 551"/>
                  <a:gd name="T14" fmla="*/ 0 w 461"/>
                  <a:gd name="T15" fmla="*/ 24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1" h="551">
                    <a:moveTo>
                      <a:pt x="0" y="24"/>
                    </a:moveTo>
                    <a:lnTo>
                      <a:pt x="228" y="429"/>
                    </a:lnTo>
                    <a:lnTo>
                      <a:pt x="461" y="551"/>
                    </a:lnTo>
                    <a:lnTo>
                      <a:pt x="461" y="389"/>
                    </a:lnTo>
                    <a:lnTo>
                      <a:pt x="412" y="122"/>
                    </a:lnTo>
                    <a:lnTo>
                      <a:pt x="24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7D9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7" name="Freeform 17"/>
              <p:cNvSpPr>
                <a:spLocks/>
              </p:cNvSpPr>
              <p:nvPr/>
            </p:nvSpPr>
            <p:spPr bwMode="auto">
              <a:xfrm>
                <a:off x="7424064" y="1803372"/>
                <a:ext cx="110772" cy="168313"/>
              </a:xfrm>
              <a:custGeom>
                <a:avLst/>
                <a:gdLst>
                  <a:gd name="T0" fmla="*/ 44 w 514"/>
                  <a:gd name="T1" fmla="*/ 0 h 781"/>
                  <a:gd name="T2" fmla="*/ 39 w 514"/>
                  <a:gd name="T3" fmla="*/ 0 h 781"/>
                  <a:gd name="T4" fmla="*/ 34 w 514"/>
                  <a:gd name="T5" fmla="*/ 12 h 781"/>
                  <a:gd name="T6" fmla="*/ 34 w 514"/>
                  <a:gd name="T7" fmla="*/ 28 h 781"/>
                  <a:gd name="T8" fmla="*/ 29 w 514"/>
                  <a:gd name="T9" fmla="*/ 48 h 781"/>
                  <a:gd name="T10" fmla="*/ 20 w 514"/>
                  <a:gd name="T11" fmla="*/ 73 h 781"/>
                  <a:gd name="T12" fmla="*/ 15 w 514"/>
                  <a:gd name="T13" fmla="*/ 101 h 781"/>
                  <a:gd name="T14" fmla="*/ 10 w 514"/>
                  <a:gd name="T15" fmla="*/ 133 h 781"/>
                  <a:gd name="T16" fmla="*/ 10 w 514"/>
                  <a:gd name="T17" fmla="*/ 174 h 781"/>
                  <a:gd name="T18" fmla="*/ 0 w 514"/>
                  <a:gd name="T19" fmla="*/ 210 h 781"/>
                  <a:gd name="T20" fmla="*/ 0 w 514"/>
                  <a:gd name="T21" fmla="*/ 255 h 781"/>
                  <a:gd name="T22" fmla="*/ 0 w 514"/>
                  <a:gd name="T23" fmla="*/ 295 h 781"/>
                  <a:gd name="T24" fmla="*/ 5 w 514"/>
                  <a:gd name="T25" fmla="*/ 348 h 781"/>
                  <a:gd name="T26" fmla="*/ 10 w 514"/>
                  <a:gd name="T27" fmla="*/ 393 h 781"/>
                  <a:gd name="T28" fmla="*/ 20 w 514"/>
                  <a:gd name="T29" fmla="*/ 445 h 781"/>
                  <a:gd name="T30" fmla="*/ 34 w 514"/>
                  <a:gd name="T31" fmla="*/ 494 h 781"/>
                  <a:gd name="T32" fmla="*/ 58 w 514"/>
                  <a:gd name="T33" fmla="*/ 546 h 781"/>
                  <a:gd name="T34" fmla="*/ 63 w 514"/>
                  <a:gd name="T35" fmla="*/ 563 h 781"/>
                  <a:gd name="T36" fmla="*/ 83 w 514"/>
                  <a:gd name="T37" fmla="*/ 583 h 781"/>
                  <a:gd name="T38" fmla="*/ 107 w 514"/>
                  <a:gd name="T39" fmla="*/ 603 h 781"/>
                  <a:gd name="T40" fmla="*/ 136 w 514"/>
                  <a:gd name="T41" fmla="*/ 623 h 781"/>
                  <a:gd name="T42" fmla="*/ 165 w 514"/>
                  <a:gd name="T43" fmla="*/ 644 h 781"/>
                  <a:gd name="T44" fmla="*/ 199 w 514"/>
                  <a:gd name="T45" fmla="*/ 664 h 781"/>
                  <a:gd name="T46" fmla="*/ 228 w 514"/>
                  <a:gd name="T47" fmla="*/ 684 h 781"/>
                  <a:gd name="T48" fmla="*/ 267 w 514"/>
                  <a:gd name="T49" fmla="*/ 704 h 781"/>
                  <a:gd name="T50" fmla="*/ 301 w 514"/>
                  <a:gd name="T51" fmla="*/ 716 h 781"/>
                  <a:gd name="T52" fmla="*/ 330 w 514"/>
                  <a:gd name="T53" fmla="*/ 733 h 781"/>
                  <a:gd name="T54" fmla="*/ 359 w 514"/>
                  <a:gd name="T55" fmla="*/ 745 h 781"/>
                  <a:gd name="T56" fmla="*/ 388 w 514"/>
                  <a:gd name="T57" fmla="*/ 757 h 781"/>
                  <a:gd name="T58" fmla="*/ 407 w 514"/>
                  <a:gd name="T59" fmla="*/ 765 h 781"/>
                  <a:gd name="T60" fmla="*/ 427 w 514"/>
                  <a:gd name="T61" fmla="*/ 773 h 781"/>
                  <a:gd name="T62" fmla="*/ 436 w 514"/>
                  <a:gd name="T63" fmla="*/ 777 h 781"/>
                  <a:gd name="T64" fmla="*/ 446 w 514"/>
                  <a:gd name="T65" fmla="*/ 781 h 781"/>
                  <a:gd name="T66" fmla="*/ 446 w 514"/>
                  <a:gd name="T67" fmla="*/ 773 h 781"/>
                  <a:gd name="T68" fmla="*/ 456 w 514"/>
                  <a:gd name="T69" fmla="*/ 753 h 781"/>
                  <a:gd name="T70" fmla="*/ 466 w 514"/>
                  <a:gd name="T71" fmla="*/ 725 h 781"/>
                  <a:gd name="T72" fmla="*/ 480 w 514"/>
                  <a:gd name="T73" fmla="*/ 696 h 781"/>
                  <a:gd name="T74" fmla="*/ 480 w 514"/>
                  <a:gd name="T75" fmla="*/ 680 h 781"/>
                  <a:gd name="T76" fmla="*/ 490 w 514"/>
                  <a:gd name="T77" fmla="*/ 664 h 781"/>
                  <a:gd name="T78" fmla="*/ 495 w 514"/>
                  <a:gd name="T79" fmla="*/ 648 h 781"/>
                  <a:gd name="T80" fmla="*/ 504 w 514"/>
                  <a:gd name="T81" fmla="*/ 635 h 781"/>
                  <a:gd name="T82" fmla="*/ 509 w 514"/>
                  <a:gd name="T83" fmla="*/ 615 h 781"/>
                  <a:gd name="T84" fmla="*/ 514 w 514"/>
                  <a:gd name="T85" fmla="*/ 611 h 781"/>
                  <a:gd name="T86" fmla="*/ 514 w 514"/>
                  <a:gd name="T87" fmla="*/ 603 h 781"/>
                  <a:gd name="T88" fmla="*/ 509 w 514"/>
                  <a:gd name="T89" fmla="*/ 591 h 781"/>
                  <a:gd name="T90" fmla="*/ 504 w 514"/>
                  <a:gd name="T91" fmla="*/ 575 h 781"/>
                  <a:gd name="T92" fmla="*/ 504 w 514"/>
                  <a:gd name="T93" fmla="*/ 563 h 781"/>
                  <a:gd name="T94" fmla="*/ 495 w 514"/>
                  <a:gd name="T95" fmla="*/ 534 h 781"/>
                  <a:gd name="T96" fmla="*/ 490 w 514"/>
                  <a:gd name="T97" fmla="*/ 510 h 781"/>
                  <a:gd name="T98" fmla="*/ 480 w 514"/>
                  <a:gd name="T99" fmla="*/ 486 h 781"/>
                  <a:gd name="T100" fmla="*/ 480 w 514"/>
                  <a:gd name="T101" fmla="*/ 461 h 781"/>
                  <a:gd name="T102" fmla="*/ 470 w 514"/>
                  <a:gd name="T103" fmla="*/ 437 h 781"/>
                  <a:gd name="T104" fmla="*/ 466 w 514"/>
                  <a:gd name="T105" fmla="*/ 409 h 781"/>
                  <a:gd name="T106" fmla="*/ 456 w 514"/>
                  <a:gd name="T107" fmla="*/ 384 h 781"/>
                  <a:gd name="T108" fmla="*/ 456 w 514"/>
                  <a:gd name="T109" fmla="*/ 368 h 781"/>
                  <a:gd name="T110" fmla="*/ 446 w 514"/>
                  <a:gd name="T111" fmla="*/ 348 h 781"/>
                  <a:gd name="T112" fmla="*/ 446 w 514"/>
                  <a:gd name="T113" fmla="*/ 336 h 781"/>
                  <a:gd name="T114" fmla="*/ 446 w 514"/>
                  <a:gd name="T115" fmla="*/ 328 h 781"/>
                  <a:gd name="T116" fmla="*/ 277 w 514"/>
                  <a:gd name="T117" fmla="*/ 259 h 781"/>
                  <a:gd name="T118" fmla="*/ 44 w 514"/>
                  <a:gd name="T119" fmla="*/ 0 h 781"/>
                  <a:gd name="T120" fmla="*/ 44 w 514"/>
                  <a:gd name="T12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4" h="781">
                    <a:moveTo>
                      <a:pt x="44" y="0"/>
                    </a:moveTo>
                    <a:lnTo>
                      <a:pt x="39" y="0"/>
                    </a:lnTo>
                    <a:lnTo>
                      <a:pt x="34" y="12"/>
                    </a:lnTo>
                    <a:lnTo>
                      <a:pt x="34" y="28"/>
                    </a:lnTo>
                    <a:lnTo>
                      <a:pt x="29" y="48"/>
                    </a:lnTo>
                    <a:lnTo>
                      <a:pt x="20" y="73"/>
                    </a:lnTo>
                    <a:lnTo>
                      <a:pt x="15" y="101"/>
                    </a:lnTo>
                    <a:lnTo>
                      <a:pt x="10" y="133"/>
                    </a:lnTo>
                    <a:lnTo>
                      <a:pt x="10" y="174"/>
                    </a:lnTo>
                    <a:lnTo>
                      <a:pt x="0" y="210"/>
                    </a:lnTo>
                    <a:lnTo>
                      <a:pt x="0" y="255"/>
                    </a:lnTo>
                    <a:lnTo>
                      <a:pt x="0" y="295"/>
                    </a:lnTo>
                    <a:lnTo>
                      <a:pt x="5" y="348"/>
                    </a:lnTo>
                    <a:lnTo>
                      <a:pt x="10" y="393"/>
                    </a:lnTo>
                    <a:lnTo>
                      <a:pt x="20" y="445"/>
                    </a:lnTo>
                    <a:lnTo>
                      <a:pt x="34" y="494"/>
                    </a:lnTo>
                    <a:lnTo>
                      <a:pt x="58" y="546"/>
                    </a:lnTo>
                    <a:lnTo>
                      <a:pt x="63" y="563"/>
                    </a:lnTo>
                    <a:lnTo>
                      <a:pt x="83" y="583"/>
                    </a:lnTo>
                    <a:lnTo>
                      <a:pt x="107" y="603"/>
                    </a:lnTo>
                    <a:lnTo>
                      <a:pt x="136" y="623"/>
                    </a:lnTo>
                    <a:lnTo>
                      <a:pt x="165" y="644"/>
                    </a:lnTo>
                    <a:lnTo>
                      <a:pt x="199" y="664"/>
                    </a:lnTo>
                    <a:lnTo>
                      <a:pt x="228" y="684"/>
                    </a:lnTo>
                    <a:lnTo>
                      <a:pt x="267" y="704"/>
                    </a:lnTo>
                    <a:lnTo>
                      <a:pt x="301" y="716"/>
                    </a:lnTo>
                    <a:lnTo>
                      <a:pt x="330" y="733"/>
                    </a:lnTo>
                    <a:lnTo>
                      <a:pt x="359" y="745"/>
                    </a:lnTo>
                    <a:lnTo>
                      <a:pt x="388" y="757"/>
                    </a:lnTo>
                    <a:lnTo>
                      <a:pt x="407" y="765"/>
                    </a:lnTo>
                    <a:lnTo>
                      <a:pt x="427" y="773"/>
                    </a:lnTo>
                    <a:lnTo>
                      <a:pt x="436" y="777"/>
                    </a:lnTo>
                    <a:lnTo>
                      <a:pt x="446" y="781"/>
                    </a:lnTo>
                    <a:lnTo>
                      <a:pt x="446" y="773"/>
                    </a:lnTo>
                    <a:lnTo>
                      <a:pt x="456" y="753"/>
                    </a:lnTo>
                    <a:lnTo>
                      <a:pt x="466" y="725"/>
                    </a:lnTo>
                    <a:lnTo>
                      <a:pt x="480" y="696"/>
                    </a:lnTo>
                    <a:lnTo>
                      <a:pt x="480" y="680"/>
                    </a:lnTo>
                    <a:lnTo>
                      <a:pt x="490" y="664"/>
                    </a:lnTo>
                    <a:lnTo>
                      <a:pt x="495" y="648"/>
                    </a:lnTo>
                    <a:lnTo>
                      <a:pt x="504" y="635"/>
                    </a:lnTo>
                    <a:lnTo>
                      <a:pt x="509" y="615"/>
                    </a:lnTo>
                    <a:lnTo>
                      <a:pt x="514" y="611"/>
                    </a:lnTo>
                    <a:lnTo>
                      <a:pt x="514" y="603"/>
                    </a:lnTo>
                    <a:lnTo>
                      <a:pt x="509" y="591"/>
                    </a:lnTo>
                    <a:lnTo>
                      <a:pt x="504" y="575"/>
                    </a:lnTo>
                    <a:lnTo>
                      <a:pt x="504" y="563"/>
                    </a:lnTo>
                    <a:lnTo>
                      <a:pt x="495" y="534"/>
                    </a:lnTo>
                    <a:lnTo>
                      <a:pt x="490" y="510"/>
                    </a:lnTo>
                    <a:lnTo>
                      <a:pt x="480" y="486"/>
                    </a:lnTo>
                    <a:lnTo>
                      <a:pt x="480" y="461"/>
                    </a:lnTo>
                    <a:lnTo>
                      <a:pt x="470" y="437"/>
                    </a:lnTo>
                    <a:lnTo>
                      <a:pt x="466" y="409"/>
                    </a:lnTo>
                    <a:lnTo>
                      <a:pt x="456" y="384"/>
                    </a:lnTo>
                    <a:lnTo>
                      <a:pt x="456" y="368"/>
                    </a:lnTo>
                    <a:lnTo>
                      <a:pt x="446" y="348"/>
                    </a:lnTo>
                    <a:lnTo>
                      <a:pt x="446" y="336"/>
                    </a:lnTo>
                    <a:lnTo>
                      <a:pt x="446" y="328"/>
                    </a:lnTo>
                    <a:lnTo>
                      <a:pt x="277" y="259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D9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8" name="Freeform 18"/>
              <p:cNvSpPr>
                <a:spLocks/>
              </p:cNvSpPr>
              <p:nvPr/>
            </p:nvSpPr>
            <p:spPr bwMode="auto">
              <a:xfrm>
                <a:off x="7153600" y="1863500"/>
                <a:ext cx="374986" cy="240939"/>
              </a:xfrm>
              <a:custGeom>
                <a:avLst/>
                <a:gdLst>
                  <a:gd name="T0" fmla="*/ 683 w 1740"/>
                  <a:gd name="T1" fmla="*/ 85 h 1118"/>
                  <a:gd name="T2" fmla="*/ 645 w 1740"/>
                  <a:gd name="T3" fmla="*/ 97 h 1118"/>
                  <a:gd name="T4" fmla="*/ 596 w 1740"/>
                  <a:gd name="T5" fmla="*/ 114 h 1118"/>
                  <a:gd name="T6" fmla="*/ 543 w 1740"/>
                  <a:gd name="T7" fmla="*/ 134 h 1118"/>
                  <a:gd name="T8" fmla="*/ 490 w 1740"/>
                  <a:gd name="T9" fmla="*/ 162 h 1118"/>
                  <a:gd name="T10" fmla="*/ 427 w 1740"/>
                  <a:gd name="T11" fmla="*/ 190 h 1118"/>
                  <a:gd name="T12" fmla="*/ 364 w 1740"/>
                  <a:gd name="T13" fmla="*/ 231 h 1118"/>
                  <a:gd name="T14" fmla="*/ 301 w 1740"/>
                  <a:gd name="T15" fmla="*/ 267 h 1118"/>
                  <a:gd name="T16" fmla="*/ 247 w 1740"/>
                  <a:gd name="T17" fmla="*/ 312 h 1118"/>
                  <a:gd name="T18" fmla="*/ 184 w 1740"/>
                  <a:gd name="T19" fmla="*/ 356 h 1118"/>
                  <a:gd name="T20" fmla="*/ 136 w 1740"/>
                  <a:gd name="T21" fmla="*/ 409 h 1118"/>
                  <a:gd name="T22" fmla="*/ 87 w 1740"/>
                  <a:gd name="T23" fmla="*/ 462 h 1118"/>
                  <a:gd name="T24" fmla="*/ 53 w 1740"/>
                  <a:gd name="T25" fmla="*/ 522 h 1118"/>
                  <a:gd name="T26" fmla="*/ 24 w 1740"/>
                  <a:gd name="T27" fmla="*/ 579 h 1118"/>
                  <a:gd name="T28" fmla="*/ 5 w 1740"/>
                  <a:gd name="T29" fmla="*/ 644 h 1118"/>
                  <a:gd name="T30" fmla="*/ 0 w 1740"/>
                  <a:gd name="T31" fmla="*/ 709 h 1118"/>
                  <a:gd name="T32" fmla="*/ 15 w 1740"/>
                  <a:gd name="T33" fmla="*/ 782 h 1118"/>
                  <a:gd name="T34" fmla="*/ 39 w 1740"/>
                  <a:gd name="T35" fmla="*/ 842 h 1118"/>
                  <a:gd name="T36" fmla="*/ 102 w 1740"/>
                  <a:gd name="T37" fmla="*/ 903 h 1118"/>
                  <a:gd name="T38" fmla="*/ 184 w 1740"/>
                  <a:gd name="T39" fmla="*/ 960 h 1118"/>
                  <a:gd name="T40" fmla="*/ 286 w 1740"/>
                  <a:gd name="T41" fmla="*/ 1008 h 1118"/>
                  <a:gd name="T42" fmla="*/ 402 w 1740"/>
                  <a:gd name="T43" fmla="*/ 1049 h 1118"/>
                  <a:gd name="T44" fmla="*/ 538 w 1740"/>
                  <a:gd name="T45" fmla="*/ 1081 h 1118"/>
                  <a:gd name="T46" fmla="*/ 674 w 1740"/>
                  <a:gd name="T47" fmla="*/ 1105 h 1118"/>
                  <a:gd name="T48" fmla="*/ 819 w 1740"/>
                  <a:gd name="T49" fmla="*/ 1118 h 1118"/>
                  <a:gd name="T50" fmla="*/ 960 w 1740"/>
                  <a:gd name="T51" fmla="*/ 1118 h 1118"/>
                  <a:gd name="T52" fmla="*/ 1105 w 1740"/>
                  <a:gd name="T53" fmla="*/ 1110 h 1118"/>
                  <a:gd name="T54" fmla="*/ 1241 w 1740"/>
                  <a:gd name="T55" fmla="*/ 1085 h 1118"/>
                  <a:gd name="T56" fmla="*/ 1367 w 1740"/>
                  <a:gd name="T57" fmla="*/ 1053 h 1118"/>
                  <a:gd name="T58" fmla="*/ 1478 w 1740"/>
                  <a:gd name="T59" fmla="*/ 1000 h 1118"/>
                  <a:gd name="T60" fmla="*/ 1570 w 1740"/>
                  <a:gd name="T61" fmla="*/ 939 h 1118"/>
                  <a:gd name="T62" fmla="*/ 1643 w 1740"/>
                  <a:gd name="T63" fmla="*/ 863 h 1118"/>
                  <a:gd name="T64" fmla="*/ 1696 w 1740"/>
                  <a:gd name="T65" fmla="*/ 769 h 1118"/>
                  <a:gd name="T66" fmla="*/ 1721 w 1740"/>
                  <a:gd name="T67" fmla="*/ 664 h 1118"/>
                  <a:gd name="T68" fmla="*/ 1735 w 1740"/>
                  <a:gd name="T69" fmla="*/ 567 h 1118"/>
                  <a:gd name="T70" fmla="*/ 1740 w 1740"/>
                  <a:gd name="T71" fmla="*/ 474 h 1118"/>
                  <a:gd name="T72" fmla="*/ 1735 w 1740"/>
                  <a:gd name="T73" fmla="*/ 393 h 1118"/>
                  <a:gd name="T74" fmla="*/ 1716 w 1740"/>
                  <a:gd name="T75" fmla="*/ 312 h 1118"/>
                  <a:gd name="T76" fmla="*/ 1687 w 1740"/>
                  <a:gd name="T77" fmla="*/ 239 h 1118"/>
                  <a:gd name="T78" fmla="*/ 1643 w 1740"/>
                  <a:gd name="T79" fmla="*/ 174 h 1118"/>
                  <a:gd name="T80" fmla="*/ 1590 w 1740"/>
                  <a:gd name="T81" fmla="*/ 122 h 1118"/>
                  <a:gd name="T82" fmla="*/ 1522 w 1740"/>
                  <a:gd name="T83" fmla="*/ 77 h 1118"/>
                  <a:gd name="T84" fmla="*/ 1444 w 1740"/>
                  <a:gd name="T85" fmla="*/ 41 h 1118"/>
                  <a:gd name="T86" fmla="*/ 1347 w 1740"/>
                  <a:gd name="T87" fmla="*/ 16 h 1118"/>
                  <a:gd name="T88" fmla="*/ 1241 w 1740"/>
                  <a:gd name="T89" fmla="*/ 4 h 1118"/>
                  <a:gd name="T90" fmla="*/ 1120 w 1740"/>
                  <a:gd name="T91" fmla="*/ 0 h 1118"/>
                  <a:gd name="T92" fmla="*/ 989 w 1740"/>
                  <a:gd name="T93" fmla="*/ 16 h 1118"/>
                  <a:gd name="T94" fmla="*/ 839 w 1740"/>
                  <a:gd name="T95" fmla="*/ 41 h 1118"/>
                  <a:gd name="T96" fmla="*/ 683 w 1740"/>
                  <a:gd name="T97" fmla="*/ 85 h 1118"/>
                  <a:gd name="T98" fmla="*/ 683 w 1740"/>
                  <a:gd name="T99" fmla="*/ 85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40" h="1118">
                    <a:moveTo>
                      <a:pt x="683" y="85"/>
                    </a:moveTo>
                    <a:lnTo>
                      <a:pt x="645" y="97"/>
                    </a:lnTo>
                    <a:lnTo>
                      <a:pt x="596" y="114"/>
                    </a:lnTo>
                    <a:lnTo>
                      <a:pt x="543" y="134"/>
                    </a:lnTo>
                    <a:lnTo>
                      <a:pt x="490" y="162"/>
                    </a:lnTo>
                    <a:lnTo>
                      <a:pt x="427" y="190"/>
                    </a:lnTo>
                    <a:lnTo>
                      <a:pt x="364" y="231"/>
                    </a:lnTo>
                    <a:lnTo>
                      <a:pt x="301" y="267"/>
                    </a:lnTo>
                    <a:lnTo>
                      <a:pt x="247" y="312"/>
                    </a:lnTo>
                    <a:lnTo>
                      <a:pt x="184" y="356"/>
                    </a:lnTo>
                    <a:lnTo>
                      <a:pt x="136" y="409"/>
                    </a:lnTo>
                    <a:lnTo>
                      <a:pt x="87" y="462"/>
                    </a:lnTo>
                    <a:lnTo>
                      <a:pt x="53" y="522"/>
                    </a:lnTo>
                    <a:lnTo>
                      <a:pt x="24" y="579"/>
                    </a:lnTo>
                    <a:lnTo>
                      <a:pt x="5" y="644"/>
                    </a:lnTo>
                    <a:lnTo>
                      <a:pt x="0" y="709"/>
                    </a:lnTo>
                    <a:lnTo>
                      <a:pt x="15" y="782"/>
                    </a:lnTo>
                    <a:lnTo>
                      <a:pt x="39" y="842"/>
                    </a:lnTo>
                    <a:lnTo>
                      <a:pt x="102" y="903"/>
                    </a:lnTo>
                    <a:lnTo>
                      <a:pt x="184" y="960"/>
                    </a:lnTo>
                    <a:lnTo>
                      <a:pt x="286" y="1008"/>
                    </a:lnTo>
                    <a:lnTo>
                      <a:pt x="402" y="1049"/>
                    </a:lnTo>
                    <a:lnTo>
                      <a:pt x="538" y="1081"/>
                    </a:lnTo>
                    <a:lnTo>
                      <a:pt x="674" y="1105"/>
                    </a:lnTo>
                    <a:lnTo>
                      <a:pt x="819" y="1118"/>
                    </a:lnTo>
                    <a:lnTo>
                      <a:pt x="960" y="1118"/>
                    </a:lnTo>
                    <a:lnTo>
                      <a:pt x="1105" y="1110"/>
                    </a:lnTo>
                    <a:lnTo>
                      <a:pt x="1241" y="1085"/>
                    </a:lnTo>
                    <a:lnTo>
                      <a:pt x="1367" y="1053"/>
                    </a:lnTo>
                    <a:lnTo>
                      <a:pt x="1478" y="1000"/>
                    </a:lnTo>
                    <a:lnTo>
                      <a:pt x="1570" y="939"/>
                    </a:lnTo>
                    <a:lnTo>
                      <a:pt x="1643" y="863"/>
                    </a:lnTo>
                    <a:lnTo>
                      <a:pt x="1696" y="769"/>
                    </a:lnTo>
                    <a:lnTo>
                      <a:pt x="1721" y="664"/>
                    </a:lnTo>
                    <a:lnTo>
                      <a:pt x="1735" y="567"/>
                    </a:lnTo>
                    <a:lnTo>
                      <a:pt x="1740" y="474"/>
                    </a:lnTo>
                    <a:lnTo>
                      <a:pt x="1735" y="393"/>
                    </a:lnTo>
                    <a:lnTo>
                      <a:pt x="1716" y="312"/>
                    </a:lnTo>
                    <a:lnTo>
                      <a:pt x="1687" y="239"/>
                    </a:lnTo>
                    <a:lnTo>
                      <a:pt x="1643" y="174"/>
                    </a:lnTo>
                    <a:lnTo>
                      <a:pt x="1590" y="122"/>
                    </a:lnTo>
                    <a:lnTo>
                      <a:pt x="1522" y="77"/>
                    </a:lnTo>
                    <a:lnTo>
                      <a:pt x="1444" y="41"/>
                    </a:lnTo>
                    <a:lnTo>
                      <a:pt x="1347" y="16"/>
                    </a:lnTo>
                    <a:lnTo>
                      <a:pt x="1241" y="4"/>
                    </a:lnTo>
                    <a:lnTo>
                      <a:pt x="1120" y="0"/>
                    </a:lnTo>
                    <a:lnTo>
                      <a:pt x="989" y="16"/>
                    </a:lnTo>
                    <a:lnTo>
                      <a:pt x="839" y="41"/>
                    </a:lnTo>
                    <a:lnTo>
                      <a:pt x="683" y="85"/>
                    </a:lnTo>
                    <a:lnTo>
                      <a:pt x="683" y="85"/>
                    </a:lnTo>
                    <a:close/>
                  </a:path>
                </a:pathLst>
              </a:custGeom>
              <a:solidFill>
                <a:srgbClr val="7D9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59" name="Freeform 19"/>
              <p:cNvSpPr>
                <a:spLocks/>
              </p:cNvSpPr>
              <p:nvPr/>
            </p:nvSpPr>
            <p:spPr bwMode="auto">
              <a:xfrm>
                <a:off x="7346912" y="1881818"/>
                <a:ext cx="95040" cy="97841"/>
              </a:xfrm>
              <a:custGeom>
                <a:avLst/>
                <a:gdLst>
                  <a:gd name="T0" fmla="*/ 441 w 441"/>
                  <a:gd name="T1" fmla="*/ 24 h 454"/>
                  <a:gd name="T2" fmla="*/ 441 w 441"/>
                  <a:gd name="T3" fmla="*/ 33 h 454"/>
                  <a:gd name="T4" fmla="*/ 441 w 441"/>
                  <a:gd name="T5" fmla="*/ 49 h 454"/>
                  <a:gd name="T6" fmla="*/ 436 w 441"/>
                  <a:gd name="T7" fmla="*/ 73 h 454"/>
                  <a:gd name="T8" fmla="*/ 426 w 441"/>
                  <a:gd name="T9" fmla="*/ 81 h 454"/>
                  <a:gd name="T10" fmla="*/ 426 w 441"/>
                  <a:gd name="T11" fmla="*/ 93 h 454"/>
                  <a:gd name="T12" fmla="*/ 416 w 441"/>
                  <a:gd name="T13" fmla="*/ 114 h 454"/>
                  <a:gd name="T14" fmla="*/ 412 w 441"/>
                  <a:gd name="T15" fmla="*/ 130 h 454"/>
                  <a:gd name="T16" fmla="*/ 397 w 441"/>
                  <a:gd name="T17" fmla="*/ 146 h 454"/>
                  <a:gd name="T18" fmla="*/ 387 w 441"/>
                  <a:gd name="T19" fmla="*/ 166 h 454"/>
                  <a:gd name="T20" fmla="*/ 368 w 441"/>
                  <a:gd name="T21" fmla="*/ 186 h 454"/>
                  <a:gd name="T22" fmla="*/ 353 w 441"/>
                  <a:gd name="T23" fmla="*/ 211 h 454"/>
                  <a:gd name="T24" fmla="*/ 334 w 441"/>
                  <a:gd name="T25" fmla="*/ 231 h 454"/>
                  <a:gd name="T26" fmla="*/ 315 w 441"/>
                  <a:gd name="T27" fmla="*/ 255 h 454"/>
                  <a:gd name="T28" fmla="*/ 295 w 441"/>
                  <a:gd name="T29" fmla="*/ 276 h 454"/>
                  <a:gd name="T30" fmla="*/ 276 w 441"/>
                  <a:gd name="T31" fmla="*/ 300 h 454"/>
                  <a:gd name="T32" fmla="*/ 257 w 441"/>
                  <a:gd name="T33" fmla="*/ 316 h 454"/>
                  <a:gd name="T34" fmla="*/ 247 w 441"/>
                  <a:gd name="T35" fmla="*/ 336 h 454"/>
                  <a:gd name="T36" fmla="*/ 227 w 441"/>
                  <a:gd name="T37" fmla="*/ 356 h 454"/>
                  <a:gd name="T38" fmla="*/ 218 w 441"/>
                  <a:gd name="T39" fmla="*/ 377 h 454"/>
                  <a:gd name="T40" fmla="*/ 203 w 441"/>
                  <a:gd name="T41" fmla="*/ 389 h 454"/>
                  <a:gd name="T42" fmla="*/ 194 w 441"/>
                  <a:gd name="T43" fmla="*/ 405 h 454"/>
                  <a:gd name="T44" fmla="*/ 184 w 441"/>
                  <a:gd name="T45" fmla="*/ 417 h 454"/>
                  <a:gd name="T46" fmla="*/ 174 w 441"/>
                  <a:gd name="T47" fmla="*/ 429 h 454"/>
                  <a:gd name="T48" fmla="*/ 160 w 441"/>
                  <a:gd name="T49" fmla="*/ 446 h 454"/>
                  <a:gd name="T50" fmla="*/ 160 w 441"/>
                  <a:gd name="T51" fmla="*/ 454 h 454"/>
                  <a:gd name="T52" fmla="*/ 14 w 441"/>
                  <a:gd name="T53" fmla="*/ 454 h 454"/>
                  <a:gd name="T54" fmla="*/ 0 w 441"/>
                  <a:gd name="T55" fmla="*/ 336 h 454"/>
                  <a:gd name="T56" fmla="*/ 14 w 441"/>
                  <a:gd name="T57" fmla="*/ 203 h 454"/>
                  <a:gd name="T58" fmla="*/ 145 w 441"/>
                  <a:gd name="T59" fmla="*/ 61 h 454"/>
                  <a:gd name="T60" fmla="*/ 290 w 441"/>
                  <a:gd name="T61" fmla="*/ 4 h 454"/>
                  <a:gd name="T62" fmla="*/ 421 w 441"/>
                  <a:gd name="T63" fmla="*/ 0 h 454"/>
                  <a:gd name="T64" fmla="*/ 441 w 441"/>
                  <a:gd name="T65" fmla="*/ 24 h 454"/>
                  <a:gd name="T66" fmla="*/ 441 w 441"/>
                  <a:gd name="T67" fmla="*/ 2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1" h="454">
                    <a:moveTo>
                      <a:pt x="441" y="24"/>
                    </a:moveTo>
                    <a:lnTo>
                      <a:pt x="441" y="33"/>
                    </a:lnTo>
                    <a:lnTo>
                      <a:pt x="441" y="49"/>
                    </a:lnTo>
                    <a:lnTo>
                      <a:pt x="436" y="73"/>
                    </a:lnTo>
                    <a:lnTo>
                      <a:pt x="426" y="81"/>
                    </a:lnTo>
                    <a:lnTo>
                      <a:pt x="426" y="93"/>
                    </a:lnTo>
                    <a:lnTo>
                      <a:pt x="416" y="114"/>
                    </a:lnTo>
                    <a:lnTo>
                      <a:pt x="412" y="130"/>
                    </a:lnTo>
                    <a:lnTo>
                      <a:pt x="397" y="146"/>
                    </a:lnTo>
                    <a:lnTo>
                      <a:pt x="387" y="166"/>
                    </a:lnTo>
                    <a:lnTo>
                      <a:pt x="368" y="186"/>
                    </a:lnTo>
                    <a:lnTo>
                      <a:pt x="353" y="211"/>
                    </a:lnTo>
                    <a:lnTo>
                      <a:pt x="334" y="231"/>
                    </a:lnTo>
                    <a:lnTo>
                      <a:pt x="315" y="255"/>
                    </a:lnTo>
                    <a:lnTo>
                      <a:pt x="295" y="276"/>
                    </a:lnTo>
                    <a:lnTo>
                      <a:pt x="276" y="300"/>
                    </a:lnTo>
                    <a:lnTo>
                      <a:pt x="257" y="316"/>
                    </a:lnTo>
                    <a:lnTo>
                      <a:pt x="247" y="336"/>
                    </a:lnTo>
                    <a:lnTo>
                      <a:pt x="227" y="356"/>
                    </a:lnTo>
                    <a:lnTo>
                      <a:pt x="218" y="377"/>
                    </a:lnTo>
                    <a:lnTo>
                      <a:pt x="203" y="389"/>
                    </a:lnTo>
                    <a:lnTo>
                      <a:pt x="194" y="405"/>
                    </a:lnTo>
                    <a:lnTo>
                      <a:pt x="184" y="417"/>
                    </a:lnTo>
                    <a:lnTo>
                      <a:pt x="174" y="429"/>
                    </a:lnTo>
                    <a:lnTo>
                      <a:pt x="160" y="446"/>
                    </a:lnTo>
                    <a:lnTo>
                      <a:pt x="160" y="454"/>
                    </a:lnTo>
                    <a:lnTo>
                      <a:pt x="14" y="454"/>
                    </a:lnTo>
                    <a:lnTo>
                      <a:pt x="0" y="336"/>
                    </a:lnTo>
                    <a:lnTo>
                      <a:pt x="14" y="203"/>
                    </a:lnTo>
                    <a:lnTo>
                      <a:pt x="145" y="61"/>
                    </a:lnTo>
                    <a:lnTo>
                      <a:pt x="290" y="4"/>
                    </a:lnTo>
                    <a:lnTo>
                      <a:pt x="421" y="0"/>
                    </a:lnTo>
                    <a:lnTo>
                      <a:pt x="441" y="24"/>
                    </a:lnTo>
                    <a:lnTo>
                      <a:pt x="441" y="24"/>
                    </a:lnTo>
                    <a:close/>
                  </a:path>
                </a:pathLst>
              </a:custGeom>
              <a:solidFill>
                <a:srgbClr val="E8F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0" name="Freeform 20"/>
              <p:cNvSpPr>
                <a:spLocks/>
              </p:cNvSpPr>
              <p:nvPr/>
            </p:nvSpPr>
            <p:spPr bwMode="auto">
              <a:xfrm>
                <a:off x="7354239" y="1974271"/>
                <a:ext cx="150210" cy="103875"/>
              </a:xfrm>
              <a:custGeom>
                <a:avLst/>
                <a:gdLst>
                  <a:gd name="T0" fmla="*/ 126 w 697"/>
                  <a:gd name="T1" fmla="*/ 0 h 482"/>
                  <a:gd name="T2" fmla="*/ 0 w 697"/>
                  <a:gd name="T3" fmla="*/ 247 h 482"/>
                  <a:gd name="T4" fmla="*/ 0 w 697"/>
                  <a:gd name="T5" fmla="*/ 251 h 482"/>
                  <a:gd name="T6" fmla="*/ 4 w 697"/>
                  <a:gd name="T7" fmla="*/ 276 h 482"/>
                  <a:gd name="T8" fmla="*/ 4 w 697"/>
                  <a:gd name="T9" fmla="*/ 288 h 482"/>
                  <a:gd name="T10" fmla="*/ 14 w 697"/>
                  <a:gd name="T11" fmla="*/ 308 h 482"/>
                  <a:gd name="T12" fmla="*/ 19 w 697"/>
                  <a:gd name="T13" fmla="*/ 324 h 482"/>
                  <a:gd name="T14" fmla="*/ 34 w 697"/>
                  <a:gd name="T15" fmla="*/ 349 h 482"/>
                  <a:gd name="T16" fmla="*/ 43 w 697"/>
                  <a:gd name="T17" fmla="*/ 365 h 482"/>
                  <a:gd name="T18" fmla="*/ 63 w 697"/>
                  <a:gd name="T19" fmla="*/ 385 h 482"/>
                  <a:gd name="T20" fmla="*/ 77 w 697"/>
                  <a:gd name="T21" fmla="*/ 405 h 482"/>
                  <a:gd name="T22" fmla="*/ 106 w 697"/>
                  <a:gd name="T23" fmla="*/ 425 h 482"/>
                  <a:gd name="T24" fmla="*/ 130 w 697"/>
                  <a:gd name="T25" fmla="*/ 442 h 482"/>
                  <a:gd name="T26" fmla="*/ 164 w 697"/>
                  <a:gd name="T27" fmla="*/ 458 h 482"/>
                  <a:gd name="T28" fmla="*/ 198 w 697"/>
                  <a:gd name="T29" fmla="*/ 470 h 482"/>
                  <a:gd name="T30" fmla="*/ 242 w 697"/>
                  <a:gd name="T31" fmla="*/ 482 h 482"/>
                  <a:gd name="T32" fmla="*/ 281 w 697"/>
                  <a:gd name="T33" fmla="*/ 482 h 482"/>
                  <a:gd name="T34" fmla="*/ 319 w 697"/>
                  <a:gd name="T35" fmla="*/ 482 h 482"/>
                  <a:gd name="T36" fmla="*/ 358 w 697"/>
                  <a:gd name="T37" fmla="*/ 482 h 482"/>
                  <a:gd name="T38" fmla="*/ 397 w 697"/>
                  <a:gd name="T39" fmla="*/ 478 h 482"/>
                  <a:gd name="T40" fmla="*/ 431 w 697"/>
                  <a:gd name="T41" fmla="*/ 470 h 482"/>
                  <a:gd name="T42" fmla="*/ 465 w 697"/>
                  <a:gd name="T43" fmla="*/ 462 h 482"/>
                  <a:gd name="T44" fmla="*/ 499 w 697"/>
                  <a:gd name="T45" fmla="*/ 450 h 482"/>
                  <a:gd name="T46" fmla="*/ 528 w 697"/>
                  <a:gd name="T47" fmla="*/ 442 h 482"/>
                  <a:gd name="T48" fmla="*/ 552 w 697"/>
                  <a:gd name="T49" fmla="*/ 425 h 482"/>
                  <a:gd name="T50" fmla="*/ 576 w 697"/>
                  <a:gd name="T51" fmla="*/ 413 h 482"/>
                  <a:gd name="T52" fmla="*/ 596 w 697"/>
                  <a:gd name="T53" fmla="*/ 401 h 482"/>
                  <a:gd name="T54" fmla="*/ 615 w 697"/>
                  <a:gd name="T55" fmla="*/ 393 h 482"/>
                  <a:gd name="T56" fmla="*/ 639 w 697"/>
                  <a:gd name="T57" fmla="*/ 381 h 482"/>
                  <a:gd name="T58" fmla="*/ 649 w 697"/>
                  <a:gd name="T59" fmla="*/ 373 h 482"/>
                  <a:gd name="T60" fmla="*/ 697 w 697"/>
                  <a:gd name="T61" fmla="*/ 227 h 482"/>
                  <a:gd name="T62" fmla="*/ 697 w 697"/>
                  <a:gd name="T63" fmla="*/ 223 h 482"/>
                  <a:gd name="T64" fmla="*/ 688 w 697"/>
                  <a:gd name="T65" fmla="*/ 215 h 482"/>
                  <a:gd name="T66" fmla="*/ 678 w 697"/>
                  <a:gd name="T67" fmla="*/ 207 h 482"/>
                  <a:gd name="T68" fmla="*/ 673 w 697"/>
                  <a:gd name="T69" fmla="*/ 191 h 482"/>
                  <a:gd name="T70" fmla="*/ 649 w 697"/>
                  <a:gd name="T71" fmla="*/ 170 h 482"/>
                  <a:gd name="T72" fmla="*/ 634 w 697"/>
                  <a:gd name="T73" fmla="*/ 154 h 482"/>
                  <a:gd name="T74" fmla="*/ 610 w 697"/>
                  <a:gd name="T75" fmla="*/ 134 h 482"/>
                  <a:gd name="T76" fmla="*/ 581 w 697"/>
                  <a:gd name="T77" fmla="*/ 114 h 482"/>
                  <a:gd name="T78" fmla="*/ 547 w 697"/>
                  <a:gd name="T79" fmla="*/ 89 h 482"/>
                  <a:gd name="T80" fmla="*/ 508 w 697"/>
                  <a:gd name="T81" fmla="*/ 69 h 482"/>
                  <a:gd name="T82" fmla="*/ 465 w 697"/>
                  <a:gd name="T83" fmla="*/ 49 h 482"/>
                  <a:gd name="T84" fmla="*/ 416 w 697"/>
                  <a:gd name="T85" fmla="*/ 33 h 482"/>
                  <a:gd name="T86" fmla="*/ 358 w 697"/>
                  <a:gd name="T87" fmla="*/ 17 h 482"/>
                  <a:gd name="T88" fmla="*/ 295 w 697"/>
                  <a:gd name="T89" fmla="*/ 8 h 482"/>
                  <a:gd name="T90" fmla="*/ 227 w 697"/>
                  <a:gd name="T91" fmla="*/ 0 h 482"/>
                  <a:gd name="T92" fmla="*/ 155 w 697"/>
                  <a:gd name="T93" fmla="*/ 0 h 482"/>
                  <a:gd name="T94" fmla="*/ 126 w 697"/>
                  <a:gd name="T95" fmla="*/ 0 h 482"/>
                  <a:gd name="T96" fmla="*/ 126 w 697"/>
                  <a:gd name="T97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97" h="482">
                    <a:moveTo>
                      <a:pt x="126" y="0"/>
                    </a:moveTo>
                    <a:lnTo>
                      <a:pt x="0" y="247"/>
                    </a:lnTo>
                    <a:lnTo>
                      <a:pt x="0" y="251"/>
                    </a:lnTo>
                    <a:lnTo>
                      <a:pt x="4" y="276"/>
                    </a:lnTo>
                    <a:lnTo>
                      <a:pt x="4" y="288"/>
                    </a:lnTo>
                    <a:lnTo>
                      <a:pt x="14" y="308"/>
                    </a:lnTo>
                    <a:lnTo>
                      <a:pt x="19" y="324"/>
                    </a:lnTo>
                    <a:lnTo>
                      <a:pt x="34" y="349"/>
                    </a:lnTo>
                    <a:lnTo>
                      <a:pt x="43" y="365"/>
                    </a:lnTo>
                    <a:lnTo>
                      <a:pt x="63" y="385"/>
                    </a:lnTo>
                    <a:lnTo>
                      <a:pt x="77" y="405"/>
                    </a:lnTo>
                    <a:lnTo>
                      <a:pt x="106" y="425"/>
                    </a:lnTo>
                    <a:lnTo>
                      <a:pt x="130" y="442"/>
                    </a:lnTo>
                    <a:lnTo>
                      <a:pt x="164" y="458"/>
                    </a:lnTo>
                    <a:lnTo>
                      <a:pt x="198" y="470"/>
                    </a:lnTo>
                    <a:lnTo>
                      <a:pt x="242" y="482"/>
                    </a:lnTo>
                    <a:lnTo>
                      <a:pt x="281" y="482"/>
                    </a:lnTo>
                    <a:lnTo>
                      <a:pt x="319" y="482"/>
                    </a:lnTo>
                    <a:lnTo>
                      <a:pt x="358" y="482"/>
                    </a:lnTo>
                    <a:lnTo>
                      <a:pt x="397" y="478"/>
                    </a:lnTo>
                    <a:lnTo>
                      <a:pt x="431" y="470"/>
                    </a:lnTo>
                    <a:lnTo>
                      <a:pt x="465" y="462"/>
                    </a:lnTo>
                    <a:lnTo>
                      <a:pt x="499" y="450"/>
                    </a:lnTo>
                    <a:lnTo>
                      <a:pt x="528" y="442"/>
                    </a:lnTo>
                    <a:lnTo>
                      <a:pt x="552" y="425"/>
                    </a:lnTo>
                    <a:lnTo>
                      <a:pt x="576" y="413"/>
                    </a:lnTo>
                    <a:lnTo>
                      <a:pt x="596" y="401"/>
                    </a:lnTo>
                    <a:lnTo>
                      <a:pt x="615" y="393"/>
                    </a:lnTo>
                    <a:lnTo>
                      <a:pt x="639" y="381"/>
                    </a:lnTo>
                    <a:lnTo>
                      <a:pt x="649" y="373"/>
                    </a:lnTo>
                    <a:lnTo>
                      <a:pt x="697" y="227"/>
                    </a:lnTo>
                    <a:lnTo>
                      <a:pt x="697" y="223"/>
                    </a:lnTo>
                    <a:lnTo>
                      <a:pt x="688" y="215"/>
                    </a:lnTo>
                    <a:lnTo>
                      <a:pt x="678" y="207"/>
                    </a:lnTo>
                    <a:lnTo>
                      <a:pt x="673" y="191"/>
                    </a:lnTo>
                    <a:lnTo>
                      <a:pt x="649" y="170"/>
                    </a:lnTo>
                    <a:lnTo>
                      <a:pt x="634" y="154"/>
                    </a:lnTo>
                    <a:lnTo>
                      <a:pt x="610" y="134"/>
                    </a:lnTo>
                    <a:lnTo>
                      <a:pt x="581" y="114"/>
                    </a:lnTo>
                    <a:lnTo>
                      <a:pt x="547" y="89"/>
                    </a:lnTo>
                    <a:lnTo>
                      <a:pt x="508" y="69"/>
                    </a:lnTo>
                    <a:lnTo>
                      <a:pt x="465" y="49"/>
                    </a:lnTo>
                    <a:lnTo>
                      <a:pt x="416" y="33"/>
                    </a:lnTo>
                    <a:lnTo>
                      <a:pt x="358" y="17"/>
                    </a:lnTo>
                    <a:lnTo>
                      <a:pt x="295" y="8"/>
                    </a:lnTo>
                    <a:lnTo>
                      <a:pt x="227" y="0"/>
                    </a:lnTo>
                    <a:lnTo>
                      <a:pt x="155" y="0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BAD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1" name="Freeform 21"/>
              <p:cNvSpPr>
                <a:spLocks/>
              </p:cNvSpPr>
              <p:nvPr/>
            </p:nvSpPr>
            <p:spPr bwMode="auto">
              <a:xfrm>
                <a:off x="7122351" y="1875784"/>
                <a:ext cx="417657" cy="270464"/>
              </a:xfrm>
              <a:custGeom>
                <a:avLst/>
                <a:gdLst>
                  <a:gd name="T0" fmla="*/ 0 w 1938"/>
                  <a:gd name="T1" fmla="*/ 619 h 1255"/>
                  <a:gd name="T2" fmla="*/ 14 w 1938"/>
                  <a:gd name="T3" fmla="*/ 676 h 1255"/>
                  <a:gd name="T4" fmla="*/ 63 w 1938"/>
                  <a:gd name="T5" fmla="*/ 777 h 1255"/>
                  <a:gd name="T6" fmla="*/ 145 w 1938"/>
                  <a:gd name="T7" fmla="*/ 903 h 1255"/>
                  <a:gd name="T8" fmla="*/ 266 w 1938"/>
                  <a:gd name="T9" fmla="*/ 1028 h 1255"/>
                  <a:gd name="T10" fmla="*/ 441 w 1938"/>
                  <a:gd name="T11" fmla="*/ 1142 h 1255"/>
                  <a:gd name="T12" fmla="*/ 664 w 1938"/>
                  <a:gd name="T13" fmla="*/ 1223 h 1255"/>
                  <a:gd name="T14" fmla="*/ 954 w 1938"/>
                  <a:gd name="T15" fmla="*/ 1255 h 1255"/>
                  <a:gd name="T16" fmla="*/ 1289 w 1938"/>
                  <a:gd name="T17" fmla="*/ 1214 h 1255"/>
                  <a:gd name="T18" fmla="*/ 1555 w 1938"/>
                  <a:gd name="T19" fmla="*/ 1105 h 1255"/>
                  <a:gd name="T20" fmla="*/ 1740 w 1938"/>
                  <a:gd name="T21" fmla="*/ 951 h 1255"/>
                  <a:gd name="T22" fmla="*/ 1856 w 1938"/>
                  <a:gd name="T23" fmla="*/ 765 h 1255"/>
                  <a:gd name="T24" fmla="*/ 1919 w 1938"/>
                  <a:gd name="T25" fmla="*/ 571 h 1255"/>
                  <a:gd name="T26" fmla="*/ 1938 w 1938"/>
                  <a:gd name="T27" fmla="*/ 368 h 1255"/>
                  <a:gd name="T28" fmla="*/ 1929 w 1938"/>
                  <a:gd name="T29" fmla="*/ 194 h 1255"/>
                  <a:gd name="T30" fmla="*/ 1895 w 1938"/>
                  <a:gd name="T31" fmla="*/ 48 h 1255"/>
                  <a:gd name="T32" fmla="*/ 1832 w 1938"/>
                  <a:gd name="T33" fmla="*/ 77 h 1255"/>
                  <a:gd name="T34" fmla="*/ 1836 w 1938"/>
                  <a:gd name="T35" fmla="*/ 113 h 1255"/>
                  <a:gd name="T36" fmla="*/ 1846 w 1938"/>
                  <a:gd name="T37" fmla="*/ 214 h 1255"/>
                  <a:gd name="T38" fmla="*/ 1836 w 1938"/>
                  <a:gd name="T39" fmla="*/ 356 h 1255"/>
                  <a:gd name="T40" fmla="*/ 1807 w 1938"/>
                  <a:gd name="T41" fmla="*/ 530 h 1255"/>
                  <a:gd name="T42" fmla="*/ 1735 w 1938"/>
                  <a:gd name="T43" fmla="*/ 712 h 1255"/>
                  <a:gd name="T44" fmla="*/ 1614 w 1938"/>
                  <a:gd name="T45" fmla="*/ 882 h 1255"/>
                  <a:gd name="T46" fmla="*/ 1420 w 1938"/>
                  <a:gd name="T47" fmla="*/ 1024 h 1255"/>
                  <a:gd name="T48" fmla="*/ 1153 w 1938"/>
                  <a:gd name="T49" fmla="*/ 1121 h 1255"/>
                  <a:gd name="T50" fmla="*/ 862 w 1938"/>
                  <a:gd name="T51" fmla="*/ 1146 h 1255"/>
                  <a:gd name="T52" fmla="*/ 635 w 1938"/>
                  <a:gd name="T53" fmla="*/ 1121 h 1255"/>
                  <a:gd name="T54" fmla="*/ 450 w 1938"/>
                  <a:gd name="T55" fmla="*/ 1061 h 1255"/>
                  <a:gd name="T56" fmla="*/ 315 w 1938"/>
                  <a:gd name="T57" fmla="*/ 976 h 1255"/>
                  <a:gd name="T58" fmla="*/ 213 w 1938"/>
                  <a:gd name="T59" fmla="*/ 878 h 1255"/>
                  <a:gd name="T60" fmla="*/ 150 w 1938"/>
                  <a:gd name="T61" fmla="*/ 793 h 1255"/>
                  <a:gd name="T62" fmla="*/ 116 w 1938"/>
                  <a:gd name="T63" fmla="*/ 733 h 1255"/>
                  <a:gd name="T64" fmla="*/ 111 w 1938"/>
                  <a:gd name="T65" fmla="*/ 708 h 1255"/>
                  <a:gd name="T66" fmla="*/ 0 w 1938"/>
                  <a:gd name="T67" fmla="*/ 611 h 1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38" h="1255">
                    <a:moveTo>
                      <a:pt x="0" y="611"/>
                    </a:moveTo>
                    <a:lnTo>
                      <a:pt x="0" y="619"/>
                    </a:lnTo>
                    <a:lnTo>
                      <a:pt x="5" y="644"/>
                    </a:lnTo>
                    <a:lnTo>
                      <a:pt x="14" y="676"/>
                    </a:lnTo>
                    <a:lnTo>
                      <a:pt x="39" y="725"/>
                    </a:lnTo>
                    <a:lnTo>
                      <a:pt x="63" y="777"/>
                    </a:lnTo>
                    <a:lnTo>
                      <a:pt x="102" y="838"/>
                    </a:lnTo>
                    <a:lnTo>
                      <a:pt x="145" y="903"/>
                    </a:lnTo>
                    <a:lnTo>
                      <a:pt x="203" y="968"/>
                    </a:lnTo>
                    <a:lnTo>
                      <a:pt x="266" y="1028"/>
                    </a:lnTo>
                    <a:lnTo>
                      <a:pt x="344" y="1089"/>
                    </a:lnTo>
                    <a:lnTo>
                      <a:pt x="441" y="1142"/>
                    </a:lnTo>
                    <a:lnTo>
                      <a:pt x="547" y="1190"/>
                    </a:lnTo>
                    <a:lnTo>
                      <a:pt x="664" y="1223"/>
                    </a:lnTo>
                    <a:lnTo>
                      <a:pt x="804" y="1247"/>
                    </a:lnTo>
                    <a:lnTo>
                      <a:pt x="954" y="1255"/>
                    </a:lnTo>
                    <a:lnTo>
                      <a:pt x="1129" y="1243"/>
                    </a:lnTo>
                    <a:lnTo>
                      <a:pt x="1289" y="1214"/>
                    </a:lnTo>
                    <a:lnTo>
                      <a:pt x="1434" y="1166"/>
                    </a:lnTo>
                    <a:lnTo>
                      <a:pt x="1555" y="1105"/>
                    </a:lnTo>
                    <a:lnTo>
                      <a:pt x="1662" y="1036"/>
                    </a:lnTo>
                    <a:lnTo>
                      <a:pt x="1740" y="951"/>
                    </a:lnTo>
                    <a:lnTo>
                      <a:pt x="1807" y="866"/>
                    </a:lnTo>
                    <a:lnTo>
                      <a:pt x="1856" y="765"/>
                    </a:lnTo>
                    <a:lnTo>
                      <a:pt x="1899" y="672"/>
                    </a:lnTo>
                    <a:lnTo>
                      <a:pt x="1919" y="571"/>
                    </a:lnTo>
                    <a:lnTo>
                      <a:pt x="1933" y="470"/>
                    </a:lnTo>
                    <a:lnTo>
                      <a:pt x="1938" y="368"/>
                    </a:lnTo>
                    <a:lnTo>
                      <a:pt x="1938" y="279"/>
                    </a:lnTo>
                    <a:lnTo>
                      <a:pt x="1929" y="194"/>
                    </a:lnTo>
                    <a:lnTo>
                      <a:pt x="1914" y="117"/>
                    </a:lnTo>
                    <a:lnTo>
                      <a:pt x="1895" y="48"/>
                    </a:lnTo>
                    <a:lnTo>
                      <a:pt x="1880" y="0"/>
                    </a:lnTo>
                    <a:lnTo>
                      <a:pt x="1832" y="77"/>
                    </a:lnTo>
                    <a:lnTo>
                      <a:pt x="1832" y="85"/>
                    </a:lnTo>
                    <a:lnTo>
                      <a:pt x="1836" y="113"/>
                    </a:lnTo>
                    <a:lnTo>
                      <a:pt x="1836" y="154"/>
                    </a:lnTo>
                    <a:lnTo>
                      <a:pt x="1846" y="214"/>
                    </a:lnTo>
                    <a:lnTo>
                      <a:pt x="1841" y="279"/>
                    </a:lnTo>
                    <a:lnTo>
                      <a:pt x="1836" y="356"/>
                    </a:lnTo>
                    <a:lnTo>
                      <a:pt x="1827" y="441"/>
                    </a:lnTo>
                    <a:lnTo>
                      <a:pt x="1807" y="530"/>
                    </a:lnTo>
                    <a:lnTo>
                      <a:pt x="1778" y="619"/>
                    </a:lnTo>
                    <a:lnTo>
                      <a:pt x="1735" y="712"/>
                    </a:lnTo>
                    <a:lnTo>
                      <a:pt x="1677" y="793"/>
                    </a:lnTo>
                    <a:lnTo>
                      <a:pt x="1614" y="882"/>
                    </a:lnTo>
                    <a:lnTo>
                      <a:pt x="1526" y="959"/>
                    </a:lnTo>
                    <a:lnTo>
                      <a:pt x="1420" y="1024"/>
                    </a:lnTo>
                    <a:lnTo>
                      <a:pt x="1299" y="1077"/>
                    </a:lnTo>
                    <a:lnTo>
                      <a:pt x="1153" y="1121"/>
                    </a:lnTo>
                    <a:lnTo>
                      <a:pt x="998" y="1142"/>
                    </a:lnTo>
                    <a:lnTo>
                      <a:pt x="862" y="1146"/>
                    </a:lnTo>
                    <a:lnTo>
                      <a:pt x="741" y="1138"/>
                    </a:lnTo>
                    <a:lnTo>
                      <a:pt x="635" y="1121"/>
                    </a:lnTo>
                    <a:lnTo>
                      <a:pt x="538" y="1093"/>
                    </a:lnTo>
                    <a:lnTo>
                      <a:pt x="450" y="1061"/>
                    </a:lnTo>
                    <a:lnTo>
                      <a:pt x="378" y="1016"/>
                    </a:lnTo>
                    <a:lnTo>
                      <a:pt x="315" y="976"/>
                    </a:lnTo>
                    <a:lnTo>
                      <a:pt x="257" y="927"/>
                    </a:lnTo>
                    <a:lnTo>
                      <a:pt x="213" y="878"/>
                    </a:lnTo>
                    <a:lnTo>
                      <a:pt x="174" y="834"/>
                    </a:lnTo>
                    <a:lnTo>
                      <a:pt x="150" y="793"/>
                    </a:lnTo>
                    <a:lnTo>
                      <a:pt x="126" y="757"/>
                    </a:lnTo>
                    <a:lnTo>
                      <a:pt x="116" y="733"/>
                    </a:lnTo>
                    <a:lnTo>
                      <a:pt x="111" y="712"/>
                    </a:lnTo>
                    <a:lnTo>
                      <a:pt x="111" y="708"/>
                    </a:lnTo>
                    <a:lnTo>
                      <a:pt x="0" y="611"/>
                    </a:lnTo>
                    <a:lnTo>
                      <a:pt x="0" y="6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2" name="Freeform 22"/>
              <p:cNvSpPr>
                <a:spLocks/>
              </p:cNvSpPr>
              <p:nvPr/>
            </p:nvSpPr>
            <p:spPr bwMode="auto">
              <a:xfrm>
                <a:off x="7154678" y="1856603"/>
                <a:ext cx="285119" cy="115944"/>
              </a:xfrm>
              <a:custGeom>
                <a:avLst/>
                <a:gdLst>
                  <a:gd name="T0" fmla="*/ 0 w 1323"/>
                  <a:gd name="T1" fmla="*/ 506 h 538"/>
                  <a:gd name="T2" fmla="*/ 0 w 1323"/>
                  <a:gd name="T3" fmla="*/ 498 h 538"/>
                  <a:gd name="T4" fmla="*/ 10 w 1323"/>
                  <a:gd name="T5" fmla="*/ 486 h 538"/>
                  <a:gd name="T6" fmla="*/ 34 w 1323"/>
                  <a:gd name="T7" fmla="*/ 457 h 538"/>
                  <a:gd name="T8" fmla="*/ 63 w 1323"/>
                  <a:gd name="T9" fmla="*/ 429 h 538"/>
                  <a:gd name="T10" fmla="*/ 102 w 1323"/>
                  <a:gd name="T11" fmla="*/ 388 h 538"/>
                  <a:gd name="T12" fmla="*/ 155 w 1323"/>
                  <a:gd name="T13" fmla="*/ 348 h 538"/>
                  <a:gd name="T14" fmla="*/ 218 w 1323"/>
                  <a:gd name="T15" fmla="*/ 303 h 538"/>
                  <a:gd name="T16" fmla="*/ 291 w 1323"/>
                  <a:gd name="T17" fmla="*/ 263 h 538"/>
                  <a:gd name="T18" fmla="*/ 373 w 1323"/>
                  <a:gd name="T19" fmla="*/ 210 h 538"/>
                  <a:gd name="T20" fmla="*/ 465 w 1323"/>
                  <a:gd name="T21" fmla="*/ 166 h 538"/>
                  <a:gd name="T22" fmla="*/ 567 w 1323"/>
                  <a:gd name="T23" fmla="*/ 121 h 538"/>
                  <a:gd name="T24" fmla="*/ 693 w 1323"/>
                  <a:gd name="T25" fmla="*/ 85 h 538"/>
                  <a:gd name="T26" fmla="*/ 824 w 1323"/>
                  <a:gd name="T27" fmla="*/ 48 h 538"/>
                  <a:gd name="T28" fmla="*/ 974 w 1323"/>
                  <a:gd name="T29" fmla="*/ 24 h 538"/>
                  <a:gd name="T30" fmla="*/ 1134 w 1323"/>
                  <a:gd name="T31" fmla="*/ 8 h 538"/>
                  <a:gd name="T32" fmla="*/ 1313 w 1323"/>
                  <a:gd name="T33" fmla="*/ 0 h 538"/>
                  <a:gd name="T34" fmla="*/ 1323 w 1323"/>
                  <a:gd name="T35" fmla="*/ 48 h 538"/>
                  <a:gd name="T36" fmla="*/ 1313 w 1323"/>
                  <a:gd name="T37" fmla="*/ 48 h 538"/>
                  <a:gd name="T38" fmla="*/ 1289 w 1323"/>
                  <a:gd name="T39" fmla="*/ 48 h 538"/>
                  <a:gd name="T40" fmla="*/ 1245 w 1323"/>
                  <a:gd name="T41" fmla="*/ 52 h 538"/>
                  <a:gd name="T42" fmla="*/ 1197 w 1323"/>
                  <a:gd name="T43" fmla="*/ 65 h 538"/>
                  <a:gd name="T44" fmla="*/ 1134 w 1323"/>
                  <a:gd name="T45" fmla="*/ 73 h 538"/>
                  <a:gd name="T46" fmla="*/ 1061 w 1323"/>
                  <a:gd name="T47" fmla="*/ 89 h 538"/>
                  <a:gd name="T48" fmla="*/ 979 w 1323"/>
                  <a:gd name="T49" fmla="*/ 109 h 538"/>
                  <a:gd name="T50" fmla="*/ 892 w 1323"/>
                  <a:gd name="T51" fmla="*/ 137 h 538"/>
                  <a:gd name="T52" fmla="*/ 790 w 1323"/>
                  <a:gd name="T53" fmla="*/ 162 h 538"/>
                  <a:gd name="T54" fmla="*/ 693 w 1323"/>
                  <a:gd name="T55" fmla="*/ 198 h 538"/>
                  <a:gd name="T56" fmla="*/ 591 w 1323"/>
                  <a:gd name="T57" fmla="*/ 239 h 538"/>
                  <a:gd name="T58" fmla="*/ 485 w 1323"/>
                  <a:gd name="T59" fmla="*/ 283 h 538"/>
                  <a:gd name="T60" fmla="*/ 383 w 1323"/>
                  <a:gd name="T61" fmla="*/ 336 h 538"/>
                  <a:gd name="T62" fmla="*/ 276 w 1323"/>
                  <a:gd name="T63" fmla="*/ 397 h 538"/>
                  <a:gd name="T64" fmla="*/ 179 w 1323"/>
                  <a:gd name="T65" fmla="*/ 465 h 538"/>
                  <a:gd name="T66" fmla="*/ 87 w 1323"/>
                  <a:gd name="T67" fmla="*/ 538 h 538"/>
                  <a:gd name="T68" fmla="*/ 0 w 1323"/>
                  <a:gd name="T69" fmla="*/ 506 h 538"/>
                  <a:gd name="T70" fmla="*/ 0 w 1323"/>
                  <a:gd name="T71" fmla="*/ 50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23" h="538">
                    <a:moveTo>
                      <a:pt x="0" y="506"/>
                    </a:moveTo>
                    <a:lnTo>
                      <a:pt x="0" y="498"/>
                    </a:lnTo>
                    <a:lnTo>
                      <a:pt x="10" y="486"/>
                    </a:lnTo>
                    <a:lnTo>
                      <a:pt x="34" y="457"/>
                    </a:lnTo>
                    <a:lnTo>
                      <a:pt x="63" y="429"/>
                    </a:lnTo>
                    <a:lnTo>
                      <a:pt x="102" y="388"/>
                    </a:lnTo>
                    <a:lnTo>
                      <a:pt x="155" y="348"/>
                    </a:lnTo>
                    <a:lnTo>
                      <a:pt x="218" y="303"/>
                    </a:lnTo>
                    <a:lnTo>
                      <a:pt x="291" y="263"/>
                    </a:lnTo>
                    <a:lnTo>
                      <a:pt x="373" y="210"/>
                    </a:lnTo>
                    <a:lnTo>
                      <a:pt x="465" y="166"/>
                    </a:lnTo>
                    <a:lnTo>
                      <a:pt x="567" y="121"/>
                    </a:lnTo>
                    <a:lnTo>
                      <a:pt x="693" y="85"/>
                    </a:lnTo>
                    <a:lnTo>
                      <a:pt x="824" y="48"/>
                    </a:lnTo>
                    <a:lnTo>
                      <a:pt x="974" y="24"/>
                    </a:lnTo>
                    <a:lnTo>
                      <a:pt x="1134" y="8"/>
                    </a:lnTo>
                    <a:lnTo>
                      <a:pt x="1313" y="0"/>
                    </a:lnTo>
                    <a:lnTo>
                      <a:pt x="1323" y="48"/>
                    </a:lnTo>
                    <a:lnTo>
                      <a:pt x="1313" y="48"/>
                    </a:lnTo>
                    <a:lnTo>
                      <a:pt x="1289" y="48"/>
                    </a:lnTo>
                    <a:lnTo>
                      <a:pt x="1245" y="52"/>
                    </a:lnTo>
                    <a:lnTo>
                      <a:pt x="1197" y="65"/>
                    </a:lnTo>
                    <a:lnTo>
                      <a:pt x="1134" y="73"/>
                    </a:lnTo>
                    <a:lnTo>
                      <a:pt x="1061" y="89"/>
                    </a:lnTo>
                    <a:lnTo>
                      <a:pt x="979" y="109"/>
                    </a:lnTo>
                    <a:lnTo>
                      <a:pt x="892" y="137"/>
                    </a:lnTo>
                    <a:lnTo>
                      <a:pt x="790" y="162"/>
                    </a:lnTo>
                    <a:lnTo>
                      <a:pt x="693" y="198"/>
                    </a:lnTo>
                    <a:lnTo>
                      <a:pt x="591" y="239"/>
                    </a:lnTo>
                    <a:lnTo>
                      <a:pt x="485" y="283"/>
                    </a:lnTo>
                    <a:lnTo>
                      <a:pt x="383" y="336"/>
                    </a:lnTo>
                    <a:lnTo>
                      <a:pt x="276" y="397"/>
                    </a:lnTo>
                    <a:lnTo>
                      <a:pt x="179" y="465"/>
                    </a:lnTo>
                    <a:lnTo>
                      <a:pt x="87" y="538"/>
                    </a:lnTo>
                    <a:lnTo>
                      <a:pt x="0" y="506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3" name="Freeform 23"/>
              <p:cNvSpPr>
                <a:spLocks/>
              </p:cNvSpPr>
              <p:nvPr/>
            </p:nvSpPr>
            <p:spPr bwMode="auto">
              <a:xfrm>
                <a:off x="7227735" y="2014572"/>
                <a:ext cx="126504" cy="102798"/>
              </a:xfrm>
              <a:custGeom>
                <a:avLst/>
                <a:gdLst>
                  <a:gd name="T0" fmla="*/ 204 w 587"/>
                  <a:gd name="T1" fmla="*/ 0 h 477"/>
                  <a:gd name="T2" fmla="*/ 194 w 587"/>
                  <a:gd name="T3" fmla="*/ 0 h 477"/>
                  <a:gd name="T4" fmla="*/ 170 w 587"/>
                  <a:gd name="T5" fmla="*/ 8 h 477"/>
                  <a:gd name="T6" fmla="*/ 136 w 587"/>
                  <a:gd name="T7" fmla="*/ 16 h 477"/>
                  <a:gd name="T8" fmla="*/ 102 w 587"/>
                  <a:gd name="T9" fmla="*/ 32 h 477"/>
                  <a:gd name="T10" fmla="*/ 83 w 587"/>
                  <a:gd name="T11" fmla="*/ 40 h 477"/>
                  <a:gd name="T12" fmla="*/ 63 w 587"/>
                  <a:gd name="T13" fmla="*/ 52 h 477"/>
                  <a:gd name="T14" fmla="*/ 49 w 587"/>
                  <a:gd name="T15" fmla="*/ 68 h 477"/>
                  <a:gd name="T16" fmla="*/ 34 w 587"/>
                  <a:gd name="T17" fmla="*/ 89 h 477"/>
                  <a:gd name="T18" fmla="*/ 20 w 587"/>
                  <a:gd name="T19" fmla="*/ 105 h 477"/>
                  <a:gd name="T20" fmla="*/ 10 w 587"/>
                  <a:gd name="T21" fmla="*/ 129 h 477"/>
                  <a:gd name="T22" fmla="*/ 0 w 587"/>
                  <a:gd name="T23" fmla="*/ 158 h 477"/>
                  <a:gd name="T24" fmla="*/ 0 w 587"/>
                  <a:gd name="T25" fmla="*/ 190 h 477"/>
                  <a:gd name="T26" fmla="*/ 0 w 587"/>
                  <a:gd name="T27" fmla="*/ 218 h 477"/>
                  <a:gd name="T28" fmla="*/ 0 w 587"/>
                  <a:gd name="T29" fmla="*/ 247 h 477"/>
                  <a:gd name="T30" fmla="*/ 5 w 587"/>
                  <a:gd name="T31" fmla="*/ 275 h 477"/>
                  <a:gd name="T32" fmla="*/ 15 w 587"/>
                  <a:gd name="T33" fmla="*/ 303 h 477"/>
                  <a:gd name="T34" fmla="*/ 24 w 587"/>
                  <a:gd name="T35" fmla="*/ 324 h 477"/>
                  <a:gd name="T36" fmla="*/ 34 w 587"/>
                  <a:gd name="T37" fmla="*/ 352 h 477"/>
                  <a:gd name="T38" fmla="*/ 44 w 587"/>
                  <a:gd name="T39" fmla="*/ 372 h 477"/>
                  <a:gd name="T40" fmla="*/ 54 w 587"/>
                  <a:gd name="T41" fmla="*/ 396 h 477"/>
                  <a:gd name="T42" fmla="*/ 58 w 587"/>
                  <a:gd name="T43" fmla="*/ 413 h 477"/>
                  <a:gd name="T44" fmla="*/ 73 w 587"/>
                  <a:gd name="T45" fmla="*/ 429 h 477"/>
                  <a:gd name="T46" fmla="*/ 83 w 587"/>
                  <a:gd name="T47" fmla="*/ 441 h 477"/>
                  <a:gd name="T48" fmla="*/ 92 w 587"/>
                  <a:gd name="T49" fmla="*/ 457 h 477"/>
                  <a:gd name="T50" fmla="*/ 102 w 587"/>
                  <a:gd name="T51" fmla="*/ 469 h 477"/>
                  <a:gd name="T52" fmla="*/ 107 w 587"/>
                  <a:gd name="T53" fmla="*/ 477 h 477"/>
                  <a:gd name="T54" fmla="*/ 349 w 587"/>
                  <a:gd name="T55" fmla="*/ 388 h 477"/>
                  <a:gd name="T56" fmla="*/ 514 w 587"/>
                  <a:gd name="T57" fmla="*/ 275 h 477"/>
                  <a:gd name="T58" fmla="*/ 587 w 587"/>
                  <a:gd name="T59" fmla="*/ 109 h 477"/>
                  <a:gd name="T60" fmla="*/ 301 w 587"/>
                  <a:gd name="T61" fmla="*/ 72 h 477"/>
                  <a:gd name="T62" fmla="*/ 204 w 587"/>
                  <a:gd name="T63" fmla="*/ 0 h 477"/>
                  <a:gd name="T64" fmla="*/ 204 w 587"/>
                  <a:gd name="T65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7" h="477">
                    <a:moveTo>
                      <a:pt x="204" y="0"/>
                    </a:moveTo>
                    <a:lnTo>
                      <a:pt x="194" y="0"/>
                    </a:lnTo>
                    <a:lnTo>
                      <a:pt x="170" y="8"/>
                    </a:lnTo>
                    <a:lnTo>
                      <a:pt x="136" y="16"/>
                    </a:lnTo>
                    <a:lnTo>
                      <a:pt x="102" y="32"/>
                    </a:lnTo>
                    <a:lnTo>
                      <a:pt x="83" y="40"/>
                    </a:lnTo>
                    <a:lnTo>
                      <a:pt x="63" y="52"/>
                    </a:lnTo>
                    <a:lnTo>
                      <a:pt x="49" y="68"/>
                    </a:lnTo>
                    <a:lnTo>
                      <a:pt x="34" y="89"/>
                    </a:lnTo>
                    <a:lnTo>
                      <a:pt x="20" y="105"/>
                    </a:lnTo>
                    <a:lnTo>
                      <a:pt x="10" y="129"/>
                    </a:lnTo>
                    <a:lnTo>
                      <a:pt x="0" y="158"/>
                    </a:lnTo>
                    <a:lnTo>
                      <a:pt x="0" y="190"/>
                    </a:lnTo>
                    <a:lnTo>
                      <a:pt x="0" y="218"/>
                    </a:lnTo>
                    <a:lnTo>
                      <a:pt x="0" y="247"/>
                    </a:lnTo>
                    <a:lnTo>
                      <a:pt x="5" y="275"/>
                    </a:lnTo>
                    <a:lnTo>
                      <a:pt x="15" y="303"/>
                    </a:lnTo>
                    <a:lnTo>
                      <a:pt x="24" y="324"/>
                    </a:lnTo>
                    <a:lnTo>
                      <a:pt x="34" y="352"/>
                    </a:lnTo>
                    <a:lnTo>
                      <a:pt x="44" y="372"/>
                    </a:lnTo>
                    <a:lnTo>
                      <a:pt x="54" y="396"/>
                    </a:lnTo>
                    <a:lnTo>
                      <a:pt x="58" y="413"/>
                    </a:lnTo>
                    <a:lnTo>
                      <a:pt x="73" y="429"/>
                    </a:lnTo>
                    <a:lnTo>
                      <a:pt x="83" y="441"/>
                    </a:lnTo>
                    <a:lnTo>
                      <a:pt x="92" y="457"/>
                    </a:lnTo>
                    <a:lnTo>
                      <a:pt x="102" y="469"/>
                    </a:lnTo>
                    <a:lnTo>
                      <a:pt x="107" y="477"/>
                    </a:lnTo>
                    <a:lnTo>
                      <a:pt x="349" y="388"/>
                    </a:lnTo>
                    <a:lnTo>
                      <a:pt x="514" y="275"/>
                    </a:lnTo>
                    <a:lnTo>
                      <a:pt x="587" y="109"/>
                    </a:lnTo>
                    <a:lnTo>
                      <a:pt x="301" y="72"/>
                    </a:lnTo>
                    <a:lnTo>
                      <a:pt x="204" y="0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BAD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4" name="Freeform 24"/>
              <p:cNvSpPr>
                <a:spLocks/>
              </p:cNvSpPr>
              <p:nvPr/>
            </p:nvSpPr>
            <p:spPr bwMode="auto">
              <a:xfrm>
                <a:off x="7280104" y="1975133"/>
                <a:ext cx="99134" cy="53231"/>
              </a:xfrm>
              <a:custGeom>
                <a:avLst/>
                <a:gdLst>
                  <a:gd name="T0" fmla="*/ 266 w 460"/>
                  <a:gd name="T1" fmla="*/ 4 h 247"/>
                  <a:gd name="T2" fmla="*/ 271 w 460"/>
                  <a:gd name="T3" fmla="*/ 0 h 247"/>
                  <a:gd name="T4" fmla="*/ 285 w 460"/>
                  <a:gd name="T5" fmla="*/ 0 h 247"/>
                  <a:gd name="T6" fmla="*/ 300 w 460"/>
                  <a:gd name="T7" fmla="*/ 0 h 247"/>
                  <a:gd name="T8" fmla="*/ 334 w 460"/>
                  <a:gd name="T9" fmla="*/ 0 h 247"/>
                  <a:gd name="T10" fmla="*/ 363 w 460"/>
                  <a:gd name="T11" fmla="*/ 0 h 247"/>
                  <a:gd name="T12" fmla="*/ 397 w 460"/>
                  <a:gd name="T13" fmla="*/ 4 h 247"/>
                  <a:gd name="T14" fmla="*/ 426 w 460"/>
                  <a:gd name="T15" fmla="*/ 9 h 247"/>
                  <a:gd name="T16" fmla="*/ 460 w 460"/>
                  <a:gd name="T17" fmla="*/ 17 h 247"/>
                  <a:gd name="T18" fmla="*/ 460 w 460"/>
                  <a:gd name="T19" fmla="*/ 21 h 247"/>
                  <a:gd name="T20" fmla="*/ 455 w 460"/>
                  <a:gd name="T21" fmla="*/ 37 h 247"/>
                  <a:gd name="T22" fmla="*/ 450 w 460"/>
                  <a:gd name="T23" fmla="*/ 45 h 247"/>
                  <a:gd name="T24" fmla="*/ 445 w 460"/>
                  <a:gd name="T25" fmla="*/ 61 h 247"/>
                  <a:gd name="T26" fmla="*/ 441 w 460"/>
                  <a:gd name="T27" fmla="*/ 77 h 247"/>
                  <a:gd name="T28" fmla="*/ 436 w 460"/>
                  <a:gd name="T29" fmla="*/ 94 h 247"/>
                  <a:gd name="T30" fmla="*/ 426 w 460"/>
                  <a:gd name="T31" fmla="*/ 110 h 247"/>
                  <a:gd name="T32" fmla="*/ 416 w 460"/>
                  <a:gd name="T33" fmla="*/ 130 h 247"/>
                  <a:gd name="T34" fmla="*/ 402 w 460"/>
                  <a:gd name="T35" fmla="*/ 146 h 247"/>
                  <a:gd name="T36" fmla="*/ 392 w 460"/>
                  <a:gd name="T37" fmla="*/ 166 h 247"/>
                  <a:gd name="T38" fmla="*/ 373 w 460"/>
                  <a:gd name="T39" fmla="*/ 183 h 247"/>
                  <a:gd name="T40" fmla="*/ 358 w 460"/>
                  <a:gd name="T41" fmla="*/ 199 h 247"/>
                  <a:gd name="T42" fmla="*/ 334 w 460"/>
                  <a:gd name="T43" fmla="*/ 215 h 247"/>
                  <a:gd name="T44" fmla="*/ 315 w 460"/>
                  <a:gd name="T45" fmla="*/ 231 h 247"/>
                  <a:gd name="T46" fmla="*/ 77 w 460"/>
                  <a:gd name="T47" fmla="*/ 247 h 247"/>
                  <a:gd name="T48" fmla="*/ 0 w 460"/>
                  <a:gd name="T49" fmla="*/ 183 h 247"/>
                  <a:gd name="T50" fmla="*/ 0 w 460"/>
                  <a:gd name="T51" fmla="*/ 170 h 247"/>
                  <a:gd name="T52" fmla="*/ 0 w 460"/>
                  <a:gd name="T53" fmla="*/ 150 h 247"/>
                  <a:gd name="T54" fmla="*/ 0 w 460"/>
                  <a:gd name="T55" fmla="*/ 122 h 247"/>
                  <a:gd name="T56" fmla="*/ 0 w 460"/>
                  <a:gd name="T57" fmla="*/ 110 h 247"/>
                  <a:gd name="T58" fmla="*/ 9 w 460"/>
                  <a:gd name="T59" fmla="*/ 102 h 247"/>
                  <a:gd name="T60" fmla="*/ 29 w 460"/>
                  <a:gd name="T61" fmla="*/ 94 h 247"/>
                  <a:gd name="T62" fmla="*/ 58 w 460"/>
                  <a:gd name="T63" fmla="*/ 77 h 247"/>
                  <a:gd name="T64" fmla="*/ 92 w 460"/>
                  <a:gd name="T65" fmla="*/ 61 h 247"/>
                  <a:gd name="T66" fmla="*/ 121 w 460"/>
                  <a:gd name="T67" fmla="*/ 45 h 247"/>
                  <a:gd name="T68" fmla="*/ 155 w 460"/>
                  <a:gd name="T69" fmla="*/ 29 h 247"/>
                  <a:gd name="T70" fmla="*/ 174 w 460"/>
                  <a:gd name="T71" fmla="*/ 21 h 247"/>
                  <a:gd name="T72" fmla="*/ 184 w 460"/>
                  <a:gd name="T73" fmla="*/ 17 h 247"/>
                  <a:gd name="T74" fmla="*/ 266 w 460"/>
                  <a:gd name="T75" fmla="*/ 4 h 247"/>
                  <a:gd name="T76" fmla="*/ 266 w 460"/>
                  <a:gd name="T77" fmla="*/ 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47">
                    <a:moveTo>
                      <a:pt x="266" y="4"/>
                    </a:moveTo>
                    <a:lnTo>
                      <a:pt x="271" y="0"/>
                    </a:lnTo>
                    <a:lnTo>
                      <a:pt x="285" y="0"/>
                    </a:lnTo>
                    <a:lnTo>
                      <a:pt x="300" y="0"/>
                    </a:lnTo>
                    <a:lnTo>
                      <a:pt x="334" y="0"/>
                    </a:lnTo>
                    <a:lnTo>
                      <a:pt x="363" y="0"/>
                    </a:lnTo>
                    <a:lnTo>
                      <a:pt x="397" y="4"/>
                    </a:lnTo>
                    <a:lnTo>
                      <a:pt x="426" y="9"/>
                    </a:lnTo>
                    <a:lnTo>
                      <a:pt x="460" y="17"/>
                    </a:lnTo>
                    <a:lnTo>
                      <a:pt x="460" y="21"/>
                    </a:lnTo>
                    <a:lnTo>
                      <a:pt x="455" y="37"/>
                    </a:lnTo>
                    <a:lnTo>
                      <a:pt x="450" y="45"/>
                    </a:lnTo>
                    <a:lnTo>
                      <a:pt x="445" y="61"/>
                    </a:lnTo>
                    <a:lnTo>
                      <a:pt x="441" y="77"/>
                    </a:lnTo>
                    <a:lnTo>
                      <a:pt x="436" y="94"/>
                    </a:lnTo>
                    <a:lnTo>
                      <a:pt x="426" y="110"/>
                    </a:lnTo>
                    <a:lnTo>
                      <a:pt x="416" y="130"/>
                    </a:lnTo>
                    <a:lnTo>
                      <a:pt x="402" y="146"/>
                    </a:lnTo>
                    <a:lnTo>
                      <a:pt x="392" y="166"/>
                    </a:lnTo>
                    <a:lnTo>
                      <a:pt x="373" y="183"/>
                    </a:lnTo>
                    <a:lnTo>
                      <a:pt x="358" y="199"/>
                    </a:lnTo>
                    <a:lnTo>
                      <a:pt x="334" y="215"/>
                    </a:lnTo>
                    <a:lnTo>
                      <a:pt x="315" y="231"/>
                    </a:lnTo>
                    <a:lnTo>
                      <a:pt x="77" y="247"/>
                    </a:lnTo>
                    <a:lnTo>
                      <a:pt x="0" y="183"/>
                    </a:lnTo>
                    <a:lnTo>
                      <a:pt x="0" y="170"/>
                    </a:lnTo>
                    <a:lnTo>
                      <a:pt x="0" y="150"/>
                    </a:lnTo>
                    <a:lnTo>
                      <a:pt x="0" y="122"/>
                    </a:lnTo>
                    <a:lnTo>
                      <a:pt x="0" y="110"/>
                    </a:lnTo>
                    <a:lnTo>
                      <a:pt x="9" y="102"/>
                    </a:lnTo>
                    <a:lnTo>
                      <a:pt x="29" y="94"/>
                    </a:lnTo>
                    <a:lnTo>
                      <a:pt x="58" y="77"/>
                    </a:lnTo>
                    <a:lnTo>
                      <a:pt x="92" y="61"/>
                    </a:lnTo>
                    <a:lnTo>
                      <a:pt x="121" y="45"/>
                    </a:lnTo>
                    <a:lnTo>
                      <a:pt x="155" y="29"/>
                    </a:lnTo>
                    <a:lnTo>
                      <a:pt x="174" y="21"/>
                    </a:lnTo>
                    <a:lnTo>
                      <a:pt x="184" y="17"/>
                    </a:lnTo>
                    <a:lnTo>
                      <a:pt x="266" y="4"/>
                    </a:lnTo>
                    <a:lnTo>
                      <a:pt x="266" y="4"/>
                    </a:lnTo>
                    <a:close/>
                  </a:path>
                </a:pathLst>
              </a:custGeom>
              <a:solidFill>
                <a:srgbClr val="F0D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5" name="Freeform 25"/>
              <p:cNvSpPr>
                <a:spLocks/>
              </p:cNvSpPr>
              <p:nvPr/>
            </p:nvSpPr>
            <p:spPr bwMode="auto">
              <a:xfrm>
                <a:off x="7154678" y="1968237"/>
                <a:ext cx="121116" cy="42671"/>
              </a:xfrm>
              <a:custGeom>
                <a:avLst/>
                <a:gdLst>
                  <a:gd name="T0" fmla="*/ 0 w 562"/>
                  <a:gd name="T1" fmla="*/ 174 h 198"/>
                  <a:gd name="T2" fmla="*/ 0 w 562"/>
                  <a:gd name="T3" fmla="*/ 162 h 198"/>
                  <a:gd name="T4" fmla="*/ 10 w 562"/>
                  <a:gd name="T5" fmla="*/ 146 h 198"/>
                  <a:gd name="T6" fmla="*/ 19 w 562"/>
                  <a:gd name="T7" fmla="*/ 126 h 198"/>
                  <a:gd name="T8" fmla="*/ 34 w 562"/>
                  <a:gd name="T9" fmla="*/ 109 h 198"/>
                  <a:gd name="T10" fmla="*/ 44 w 562"/>
                  <a:gd name="T11" fmla="*/ 85 h 198"/>
                  <a:gd name="T12" fmla="*/ 53 w 562"/>
                  <a:gd name="T13" fmla="*/ 73 h 198"/>
                  <a:gd name="T14" fmla="*/ 58 w 562"/>
                  <a:gd name="T15" fmla="*/ 61 h 198"/>
                  <a:gd name="T16" fmla="*/ 68 w 562"/>
                  <a:gd name="T17" fmla="*/ 57 h 198"/>
                  <a:gd name="T18" fmla="*/ 262 w 562"/>
                  <a:gd name="T19" fmla="*/ 4 h 198"/>
                  <a:gd name="T20" fmla="*/ 262 w 562"/>
                  <a:gd name="T21" fmla="*/ 0 h 198"/>
                  <a:gd name="T22" fmla="*/ 276 w 562"/>
                  <a:gd name="T23" fmla="*/ 0 h 198"/>
                  <a:gd name="T24" fmla="*/ 291 w 562"/>
                  <a:gd name="T25" fmla="*/ 0 h 198"/>
                  <a:gd name="T26" fmla="*/ 315 w 562"/>
                  <a:gd name="T27" fmla="*/ 0 h 198"/>
                  <a:gd name="T28" fmla="*/ 344 w 562"/>
                  <a:gd name="T29" fmla="*/ 4 h 198"/>
                  <a:gd name="T30" fmla="*/ 378 w 562"/>
                  <a:gd name="T31" fmla="*/ 12 h 198"/>
                  <a:gd name="T32" fmla="*/ 397 w 562"/>
                  <a:gd name="T33" fmla="*/ 16 h 198"/>
                  <a:gd name="T34" fmla="*/ 412 w 562"/>
                  <a:gd name="T35" fmla="*/ 24 h 198"/>
                  <a:gd name="T36" fmla="*/ 436 w 562"/>
                  <a:gd name="T37" fmla="*/ 32 h 198"/>
                  <a:gd name="T38" fmla="*/ 456 w 562"/>
                  <a:gd name="T39" fmla="*/ 45 h 198"/>
                  <a:gd name="T40" fmla="*/ 485 w 562"/>
                  <a:gd name="T41" fmla="*/ 65 h 198"/>
                  <a:gd name="T42" fmla="*/ 514 w 562"/>
                  <a:gd name="T43" fmla="*/ 89 h 198"/>
                  <a:gd name="T44" fmla="*/ 533 w 562"/>
                  <a:gd name="T45" fmla="*/ 113 h 198"/>
                  <a:gd name="T46" fmla="*/ 543 w 562"/>
                  <a:gd name="T47" fmla="*/ 142 h 198"/>
                  <a:gd name="T48" fmla="*/ 552 w 562"/>
                  <a:gd name="T49" fmla="*/ 162 h 198"/>
                  <a:gd name="T50" fmla="*/ 557 w 562"/>
                  <a:gd name="T51" fmla="*/ 182 h 198"/>
                  <a:gd name="T52" fmla="*/ 557 w 562"/>
                  <a:gd name="T53" fmla="*/ 194 h 198"/>
                  <a:gd name="T54" fmla="*/ 562 w 562"/>
                  <a:gd name="T55" fmla="*/ 198 h 198"/>
                  <a:gd name="T56" fmla="*/ 0 w 562"/>
                  <a:gd name="T57" fmla="*/ 174 h 198"/>
                  <a:gd name="T58" fmla="*/ 0 w 562"/>
                  <a:gd name="T59" fmla="*/ 17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62" h="198">
                    <a:moveTo>
                      <a:pt x="0" y="174"/>
                    </a:moveTo>
                    <a:lnTo>
                      <a:pt x="0" y="162"/>
                    </a:lnTo>
                    <a:lnTo>
                      <a:pt x="10" y="146"/>
                    </a:lnTo>
                    <a:lnTo>
                      <a:pt x="19" y="126"/>
                    </a:lnTo>
                    <a:lnTo>
                      <a:pt x="34" y="109"/>
                    </a:lnTo>
                    <a:lnTo>
                      <a:pt x="44" y="85"/>
                    </a:lnTo>
                    <a:lnTo>
                      <a:pt x="53" y="73"/>
                    </a:lnTo>
                    <a:lnTo>
                      <a:pt x="58" y="61"/>
                    </a:lnTo>
                    <a:lnTo>
                      <a:pt x="68" y="57"/>
                    </a:lnTo>
                    <a:lnTo>
                      <a:pt x="262" y="4"/>
                    </a:lnTo>
                    <a:lnTo>
                      <a:pt x="262" y="0"/>
                    </a:lnTo>
                    <a:lnTo>
                      <a:pt x="276" y="0"/>
                    </a:lnTo>
                    <a:lnTo>
                      <a:pt x="291" y="0"/>
                    </a:lnTo>
                    <a:lnTo>
                      <a:pt x="315" y="0"/>
                    </a:lnTo>
                    <a:lnTo>
                      <a:pt x="344" y="4"/>
                    </a:lnTo>
                    <a:lnTo>
                      <a:pt x="378" y="12"/>
                    </a:lnTo>
                    <a:lnTo>
                      <a:pt x="397" y="16"/>
                    </a:lnTo>
                    <a:lnTo>
                      <a:pt x="412" y="24"/>
                    </a:lnTo>
                    <a:lnTo>
                      <a:pt x="436" y="32"/>
                    </a:lnTo>
                    <a:lnTo>
                      <a:pt x="456" y="45"/>
                    </a:lnTo>
                    <a:lnTo>
                      <a:pt x="485" y="65"/>
                    </a:lnTo>
                    <a:lnTo>
                      <a:pt x="514" y="89"/>
                    </a:lnTo>
                    <a:lnTo>
                      <a:pt x="533" y="113"/>
                    </a:lnTo>
                    <a:lnTo>
                      <a:pt x="543" y="142"/>
                    </a:lnTo>
                    <a:lnTo>
                      <a:pt x="552" y="162"/>
                    </a:lnTo>
                    <a:lnTo>
                      <a:pt x="557" y="182"/>
                    </a:lnTo>
                    <a:lnTo>
                      <a:pt x="557" y="194"/>
                    </a:lnTo>
                    <a:lnTo>
                      <a:pt x="562" y="198"/>
                    </a:lnTo>
                    <a:lnTo>
                      <a:pt x="0" y="174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E8F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6" name="Freeform 26"/>
              <p:cNvSpPr>
                <a:spLocks/>
              </p:cNvSpPr>
              <p:nvPr/>
            </p:nvSpPr>
            <p:spPr bwMode="auto">
              <a:xfrm>
                <a:off x="7146273" y="1957677"/>
                <a:ext cx="273697" cy="126719"/>
              </a:xfrm>
              <a:custGeom>
                <a:avLst/>
                <a:gdLst>
                  <a:gd name="T0" fmla="*/ 73 w 1270"/>
                  <a:gd name="T1" fmla="*/ 203 h 588"/>
                  <a:gd name="T2" fmla="*/ 107 w 1270"/>
                  <a:gd name="T3" fmla="*/ 170 h 588"/>
                  <a:gd name="T4" fmla="*/ 150 w 1270"/>
                  <a:gd name="T5" fmla="*/ 142 h 588"/>
                  <a:gd name="T6" fmla="*/ 194 w 1270"/>
                  <a:gd name="T7" fmla="*/ 122 h 588"/>
                  <a:gd name="T8" fmla="*/ 243 w 1270"/>
                  <a:gd name="T9" fmla="*/ 102 h 588"/>
                  <a:gd name="T10" fmla="*/ 306 w 1270"/>
                  <a:gd name="T11" fmla="*/ 94 h 588"/>
                  <a:gd name="T12" fmla="*/ 364 w 1270"/>
                  <a:gd name="T13" fmla="*/ 94 h 588"/>
                  <a:gd name="T14" fmla="*/ 422 w 1270"/>
                  <a:gd name="T15" fmla="*/ 102 h 588"/>
                  <a:gd name="T16" fmla="*/ 465 w 1270"/>
                  <a:gd name="T17" fmla="*/ 122 h 588"/>
                  <a:gd name="T18" fmla="*/ 504 w 1270"/>
                  <a:gd name="T19" fmla="*/ 142 h 588"/>
                  <a:gd name="T20" fmla="*/ 533 w 1270"/>
                  <a:gd name="T21" fmla="*/ 170 h 588"/>
                  <a:gd name="T22" fmla="*/ 553 w 1270"/>
                  <a:gd name="T23" fmla="*/ 207 h 588"/>
                  <a:gd name="T24" fmla="*/ 567 w 1270"/>
                  <a:gd name="T25" fmla="*/ 243 h 588"/>
                  <a:gd name="T26" fmla="*/ 577 w 1270"/>
                  <a:gd name="T27" fmla="*/ 276 h 588"/>
                  <a:gd name="T28" fmla="*/ 582 w 1270"/>
                  <a:gd name="T29" fmla="*/ 304 h 588"/>
                  <a:gd name="T30" fmla="*/ 616 w 1270"/>
                  <a:gd name="T31" fmla="*/ 332 h 588"/>
                  <a:gd name="T32" fmla="*/ 654 w 1270"/>
                  <a:gd name="T33" fmla="*/ 353 h 588"/>
                  <a:gd name="T34" fmla="*/ 698 w 1270"/>
                  <a:gd name="T35" fmla="*/ 373 h 588"/>
                  <a:gd name="T36" fmla="*/ 751 w 1270"/>
                  <a:gd name="T37" fmla="*/ 385 h 588"/>
                  <a:gd name="T38" fmla="*/ 819 w 1270"/>
                  <a:gd name="T39" fmla="*/ 393 h 588"/>
                  <a:gd name="T40" fmla="*/ 887 w 1270"/>
                  <a:gd name="T41" fmla="*/ 397 h 588"/>
                  <a:gd name="T42" fmla="*/ 931 w 1270"/>
                  <a:gd name="T43" fmla="*/ 405 h 588"/>
                  <a:gd name="T44" fmla="*/ 955 w 1270"/>
                  <a:gd name="T45" fmla="*/ 446 h 588"/>
                  <a:gd name="T46" fmla="*/ 984 w 1270"/>
                  <a:gd name="T47" fmla="*/ 482 h 588"/>
                  <a:gd name="T48" fmla="*/ 1028 w 1270"/>
                  <a:gd name="T49" fmla="*/ 519 h 588"/>
                  <a:gd name="T50" fmla="*/ 1081 w 1270"/>
                  <a:gd name="T51" fmla="*/ 547 h 588"/>
                  <a:gd name="T52" fmla="*/ 1139 w 1270"/>
                  <a:gd name="T53" fmla="*/ 571 h 588"/>
                  <a:gd name="T54" fmla="*/ 1221 w 1270"/>
                  <a:gd name="T55" fmla="*/ 583 h 588"/>
                  <a:gd name="T56" fmla="*/ 1236 w 1270"/>
                  <a:gd name="T57" fmla="*/ 547 h 588"/>
                  <a:gd name="T58" fmla="*/ 1197 w 1270"/>
                  <a:gd name="T59" fmla="*/ 539 h 588"/>
                  <a:gd name="T60" fmla="*/ 1158 w 1270"/>
                  <a:gd name="T61" fmla="*/ 523 h 588"/>
                  <a:gd name="T62" fmla="*/ 1120 w 1270"/>
                  <a:gd name="T63" fmla="*/ 502 h 588"/>
                  <a:gd name="T64" fmla="*/ 1076 w 1270"/>
                  <a:gd name="T65" fmla="*/ 466 h 588"/>
                  <a:gd name="T66" fmla="*/ 1042 w 1270"/>
                  <a:gd name="T67" fmla="*/ 413 h 588"/>
                  <a:gd name="T68" fmla="*/ 1008 w 1270"/>
                  <a:gd name="T69" fmla="*/ 349 h 588"/>
                  <a:gd name="T70" fmla="*/ 994 w 1270"/>
                  <a:gd name="T71" fmla="*/ 264 h 588"/>
                  <a:gd name="T72" fmla="*/ 960 w 1270"/>
                  <a:gd name="T73" fmla="*/ 276 h 588"/>
                  <a:gd name="T74" fmla="*/ 921 w 1270"/>
                  <a:gd name="T75" fmla="*/ 284 h 588"/>
                  <a:gd name="T76" fmla="*/ 882 w 1270"/>
                  <a:gd name="T77" fmla="*/ 296 h 588"/>
                  <a:gd name="T78" fmla="*/ 824 w 1270"/>
                  <a:gd name="T79" fmla="*/ 304 h 588"/>
                  <a:gd name="T80" fmla="*/ 776 w 1270"/>
                  <a:gd name="T81" fmla="*/ 300 h 588"/>
                  <a:gd name="T82" fmla="*/ 717 w 1270"/>
                  <a:gd name="T83" fmla="*/ 288 h 588"/>
                  <a:gd name="T84" fmla="*/ 669 w 1270"/>
                  <a:gd name="T85" fmla="*/ 264 h 588"/>
                  <a:gd name="T86" fmla="*/ 664 w 1270"/>
                  <a:gd name="T87" fmla="*/ 251 h 588"/>
                  <a:gd name="T88" fmla="*/ 654 w 1270"/>
                  <a:gd name="T89" fmla="*/ 223 h 588"/>
                  <a:gd name="T90" fmla="*/ 645 w 1270"/>
                  <a:gd name="T91" fmla="*/ 183 h 588"/>
                  <a:gd name="T92" fmla="*/ 621 w 1270"/>
                  <a:gd name="T93" fmla="*/ 138 h 588"/>
                  <a:gd name="T94" fmla="*/ 577 w 1270"/>
                  <a:gd name="T95" fmla="*/ 90 h 588"/>
                  <a:gd name="T96" fmla="*/ 524 w 1270"/>
                  <a:gd name="T97" fmla="*/ 49 h 588"/>
                  <a:gd name="T98" fmla="*/ 451 w 1270"/>
                  <a:gd name="T99" fmla="*/ 17 h 588"/>
                  <a:gd name="T100" fmla="*/ 359 w 1270"/>
                  <a:gd name="T101" fmla="*/ 4 h 588"/>
                  <a:gd name="T102" fmla="*/ 257 w 1270"/>
                  <a:gd name="T103" fmla="*/ 9 h 588"/>
                  <a:gd name="T104" fmla="*/ 184 w 1270"/>
                  <a:gd name="T105" fmla="*/ 29 h 588"/>
                  <a:gd name="T106" fmla="*/ 117 w 1270"/>
                  <a:gd name="T107" fmla="*/ 57 h 588"/>
                  <a:gd name="T108" fmla="*/ 73 w 1270"/>
                  <a:gd name="T109" fmla="*/ 102 h 588"/>
                  <a:gd name="T110" fmla="*/ 34 w 1270"/>
                  <a:gd name="T111" fmla="*/ 138 h 588"/>
                  <a:gd name="T112" fmla="*/ 15 w 1270"/>
                  <a:gd name="T113" fmla="*/ 175 h 588"/>
                  <a:gd name="T114" fmla="*/ 0 w 1270"/>
                  <a:gd name="T115" fmla="*/ 211 h 588"/>
                  <a:gd name="T116" fmla="*/ 73 w 1270"/>
                  <a:gd name="T117" fmla="*/ 211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0" h="588">
                    <a:moveTo>
                      <a:pt x="73" y="211"/>
                    </a:moveTo>
                    <a:lnTo>
                      <a:pt x="73" y="203"/>
                    </a:lnTo>
                    <a:lnTo>
                      <a:pt x="87" y="191"/>
                    </a:lnTo>
                    <a:lnTo>
                      <a:pt x="107" y="170"/>
                    </a:lnTo>
                    <a:lnTo>
                      <a:pt x="136" y="150"/>
                    </a:lnTo>
                    <a:lnTo>
                      <a:pt x="150" y="142"/>
                    </a:lnTo>
                    <a:lnTo>
                      <a:pt x="170" y="130"/>
                    </a:lnTo>
                    <a:lnTo>
                      <a:pt x="194" y="122"/>
                    </a:lnTo>
                    <a:lnTo>
                      <a:pt x="218" y="110"/>
                    </a:lnTo>
                    <a:lnTo>
                      <a:pt x="243" y="102"/>
                    </a:lnTo>
                    <a:lnTo>
                      <a:pt x="272" y="98"/>
                    </a:lnTo>
                    <a:lnTo>
                      <a:pt x="306" y="94"/>
                    </a:lnTo>
                    <a:lnTo>
                      <a:pt x="339" y="94"/>
                    </a:lnTo>
                    <a:lnTo>
                      <a:pt x="364" y="94"/>
                    </a:lnTo>
                    <a:lnTo>
                      <a:pt x="398" y="98"/>
                    </a:lnTo>
                    <a:lnTo>
                      <a:pt x="422" y="102"/>
                    </a:lnTo>
                    <a:lnTo>
                      <a:pt x="446" y="110"/>
                    </a:lnTo>
                    <a:lnTo>
                      <a:pt x="465" y="122"/>
                    </a:lnTo>
                    <a:lnTo>
                      <a:pt x="485" y="130"/>
                    </a:lnTo>
                    <a:lnTo>
                      <a:pt x="504" y="142"/>
                    </a:lnTo>
                    <a:lnTo>
                      <a:pt x="524" y="162"/>
                    </a:lnTo>
                    <a:lnTo>
                      <a:pt x="533" y="170"/>
                    </a:lnTo>
                    <a:lnTo>
                      <a:pt x="543" y="191"/>
                    </a:lnTo>
                    <a:lnTo>
                      <a:pt x="553" y="207"/>
                    </a:lnTo>
                    <a:lnTo>
                      <a:pt x="562" y="223"/>
                    </a:lnTo>
                    <a:lnTo>
                      <a:pt x="567" y="243"/>
                    </a:lnTo>
                    <a:lnTo>
                      <a:pt x="572" y="260"/>
                    </a:lnTo>
                    <a:lnTo>
                      <a:pt x="577" y="276"/>
                    </a:lnTo>
                    <a:lnTo>
                      <a:pt x="582" y="296"/>
                    </a:lnTo>
                    <a:lnTo>
                      <a:pt x="582" y="304"/>
                    </a:lnTo>
                    <a:lnTo>
                      <a:pt x="606" y="324"/>
                    </a:lnTo>
                    <a:lnTo>
                      <a:pt x="616" y="332"/>
                    </a:lnTo>
                    <a:lnTo>
                      <a:pt x="635" y="345"/>
                    </a:lnTo>
                    <a:lnTo>
                      <a:pt x="654" y="353"/>
                    </a:lnTo>
                    <a:lnTo>
                      <a:pt x="679" y="365"/>
                    </a:lnTo>
                    <a:lnTo>
                      <a:pt x="698" y="373"/>
                    </a:lnTo>
                    <a:lnTo>
                      <a:pt x="727" y="381"/>
                    </a:lnTo>
                    <a:lnTo>
                      <a:pt x="751" y="385"/>
                    </a:lnTo>
                    <a:lnTo>
                      <a:pt x="785" y="393"/>
                    </a:lnTo>
                    <a:lnTo>
                      <a:pt x="819" y="393"/>
                    </a:lnTo>
                    <a:lnTo>
                      <a:pt x="853" y="397"/>
                    </a:lnTo>
                    <a:lnTo>
                      <a:pt x="887" y="397"/>
                    </a:lnTo>
                    <a:lnTo>
                      <a:pt x="931" y="393"/>
                    </a:lnTo>
                    <a:lnTo>
                      <a:pt x="931" y="405"/>
                    </a:lnTo>
                    <a:lnTo>
                      <a:pt x="945" y="434"/>
                    </a:lnTo>
                    <a:lnTo>
                      <a:pt x="955" y="446"/>
                    </a:lnTo>
                    <a:lnTo>
                      <a:pt x="969" y="466"/>
                    </a:lnTo>
                    <a:lnTo>
                      <a:pt x="984" y="482"/>
                    </a:lnTo>
                    <a:lnTo>
                      <a:pt x="1008" y="502"/>
                    </a:lnTo>
                    <a:lnTo>
                      <a:pt x="1028" y="519"/>
                    </a:lnTo>
                    <a:lnTo>
                      <a:pt x="1052" y="535"/>
                    </a:lnTo>
                    <a:lnTo>
                      <a:pt x="1081" y="547"/>
                    </a:lnTo>
                    <a:lnTo>
                      <a:pt x="1110" y="567"/>
                    </a:lnTo>
                    <a:lnTo>
                      <a:pt x="1139" y="571"/>
                    </a:lnTo>
                    <a:lnTo>
                      <a:pt x="1183" y="579"/>
                    </a:lnTo>
                    <a:lnTo>
                      <a:pt x="1221" y="583"/>
                    </a:lnTo>
                    <a:lnTo>
                      <a:pt x="1270" y="588"/>
                    </a:lnTo>
                    <a:lnTo>
                      <a:pt x="1236" y="547"/>
                    </a:lnTo>
                    <a:lnTo>
                      <a:pt x="1226" y="547"/>
                    </a:lnTo>
                    <a:lnTo>
                      <a:pt x="1197" y="539"/>
                    </a:lnTo>
                    <a:lnTo>
                      <a:pt x="1178" y="527"/>
                    </a:lnTo>
                    <a:lnTo>
                      <a:pt x="1158" y="523"/>
                    </a:lnTo>
                    <a:lnTo>
                      <a:pt x="1139" y="511"/>
                    </a:lnTo>
                    <a:lnTo>
                      <a:pt x="1120" y="502"/>
                    </a:lnTo>
                    <a:lnTo>
                      <a:pt x="1095" y="482"/>
                    </a:lnTo>
                    <a:lnTo>
                      <a:pt x="1076" y="466"/>
                    </a:lnTo>
                    <a:lnTo>
                      <a:pt x="1057" y="442"/>
                    </a:lnTo>
                    <a:lnTo>
                      <a:pt x="1042" y="413"/>
                    </a:lnTo>
                    <a:lnTo>
                      <a:pt x="1018" y="385"/>
                    </a:lnTo>
                    <a:lnTo>
                      <a:pt x="1008" y="349"/>
                    </a:lnTo>
                    <a:lnTo>
                      <a:pt x="999" y="308"/>
                    </a:lnTo>
                    <a:lnTo>
                      <a:pt x="994" y="264"/>
                    </a:lnTo>
                    <a:lnTo>
                      <a:pt x="984" y="264"/>
                    </a:lnTo>
                    <a:lnTo>
                      <a:pt x="960" y="276"/>
                    </a:lnTo>
                    <a:lnTo>
                      <a:pt x="940" y="280"/>
                    </a:lnTo>
                    <a:lnTo>
                      <a:pt x="921" y="284"/>
                    </a:lnTo>
                    <a:lnTo>
                      <a:pt x="902" y="292"/>
                    </a:lnTo>
                    <a:lnTo>
                      <a:pt x="882" y="296"/>
                    </a:lnTo>
                    <a:lnTo>
                      <a:pt x="853" y="300"/>
                    </a:lnTo>
                    <a:lnTo>
                      <a:pt x="824" y="304"/>
                    </a:lnTo>
                    <a:lnTo>
                      <a:pt x="800" y="300"/>
                    </a:lnTo>
                    <a:lnTo>
                      <a:pt x="776" y="300"/>
                    </a:lnTo>
                    <a:lnTo>
                      <a:pt x="742" y="292"/>
                    </a:lnTo>
                    <a:lnTo>
                      <a:pt x="717" y="288"/>
                    </a:lnTo>
                    <a:lnTo>
                      <a:pt x="688" y="276"/>
                    </a:lnTo>
                    <a:lnTo>
                      <a:pt x="669" y="264"/>
                    </a:lnTo>
                    <a:lnTo>
                      <a:pt x="664" y="260"/>
                    </a:lnTo>
                    <a:lnTo>
                      <a:pt x="664" y="251"/>
                    </a:lnTo>
                    <a:lnTo>
                      <a:pt x="659" y="239"/>
                    </a:lnTo>
                    <a:lnTo>
                      <a:pt x="654" y="223"/>
                    </a:lnTo>
                    <a:lnTo>
                      <a:pt x="650" y="203"/>
                    </a:lnTo>
                    <a:lnTo>
                      <a:pt x="645" y="183"/>
                    </a:lnTo>
                    <a:lnTo>
                      <a:pt x="630" y="162"/>
                    </a:lnTo>
                    <a:lnTo>
                      <a:pt x="621" y="138"/>
                    </a:lnTo>
                    <a:lnTo>
                      <a:pt x="596" y="110"/>
                    </a:lnTo>
                    <a:lnTo>
                      <a:pt x="577" y="90"/>
                    </a:lnTo>
                    <a:lnTo>
                      <a:pt x="553" y="65"/>
                    </a:lnTo>
                    <a:lnTo>
                      <a:pt x="524" y="49"/>
                    </a:lnTo>
                    <a:lnTo>
                      <a:pt x="490" y="29"/>
                    </a:lnTo>
                    <a:lnTo>
                      <a:pt x="451" y="17"/>
                    </a:lnTo>
                    <a:lnTo>
                      <a:pt x="407" y="9"/>
                    </a:lnTo>
                    <a:lnTo>
                      <a:pt x="359" y="4"/>
                    </a:lnTo>
                    <a:lnTo>
                      <a:pt x="306" y="0"/>
                    </a:lnTo>
                    <a:lnTo>
                      <a:pt x="257" y="9"/>
                    </a:lnTo>
                    <a:lnTo>
                      <a:pt x="218" y="13"/>
                    </a:lnTo>
                    <a:lnTo>
                      <a:pt x="184" y="29"/>
                    </a:lnTo>
                    <a:lnTo>
                      <a:pt x="146" y="41"/>
                    </a:lnTo>
                    <a:lnTo>
                      <a:pt x="117" y="57"/>
                    </a:lnTo>
                    <a:lnTo>
                      <a:pt x="92" y="77"/>
                    </a:lnTo>
                    <a:lnTo>
                      <a:pt x="73" y="102"/>
                    </a:lnTo>
                    <a:lnTo>
                      <a:pt x="49" y="118"/>
                    </a:lnTo>
                    <a:lnTo>
                      <a:pt x="34" y="138"/>
                    </a:lnTo>
                    <a:lnTo>
                      <a:pt x="20" y="154"/>
                    </a:lnTo>
                    <a:lnTo>
                      <a:pt x="15" y="175"/>
                    </a:lnTo>
                    <a:lnTo>
                      <a:pt x="0" y="199"/>
                    </a:lnTo>
                    <a:lnTo>
                      <a:pt x="0" y="211"/>
                    </a:lnTo>
                    <a:lnTo>
                      <a:pt x="73" y="211"/>
                    </a:lnTo>
                    <a:lnTo>
                      <a:pt x="73" y="2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7" name="Freeform 27"/>
              <p:cNvSpPr>
                <a:spLocks/>
              </p:cNvSpPr>
              <p:nvPr/>
            </p:nvSpPr>
            <p:spPr bwMode="auto">
              <a:xfrm>
                <a:off x="7196486" y="1985693"/>
                <a:ext cx="26077" cy="21766"/>
              </a:xfrm>
              <a:custGeom>
                <a:avLst/>
                <a:gdLst>
                  <a:gd name="T0" fmla="*/ 121 w 121"/>
                  <a:gd name="T1" fmla="*/ 101 h 101"/>
                  <a:gd name="T2" fmla="*/ 121 w 121"/>
                  <a:gd name="T3" fmla="*/ 81 h 101"/>
                  <a:gd name="T4" fmla="*/ 121 w 121"/>
                  <a:gd name="T5" fmla="*/ 65 h 101"/>
                  <a:gd name="T6" fmla="*/ 116 w 121"/>
                  <a:gd name="T7" fmla="*/ 49 h 101"/>
                  <a:gd name="T8" fmla="*/ 111 w 121"/>
                  <a:gd name="T9" fmla="*/ 36 h 101"/>
                  <a:gd name="T10" fmla="*/ 97 w 121"/>
                  <a:gd name="T11" fmla="*/ 12 h 101"/>
                  <a:gd name="T12" fmla="*/ 68 w 121"/>
                  <a:gd name="T13" fmla="*/ 0 h 101"/>
                  <a:gd name="T14" fmla="*/ 53 w 121"/>
                  <a:gd name="T15" fmla="*/ 0 h 101"/>
                  <a:gd name="T16" fmla="*/ 34 w 121"/>
                  <a:gd name="T17" fmla="*/ 20 h 101"/>
                  <a:gd name="T18" fmla="*/ 19 w 121"/>
                  <a:gd name="T19" fmla="*/ 32 h 101"/>
                  <a:gd name="T20" fmla="*/ 10 w 121"/>
                  <a:gd name="T21" fmla="*/ 49 h 101"/>
                  <a:gd name="T22" fmla="*/ 0 w 121"/>
                  <a:gd name="T23" fmla="*/ 73 h 101"/>
                  <a:gd name="T24" fmla="*/ 0 w 121"/>
                  <a:gd name="T25" fmla="*/ 101 h 101"/>
                  <a:gd name="T26" fmla="*/ 121 w 121"/>
                  <a:gd name="T27" fmla="*/ 101 h 101"/>
                  <a:gd name="T28" fmla="*/ 121 w 121"/>
                  <a:gd name="T29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1" h="101">
                    <a:moveTo>
                      <a:pt x="121" y="101"/>
                    </a:moveTo>
                    <a:lnTo>
                      <a:pt x="121" y="81"/>
                    </a:lnTo>
                    <a:lnTo>
                      <a:pt x="121" y="65"/>
                    </a:lnTo>
                    <a:lnTo>
                      <a:pt x="116" y="49"/>
                    </a:lnTo>
                    <a:lnTo>
                      <a:pt x="111" y="36"/>
                    </a:lnTo>
                    <a:lnTo>
                      <a:pt x="97" y="12"/>
                    </a:lnTo>
                    <a:lnTo>
                      <a:pt x="68" y="0"/>
                    </a:lnTo>
                    <a:lnTo>
                      <a:pt x="53" y="0"/>
                    </a:lnTo>
                    <a:lnTo>
                      <a:pt x="34" y="20"/>
                    </a:lnTo>
                    <a:lnTo>
                      <a:pt x="19" y="32"/>
                    </a:lnTo>
                    <a:lnTo>
                      <a:pt x="10" y="49"/>
                    </a:lnTo>
                    <a:lnTo>
                      <a:pt x="0" y="73"/>
                    </a:lnTo>
                    <a:lnTo>
                      <a:pt x="0" y="101"/>
                    </a:lnTo>
                    <a:lnTo>
                      <a:pt x="121" y="101"/>
                    </a:lnTo>
                    <a:lnTo>
                      <a:pt x="121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8" name="Freeform 28"/>
              <p:cNvSpPr>
                <a:spLocks/>
              </p:cNvSpPr>
              <p:nvPr/>
            </p:nvSpPr>
            <p:spPr bwMode="auto">
              <a:xfrm>
                <a:off x="7218468" y="2005736"/>
                <a:ext cx="135771" cy="117022"/>
              </a:xfrm>
              <a:custGeom>
                <a:avLst/>
                <a:gdLst>
                  <a:gd name="T0" fmla="*/ 252 w 630"/>
                  <a:gd name="T1" fmla="*/ 0 h 543"/>
                  <a:gd name="T2" fmla="*/ 203 w 630"/>
                  <a:gd name="T3" fmla="*/ 16 h 543"/>
                  <a:gd name="T4" fmla="*/ 164 w 630"/>
                  <a:gd name="T5" fmla="*/ 33 h 543"/>
                  <a:gd name="T6" fmla="*/ 126 w 630"/>
                  <a:gd name="T7" fmla="*/ 61 h 543"/>
                  <a:gd name="T8" fmla="*/ 77 w 630"/>
                  <a:gd name="T9" fmla="*/ 89 h 543"/>
                  <a:gd name="T10" fmla="*/ 43 w 630"/>
                  <a:gd name="T11" fmla="*/ 134 h 543"/>
                  <a:gd name="T12" fmla="*/ 14 w 630"/>
                  <a:gd name="T13" fmla="*/ 186 h 543"/>
                  <a:gd name="T14" fmla="*/ 0 w 630"/>
                  <a:gd name="T15" fmla="*/ 247 h 543"/>
                  <a:gd name="T16" fmla="*/ 0 w 630"/>
                  <a:gd name="T17" fmla="*/ 304 h 543"/>
                  <a:gd name="T18" fmla="*/ 19 w 630"/>
                  <a:gd name="T19" fmla="*/ 365 h 543"/>
                  <a:gd name="T20" fmla="*/ 43 w 630"/>
                  <a:gd name="T21" fmla="*/ 417 h 543"/>
                  <a:gd name="T22" fmla="*/ 77 w 630"/>
                  <a:gd name="T23" fmla="*/ 462 h 543"/>
                  <a:gd name="T24" fmla="*/ 101 w 630"/>
                  <a:gd name="T25" fmla="*/ 498 h 543"/>
                  <a:gd name="T26" fmla="*/ 140 w 630"/>
                  <a:gd name="T27" fmla="*/ 535 h 543"/>
                  <a:gd name="T28" fmla="*/ 155 w 630"/>
                  <a:gd name="T29" fmla="*/ 539 h 543"/>
                  <a:gd name="T30" fmla="*/ 189 w 630"/>
                  <a:gd name="T31" fmla="*/ 526 h 543"/>
                  <a:gd name="T32" fmla="*/ 247 w 630"/>
                  <a:gd name="T33" fmla="*/ 510 h 543"/>
                  <a:gd name="T34" fmla="*/ 324 w 630"/>
                  <a:gd name="T35" fmla="*/ 482 h 543"/>
                  <a:gd name="T36" fmla="*/ 407 w 630"/>
                  <a:gd name="T37" fmla="*/ 445 h 543"/>
                  <a:gd name="T38" fmla="*/ 489 w 630"/>
                  <a:gd name="T39" fmla="*/ 393 h 543"/>
                  <a:gd name="T40" fmla="*/ 562 w 630"/>
                  <a:gd name="T41" fmla="*/ 328 h 543"/>
                  <a:gd name="T42" fmla="*/ 610 w 630"/>
                  <a:gd name="T43" fmla="*/ 255 h 543"/>
                  <a:gd name="T44" fmla="*/ 591 w 630"/>
                  <a:gd name="T45" fmla="*/ 138 h 543"/>
                  <a:gd name="T46" fmla="*/ 586 w 630"/>
                  <a:gd name="T47" fmla="*/ 146 h 543"/>
                  <a:gd name="T48" fmla="*/ 571 w 630"/>
                  <a:gd name="T49" fmla="*/ 178 h 543"/>
                  <a:gd name="T50" fmla="*/ 547 w 630"/>
                  <a:gd name="T51" fmla="*/ 223 h 543"/>
                  <a:gd name="T52" fmla="*/ 508 w 630"/>
                  <a:gd name="T53" fmla="*/ 275 h 543"/>
                  <a:gd name="T54" fmla="*/ 450 w 630"/>
                  <a:gd name="T55" fmla="*/ 332 h 543"/>
                  <a:gd name="T56" fmla="*/ 382 w 630"/>
                  <a:gd name="T57" fmla="*/ 385 h 543"/>
                  <a:gd name="T58" fmla="*/ 286 w 630"/>
                  <a:gd name="T59" fmla="*/ 433 h 543"/>
                  <a:gd name="T60" fmla="*/ 179 w 630"/>
                  <a:gd name="T61" fmla="*/ 470 h 543"/>
                  <a:gd name="T62" fmla="*/ 160 w 630"/>
                  <a:gd name="T63" fmla="*/ 445 h 543"/>
                  <a:gd name="T64" fmla="*/ 140 w 630"/>
                  <a:gd name="T65" fmla="*/ 421 h 543"/>
                  <a:gd name="T66" fmla="*/ 126 w 630"/>
                  <a:gd name="T67" fmla="*/ 393 h 543"/>
                  <a:gd name="T68" fmla="*/ 101 w 630"/>
                  <a:gd name="T69" fmla="*/ 356 h 543"/>
                  <a:gd name="T70" fmla="*/ 92 w 630"/>
                  <a:gd name="T71" fmla="*/ 316 h 543"/>
                  <a:gd name="T72" fmla="*/ 82 w 630"/>
                  <a:gd name="T73" fmla="*/ 271 h 543"/>
                  <a:gd name="T74" fmla="*/ 92 w 630"/>
                  <a:gd name="T75" fmla="*/ 227 h 543"/>
                  <a:gd name="T76" fmla="*/ 101 w 630"/>
                  <a:gd name="T77" fmla="*/ 182 h 543"/>
                  <a:gd name="T78" fmla="*/ 130 w 630"/>
                  <a:gd name="T79" fmla="*/ 150 h 543"/>
                  <a:gd name="T80" fmla="*/ 164 w 630"/>
                  <a:gd name="T81" fmla="*/ 122 h 543"/>
                  <a:gd name="T82" fmla="*/ 208 w 630"/>
                  <a:gd name="T83" fmla="*/ 105 h 543"/>
                  <a:gd name="T84" fmla="*/ 242 w 630"/>
                  <a:gd name="T85" fmla="*/ 89 h 543"/>
                  <a:gd name="T86" fmla="*/ 276 w 630"/>
                  <a:gd name="T87" fmla="*/ 81 h 543"/>
                  <a:gd name="T88" fmla="*/ 310 w 630"/>
                  <a:gd name="T89" fmla="*/ 81 h 543"/>
                  <a:gd name="T90" fmla="*/ 261 w 630"/>
                  <a:gd name="T91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0" h="543">
                    <a:moveTo>
                      <a:pt x="261" y="0"/>
                    </a:moveTo>
                    <a:lnTo>
                      <a:pt x="252" y="0"/>
                    </a:lnTo>
                    <a:lnTo>
                      <a:pt x="223" y="8"/>
                    </a:lnTo>
                    <a:lnTo>
                      <a:pt x="203" y="16"/>
                    </a:lnTo>
                    <a:lnTo>
                      <a:pt x="189" y="24"/>
                    </a:lnTo>
                    <a:lnTo>
                      <a:pt x="164" y="33"/>
                    </a:lnTo>
                    <a:lnTo>
                      <a:pt x="150" y="49"/>
                    </a:lnTo>
                    <a:lnTo>
                      <a:pt x="126" y="61"/>
                    </a:lnTo>
                    <a:lnTo>
                      <a:pt x="101" y="77"/>
                    </a:lnTo>
                    <a:lnTo>
                      <a:pt x="77" y="89"/>
                    </a:lnTo>
                    <a:lnTo>
                      <a:pt x="63" y="113"/>
                    </a:lnTo>
                    <a:lnTo>
                      <a:pt x="43" y="134"/>
                    </a:lnTo>
                    <a:lnTo>
                      <a:pt x="24" y="162"/>
                    </a:lnTo>
                    <a:lnTo>
                      <a:pt x="14" y="186"/>
                    </a:lnTo>
                    <a:lnTo>
                      <a:pt x="4" y="219"/>
                    </a:lnTo>
                    <a:lnTo>
                      <a:pt x="0" y="247"/>
                    </a:lnTo>
                    <a:lnTo>
                      <a:pt x="0" y="275"/>
                    </a:lnTo>
                    <a:lnTo>
                      <a:pt x="0" y="304"/>
                    </a:lnTo>
                    <a:lnTo>
                      <a:pt x="9" y="336"/>
                    </a:lnTo>
                    <a:lnTo>
                      <a:pt x="19" y="365"/>
                    </a:lnTo>
                    <a:lnTo>
                      <a:pt x="29" y="389"/>
                    </a:lnTo>
                    <a:lnTo>
                      <a:pt x="43" y="417"/>
                    </a:lnTo>
                    <a:lnTo>
                      <a:pt x="63" y="441"/>
                    </a:lnTo>
                    <a:lnTo>
                      <a:pt x="77" y="462"/>
                    </a:lnTo>
                    <a:lnTo>
                      <a:pt x="92" y="482"/>
                    </a:lnTo>
                    <a:lnTo>
                      <a:pt x="101" y="498"/>
                    </a:lnTo>
                    <a:lnTo>
                      <a:pt x="121" y="514"/>
                    </a:lnTo>
                    <a:lnTo>
                      <a:pt x="140" y="535"/>
                    </a:lnTo>
                    <a:lnTo>
                      <a:pt x="150" y="543"/>
                    </a:lnTo>
                    <a:lnTo>
                      <a:pt x="155" y="539"/>
                    </a:lnTo>
                    <a:lnTo>
                      <a:pt x="169" y="539"/>
                    </a:lnTo>
                    <a:lnTo>
                      <a:pt x="189" y="526"/>
                    </a:lnTo>
                    <a:lnTo>
                      <a:pt x="218" y="522"/>
                    </a:lnTo>
                    <a:lnTo>
                      <a:pt x="247" y="510"/>
                    </a:lnTo>
                    <a:lnTo>
                      <a:pt x="286" y="498"/>
                    </a:lnTo>
                    <a:lnTo>
                      <a:pt x="324" y="482"/>
                    </a:lnTo>
                    <a:lnTo>
                      <a:pt x="368" y="466"/>
                    </a:lnTo>
                    <a:lnTo>
                      <a:pt x="407" y="445"/>
                    </a:lnTo>
                    <a:lnTo>
                      <a:pt x="450" y="421"/>
                    </a:lnTo>
                    <a:lnTo>
                      <a:pt x="489" y="393"/>
                    </a:lnTo>
                    <a:lnTo>
                      <a:pt x="528" y="365"/>
                    </a:lnTo>
                    <a:lnTo>
                      <a:pt x="562" y="328"/>
                    </a:lnTo>
                    <a:lnTo>
                      <a:pt x="591" y="296"/>
                    </a:lnTo>
                    <a:lnTo>
                      <a:pt x="610" y="255"/>
                    </a:lnTo>
                    <a:lnTo>
                      <a:pt x="630" y="215"/>
                    </a:lnTo>
                    <a:lnTo>
                      <a:pt x="591" y="138"/>
                    </a:lnTo>
                    <a:lnTo>
                      <a:pt x="586" y="138"/>
                    </a:lnTo>
                    <a:lnTo>
                      <a:pt x="586" y="146"/>
                    </a:lnTo>
                    <a:lnTo>
                      <a:pt x="576" y="158"/>
                    </a:lnTo>
                    <a:lnTo>
                      <a:pt x="571" y="178"/>
                    </a:lnTo>
                    <a:lnTo>
                      <a:pt x="557" y="194"/>
                    </a:lnTo>
                    <a:lnTo>
                      <a:pt x="547" y="223"/>
                    </a:lnTo>
                    <a:lnTo>
                      <a:pt x="523" y="247"/>
                    </a:lnTo>
                    <a:lnTo>
                      <a:pt x="508" y="275"/>
                    </a:lnTo>
                    <a:lnTo>
                      <a:pt x="479" y="304"/>
                    </a:lnTo>
                    <a:lnTo>
                      <a:pt x="450" y="332"/>
                    </a:lnTo>
                    <a:lnTo>
                      <a:pt x="416" y="356"/>
                    </a:lnTo>
                    <a:lnTo>
                      <a:pt x="382" y="385"/>
                    </a:lnTo>
                    <a:lnTo>
                      <a:pt x="334" y="409"/>
                    </a:lnTo>
                    <a:lnTo>
                      <a:pt x="286" y="433"/>
                    </a:lnTo>
                    <a:lnTo>
                      <a:pt x="237" y="454"/>
                    </a:lnTo>
                    <a:lnTo>
                      <a:pt x="179" y="470"/>
                    </a:lnTo>
                    <a:lnTo>
                      <a:pt x="174" y="462"/>
                    </a:lnTo>
                    <a:lnTo>
                      <a:pt x="160" y="445"/>
                    </a:lnTo>
                    <a:lnTo>
                      <a:pt x="150" y="433"/>
                    </a:lnTo>
                    <a:lnTo>
                      <a:pt x="140" y="421"/>
                    </a:lnTo>
                    <a:lnTo>
                      <a:pt x="130" y="405"/>
                    </a:lnTo>
                    <a:lnTo>
                      <a:pt x="126" y="393"/>
                    </a:lnTo>
                    <a:lnTo>
                      <a:pt x="116" y="373"/>
                    </a:lnTo>
                    <a:lnTo>
                      <a:pt x="101" y="356"/>
                    </a:lnTo>
                    <a:lnTo>
                      <a:pt x="97" y="336"/>
                    </a:lnTo>
                    <a:lnTo>
                      <a:pt x="92" y="316"/>
                    </a:lnTo>
                    <a:lnTo>
                      <a:pt x="82" y="292"/>
                    </a:lnTo>
                    <a:lnTo>
                      <a:pt x="82" y="271"/>
                    </a:lnTo>
                    <a:lnTo>
                      <a:pt x="82" y="247"/>
                    </a:lnTo>
                    <a:lnTo>
                      <a:pt x="92" y="227"/>
                    </a:lnTo>
                    <a:lnTo>
                      <a:pt x="92" y="203"/>
                    </a:lnTo>
                    <a:lnTo>
                      <a:pt x="101" y="182"/>
                    </a:lnTo>
                    <a:lnTo>
                      <a:pt x="116" y="162"/>
                    </a:lnTo>
                    <a:lnTo>
                      <a:pt x="130" y="150"/>
                    </a:lnTo>
                    <a:lnTo>
                      <a:pt x="145" y="130"/>
                    </a:lnTo>
                    <a:lnTo>
                      <a:pt x="164" y="122"/>
                    </a:lnTo>
                    <a:lnTo>
                      <a:pt x="189" y="109"/>
                    </a:lnTo>
                    <a:lnTo>
                      <a:pt x="208" y="105"/>
                    </a:lnTo>
                    <a:lnTo>
                      <a:pt x="223" y="97"/>
                    </a:lnTo>
                    <a:lnTo>
                      <a:pt x="242" y="89"/>
                    </a:lnTo>
                    <a:lnTo>
                      <a:pt x="261" y="81"/>
                    </a:lnTo>
                    <a:lnTo>
                      <a:pt x="276" y="81"/>
                    </a:lnTo>
                    <a:lnTo>
                      <a:pt x="300" y="81"/>
                    </a:lnTo>
                    <a:lnTo>
                      <a:pt x="310" y="81"/>
                    </a:lnTo>
                    <a:lnTo>
                      <a:pt x="261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69" name="Freeform 29"/>
              <p:cNvSpPr>
                <a:spLocks/>
              </p:cNvSpPr>
              <p:nvPr/>
            </p:nvSpPr>
            <p:spPr bwMode="auto">
              <a:xfrm>
                <a:off x="7277949" y="1863500"/>
                <a:ext cx="164002" cy="147408"/>
              </a:xfrm>
              <a:custGeom>
                <a:avLst/>
                <a:gdLst>
                  <a:gd name="T0" fmla="*/ 34 w 761"/>
                  <a:gd name="T1" fmla="*/ 684 h 684"/>
                  <a:gd name="T2" fmla="*/ 34 w 761"/>
                  <a:gd name="T3" fmla="*/ 676 h 684"/>
                  <a:gd name="T4" fmla="*/ 48 w 761"/>
                  <a:gd name="T5" fmla="*/ 660 h 684"/>
                  <a:gd name="T6" fmla="*/ 68 w 761"/>
                  <a:gd name="T7" fmla="*/ 640 h 684"/>
                  <a:gd name="T8" fmla="*/ 102 w 761"/>
                  <a:gd name="T9" fmla="*/ 616 h 684"/>
                  <a:gd name="T10" fmla="*/ 116 w 761"/>
                  <a:gd name="T11" fmla="*/ 599 h 684"/>
                  <a:gd name="T12" fmla="*/ 140 w 761"/>
                  <a:gd name="T13" fmla="*/ 587 h 684"/>
                  <a:gd name="T14" fmla="*/ 165 w 761"/>
                  <a:gd name="T15" fmla="*/ 575 h 684"/>
                  <a:gd name="T16" fmla="*/ 199 w 761"/>
                  <a:gd name="T17" fmla="*/ 567 h 684"/>
                  <a:gd name="T18" fmla="*/ 228 w 761"/>
                  <a:gd name="T19" fmla="*/ 555 h 684"/>
                  <a:gd name="T20" fmla="*/ 271 w 761"/>
                  <a:gd name="T21" fmla="*/ 547 h 684"/>
                  <a:gd name="T22" fmla="*/ 310 w 761"/>
                  <a:gd name="T23" fmla="*/ 539 h 684"/>
                  <a:gd name="T24" fmla="*/ 358 w 761"/>
                  <a:gd name="T25" fmla="*/ 539 h 684"/>
                  <a:gd name="T26" fmla="*/ 354 w 761"/>
                  <a:gd name="T27" fmla="*/ 535 h 684"/>
                  <a:gd name="T28" fmla="*/ 349 w 761"/>
                  <a:gd name="T29" fmla="*/ 522 h 684"/>
                  <a:gd name="T30" fmla="*/ 344 w 761"/>
                  <a:gd name="T31" fmla="*/ 506 h 684"/>
                  <a:gd name="T32" fmla="*/ 344 w 761"/>
                  <a:gd name="T33" fmla="*/ 482 h 684"/>
                  <a:gd name="T34" fmla="*/ 339 w 761"/>
                  <a:gd name="T35" fmla="*/ 454 h 684"/>
                  <a:gd name="T36" fmla="*/ 344 w 761"/>
                  <a:gd name="T37" fmla="*/ 425 h 684"/>
                  <a:gd name="T38" fmla="*/ 344 w 761"/>
                  <a:gd name="T39" fmla="*/ 389 h 684"/>
                  <a:gd name="T40" fmla="*/ 358 w 761"/>
                  <a:gd name="T41" fmla="*/ 352 h 684"/>
                  <a:gd name="T42" fmla="*/ 373 w 761"/>
                  <a:gd name="T43" fmla="*/ 316 h 684"/>
                  <a:gd name="T44" fmla="*/ 397 w 761"/>
                  <a:gd name="T45" fmla="*/ 280 h 684"/>
                  <a:gd name="T46" fmla="*/ 431 w 761"/>
                  <a:gd name="T47" fmla="*/ 243 h 684"/>
                  <a:gd name="T48" fmla="*/ 475 w 761"/>
                  <a:gd name="T49" fmla="*/ 211 h 684"/>
                  <a:gd name="T50" fmla="*/ 528 w 761"/>
                  <a:gd name="T51" fmla="*/ 174 h 684"/>
                  <a:gd name="T52" fmla="*/ 591 w 761"/>
                  <a:gd name="T53" fmla="*/ 150 h 684"/>
                  <a:gd name="T54" fmla="*/ 669 w 761"/>
                  <a:gd name="T55" fmla="*/ 126 h 684"/>
                  <a:gd name="T56" fmla="*/ 761 w 761"/>
                  <a:gd name="T57" fmla="*/ 109 h 684"/>
                  <a:gd name="T58" fmla="*/ 746 w 761"/>
                  <a:gd name="T59" fmla="*/ 0 h 684"/>
                  <a:gd name="T60" fmla="*/ 736 w 761"/>
                  <a:gd name="T61" fmla="*/ 0 h 684"/>
                  <a:gd name="T62" fmla="*/ 722 w 761"/>
                  <a:gd name="T63" fmla="*/ 4 h 684"/>
                  <a:gd name="T64" fmla="*/ 693 w 761"/>
                  <a:gd name="T65" fmla="*/ 8 h 684"/>
                  <a:gd name="T66" fmla="*/ 664 w 761"/>
                  <a:gd name="T67" fmla="*/ 16 h 684"/>
                  <a:gd name="T68" fmla="*/ 615 w 761"/>
                  <a:gd name="T69" fmla="*/ 29 h 684"/>
                  <a:gd name="T70" fmla="*/ 577 w 761"/>
                  <a:gd name="T71" fmla="*/ 49 h 684"/>
                  <a:gd name="T72" fmla="*/ 528 w 761"/>
                  <a:gd name="T73" fmla="*/ 65 h 684"/>
                  <a:gd name="T74" fmla="*/ 484 w 761"/>
                  <a:gd name="T75" fmla="*/ 93 h 684"/>
                  <a:gd name="T76" fmla="*/ 436 w 761"/>
                  <a:gd name="T77" fmla="*/ 118 h 684"/>
                  <a:gd name="T78" fmla="*/ 397 w 761"/>
                  <a:gd name="T79" fmla="*/ 154 h 684"/>
                  <a:gd name="T80" fmla="*/ 354 w 761"/>
                  <a:gd name="T81" fmla="*/ 195 h 684"/>
                  <a:gd name="T82" fmla="*/ 325 w 761"/>
                  <a:gd name="T83" fmla="*/ 243 h 684"/>
                  <a:gd name="T84" fmla="*/ 295 w 761"/>
                  <a:gd name="T85" fmla="*/ 292 h 684"/>
                  <a:gd name="T86" fmla="*/ 286 w 761"/>
                  <a:gd name="T87" fmla="*/ 352 h 684"/>
                  <a:gd name="T88" fmla="*/ 276 w 761"/>
                  <a:gd name="T89" fmla="*/ 413 h 684"/>
                  <a:gd name="T90" fmla="*/ 286 w 761"/>
                  <a:gd name="T91" fmla="*/ 490 h 684"/>
                  <a:gd name="T92" fmla="*/ 276 w 761"/>
                  <a:gd name="T93" fmla="*/ 490 h 684"/>
                  <a:gd name="T94" fmla="*/ 262 w 761"/>
                  <a:gd name="T95" fmla="*/ 494 h 684"/>
                  <a:gd name="T96" fmla="*/ 242 w 761"/>
                  <a:gd name="T97" fmla="*/ 494 h 684"/>
                  <a:gd name="T98" fmla="*/ 228 w 761"/>
                  <a:gd name="T99" fmla="*/ 498 h 684"/>
                  <a:gd name="T100" fmla="*/ 208 w 761"/>
                  <a:gd name="T101" fmla="*/ 502 h 684"/>
                  <a:gd name="T102" fmla="*/ 189 w 761"/>
                  <a:gd name="T103" fmla="*/ 510 h 684"/>
                  <a:gd name="T104" fmla="*/ 165 w 761"/>
                  <a:gd name="T105" fmla="*/ 514 h 684"/>
                  <a:gd name="T106" fmla="*/ 140 w 761"/>
                  <a:gd name="T107" fmla="*/ 527 h 684"/>
                  <a:gd name="T108" fmla="*/ 116 w 761"/>
                  <a:gd name="T109" fmla="*/ 535 h 684"/>
                  <a:gd name="T110" fmla="*/ 92 w 761"/>
                  <a:gd name="T111" fmla="*/ 547 h 684"/>
                  <a:gd name="T112" fmla="*/ 68 w 761"/>
                  <a:gd name="T113" fmla="*/ 559 h 684"/>
                  <a:gd name="T114" fmla="*/ 43 w 761"/>
                  <a:gd name="T115" fmla="*/ 575 h 684"/>
                  <a:gd name="T116" fmla="*/ 19 w 761"/>
                  <a:gd name="T117" fmla="*/ 591 h 684"/>
                  <a:gd name="T118" fmla="*/ 0 w 761"/>
                  <a:gd name="T119" fmla="*/ 612 h 684"/>
                  <a:gd name="T120" fmla="*/ 34 w 761"/>
                  <a:gd name="T121" fmla="*/ 684 h 684"/>
                  <a:gd name="T122" fmla="*/ 34 w 761"/>
                  <a:gd name="T123" fmla="*/ 68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1" h="684">
                    <a:moveTo>
                      <a:pt x="34" y="684"/>
                    </a:moveTo>
                    <a:lnTo>
                      <a:pt x="34" y="676"/>
                    </a:lnTo>
                    <a:lnTo>
                      <a:pt x="48" y="660"/>
                    </a:lnTo>
                    <a:lnTo>
                      <a:pt x="68" y="640"/>
                    </a:lnTo>
                    <a:lnTo>
                      <a:pt x="102" y="616"/>
                    </a:lnTo>
                    <a:lnTo>
                      <a:pt x="116" y="599"/>
                    </a:lnTo>
                    <a:lnTo>
                      <a:pt x="140" y="587"/>
                    </a:lnTo>
                    <a:lnTo>
                      <a:pt x="165" y="575"/>
                    </a:lnTo>
                    <a:lnTo>
                      <a:pt x="199" y="567"/>
                    </a:lnTo>
                    <a:lnTo>
                      <a:pt x="228" y="555"/>
                    </a:lnTo>
                    <a:lnTo>
                      <a:pt x="271" y="547"/>
                    </a:lnTo>
                    <a:lnTo>
                      <a:pt x="310" y="539"/>
                    </a:lnTo>
                    <a:lnTo>
                      <a:pt x="358" y="539"/>
                    </a:lnTo>
                    <a:lnTo>
                      <a:pt x="354" y="535"/>
                    </a:lnTo>
                    <a:lnTo>
                      <a:pt x="349" y="522"/>
                    </a:lnTo>
                    <a:lnTo>
                      <a:pt x="344" y="506"/>
                    </a:lnTo>
                    <a:lnTo>
                      <a:pt x="344" y="482"/>
                    </a:lnTo>
                    <a:lnTo>
                      <a:pt x="339" y="454"/>
                    </a:lnTo>
                    <a:lnTo>
                      <a:pt x="344" y="425"/>
                    </a:lnTo>
                    <a:lnTo>
                      <a:pt x="344" y="389"/>
                    </a:lnTo>
                    <a:lnTo>
                      <a:pt x="358" y="352"/>
                    </a:lnTo>
                    <a:lnTo>
                      <a:pt x="373" y="316"/>
                    </a:lnTo>
                    <a:lnTo>
                      <a:pt x="397" y="280"/>
                    </a:lnTo>
                    <a:lnTo>
                      <a:pt x="431" y="243"/>
                    </a:lnTo>
                    <a:lnTo>
                      <a:pt x="475" y="211"/>
                    </a:lnTo>
                    <a:lnTo>
                      <a:pt x="528" y="174"/>
                    </a:lnTo>
                    <a:lnTo>
                      <a:pt x="591" y="150"/>
                    </a:lnTo>
                    <a:lnTo>
                      <a:pt x="669" y="126"/>
                    </a:lnTo>
                    <a:lnTo>
                      <a:pt x="761" y="109"/>
                    </a:lnTo>
                    <a:lnTo>
                      <a:pt x="746" y="0"/>
                    </a:lnTo>
                    <a:lnTo>
                      <a:pt x="736" y="0"/>
                    </a:lnTo>
                    <a:lnTo>
                      <a:pt x="722" y="4"/>
                    </a:lnTo>
                    <a:lnTo>
                      <a:pt x="693" y="8"/>
                    </a:lnTo>
                    <a:lnTo>
                      <a:pt x="664" y="16"/>
                    </a:lnTo>
                    <a:lnTo>
                      <a:pt x="615" y="29"/>
                    </a:lnTo>
                    <a:lnTo>
                      <a:pt x="577" y="49"/>
                    </a:lnTo>
                    <a:lnTo>
                      <a:pt x="528" y="65"/>
                    </a:lnTo>
                    <a:lnTo>
                      <a:pt x="484" y="93"/>
                    </a:lnTo>
                    <a:lnTo>
                      <a:pt x="436" y="118"/>
                    </a:lnTo>
                    <a:lnTo>
                      <a:pt x="397" y="154"/>
                    </a:lnTo>
                    <a:lnTo>
                      <a:pt x="354" y="195"/>
                    </a:lnTo>
                    <a:lnTo>
                      <a:pt x="325" y="243"/>
                    </a:lnTo>
                    <a:lnTo>
                      <a:pt x="295" y="292"/>
                    </a:lnTo>
                    <a:lnTo>
                      <a:pt x="286" y="352"/>
                    </a:lnTo>
                    <a:lnTo>
                      <a:pt x="276" y="413"/>
                    </a:lnTo>
                    <a:lnTo>
                      <a:pt x="286" y="490"/>
                    </a:lnTo>
                    <a:lnTo>
                      <a:pt x="276" y="490"/>
                    </a:lnTo>
                    <a:lnTo>
                      <a:pt x="262" y="494"/>
                    </a:lnTo>
                    <a:lnTo>
                      <a:pt x="242" y="494"/>
                    </a:lnTo>
                    <a:lnTo>
                      <a:pt x="228" y="498"/>
                    </a:lnTo>
                    <a:lnTo>
                      <a:pt x="208" y="502"/>
                    </a:lnTo>
                    <a:lnTo>
                      <a:pt x="189" y="510"/>
                    </a:lnTo>
                    <a:lnTo>
                      <a:pt x="165" y="514"/>
                    </a:lnTo>
                    <a:lnTo>
                      <a:pt x="140" y="527"/>
                    </a:lnTo>
                    <a:lnTo>
                      <a:pt x="116" y="535"/>
                    </a:lnTo>
                    <a:lnTo>
                      <a:pt x="92" y="547"/>
                    </a:lnTo>
                    <a:lnTo>
                      <a:pt x="68" y="559"/>
                    </a:lnTo>
                    <a:lnTo>
                      <a:pt x="43" y="575"/>
                    </a:lnTo>
                    <a:lnTo>
                      <a:pt x="19" y="591"/>
                    </a:lnTo>
                    <a:lnTo>
                      <a:pt x="0" y="612"/>
                    </a:lnTo>
                    <a:lnTo>
                      <a:pt x="34" y="684"/>
                    </a:lnTo>
                    <a:lnTo>
                      <a:pt x="34" y="6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0" name="Freeform 30"/>
              <p:cNvSpPr>
                <a:spLocks/>
              </p:cNvSpPr>
              <p:nvPr/>
            </p:nvSpPr>
            <p:spPr bwMode="auto">
              <a:xfrm>
                <a:off x="7374066" y="1895826"/>
                <a:ext cx="92884" cy="95902"/>
              </a:xfrm>
              <a:custGeom>
                <a:avLst/>
                <a:gdLst>
                  <a:gd name="T0" fmla="*/ 431 w 431"/>
                  <a:gd name="T1" fmla="*/ 0 h 445"/>
                  <a:gd name="T2" fmla="*/ 421 w 431"/>
                  <a:gd name="T3" fmla="*/ 0 h 445"/>
                  <a:gd name="T4" fmla="*/ 412 w 431"/>
                  <a:gd name="T5" fmla="*/ 4 h 445"/>
                  <a:gd name="T6" fmla="*/ 387 w 431"/>
                  <a:gd name="T7" fmla="*/ 8 h 445"/>
                  <a:gd name="T8" fmla="*/ 363 w 431"/>
                  <a:gd name="T9" fmla="*/ 20 h 445"/>
                  <a:gd name="T10" fmla="*/ 329 w 431"/>
                  <a:gd name="T11" fmla="*/ 28 h 445"/>
                  <a:gd name="T12" fmla="*/ 300 w 431"/>
                  <a:gd name="T13" fmla="*/ 45 h 445"/>
                  <a:gd name="T14" fmla="*/ 261 w 431"/>
                  <a:gd name="T15" fmla="*/ 61 h 445"/>
                  <a:gd name="T16" fmla="*/ 223 w 431"/>
                  <a:gd name="T17" fmla="*/ 89 h 445"/>
                  <a:gd name="T18" fmla="*/ 179 w 431"/>
                  <a:gd name="T19" fmla="*/ 113 h 445"/>
                  <a:gd name="T20" fmla="*/ 145 w 431"/>
                  <a:gd name="T21" fmla="*/ 146 h 445"/>
                  <a:gd name="T22" fmla="*/ 106 w 431"/>
                  <a:gd name="T23" fmla="*/ 182 h 445"/>
                  <a:gd name="T24" fmla="*/ 72 w 431"/>
                  <a:gd name="T25" fmla="*/ 223 h 445"/>
                  <a:gd name="T26" fmla="*/ 43 w 431"/>
                  <a:gd name="T27" fmla="*/ 267 h 445"/>
                  <a:gd name="T28" fmla="*/ 24 w 431"/>
                  <a:gd name="T29" fmla="*/ 320 h 445"/>
                  <a:gd name="T30" fmla="*/ 5 w 431"/>
                  <a:gd name="T31" fmla="*/ 377 h 445"/>
                  <a:gd name="T32" fmla="*/ 0 w 431"/>
                  <a:gd name="T33" fmla="*/ 445 h 445"/>
                  <a:gd name="T34" fmla="*/ 63 w 431"/>
                  <a:gd name="T35" fmla="*/ 405 h 445"/>
                  <a:gd name="T36" fmla="*/ 63 w 431"/>
                  <a:gd name="T37" fmla="*/ 397 h 445"/>
                  <a:gd name="T38" fmla="*/ 63 w 431"/>
                  <a:gd name="T39" fmla="*/ 393 h 445"/>
                  <a:gd name="T40" fmla="*/ 68 w 431"/>
                  <a:gd name="T41" fmla="*/ 381 h 445"/>
                  <a:gd name="T42" fmla="*/ 77 w 431"/>
                  <a:gd name="T43" fmla="*/ 364 h 445"/>
                  <a:gd name="T44" fmla="*/ 82 w 431"/>
                  <a:gd name="T45" fmla="*/ 344 h 445"/>
                  <a:gd name="T46" fmla="*/ 97 w 431"/>
                  <a:gd name="T47" fmla="*/ 324 h 445"/>
                  <a:gd name="T48" fmla="*/ 111 w 431"/>
                  <a:gd name="T49" fmla="*/ 300 h 445"/>
                  <a:gd name="T50" fmla="*/ 131 w 431"/>
                  <a:gd name="T51" fmla="*/ 275 h 445"/>
                  <a:gd name="T52" fmla="*/ 155 w 431"/>
                  <a:gd name="T53" fmla="*/ 247 h 445"/>
                  <a:gd name="T54" fmla="*/ 179 w 431"/>
                  <a:gd name="T55" fmla="*/ 223 h 445"/>
                  <a:gd name="T56" fmla="*/ 203 w 431"/>
                  <a:gd name="T57" fmla="*/ 194 h 445"/>
                  <a:gd name="T58" fmla="*/ 242 w 431"/>
                  <a:gd name="T59" fmla="*/ 166 h 445"/>
                  <a:gd name="T60" fmla="*/ 276 w 431"/>
                  <a:gd name="T61" fmla="*/ 142 h 445"/>
                  <a:gd name="T62" fmla="*/ 315 w 431"/>
                  <a:gd name="T63" fmla="*/ 117 h 445"/>
                  <a:gd name="T64" fmla="*/ 363 w 431"/>
                  <a:gd name="T65" fmla="*/ 93 h 445"/>
                  <a:gd name="T66" fmla="*/ 412 w 431"/>
                  <a:gd name="T67" fmla="*/ 77 h 445"/>
                  <a:gd name="T68" fmla="*/ 431 w 431"/>
                  <a:gd name="T69" fmla="*/ 0 h 445"/>
                  <a:gd name="T70" fmla="*/ 431 w 431"/>
                  <a:gd name="T71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1" h="445">
                    <a:moveTo>
                      <a:pt x="431" y="0"/>
                    </a:moveTo>
                    <a:lnTo>
                      <a:pt x="421" y="0"/>
                    </a:lnTo>
                    <a:lnTo>
                      <a:pt x="412" y="4"/>
                    </a:lnTo>
                    <a:lnTo>
                      <a:pt x="387" y="8"/>
                    </a:lnTo>
                    <a:lnTo>
                      <a:pt x="363" y="20"/>
                    </a:lnTo>
                    <a:lnTo>
                      <a:pt x="329" y="28"/>
                    </a:lnTo>
                    <a:lnTo>
                      <a:pt x="300" y="45"/>
                    </a:lnTo>
                    <a:lnTo>
                      <a:pt x="261" y="61"/>
                    </a:lnTo>
                    <a:lnTo>
                      <a:pt x="223" y="89"/>
                    </a:lnTo>
                    <a:lnTo>
                      <a:pt x="179" y="113"/>
                    </a:lnTo>
                    <a:lnTo>
                      <a:pt x="145" y="146"/>
                    </a:lnTo>
                    <a:lnTo>
                      <a:pt x="106" y="182"/>
                    </a:lnTo>
                    <a:lnTo>
                      <a:pt x="72" y="223"/>
                    </a:lnTo>
                    <a:lnTo>
                      <a:pt x="43" y="267"/>
                    </a:lnTo>
                    <a:lnTo>
                      <a:pt x="24" y="320"/>
                    </a:lnTo>
                    <a:lnTo>
                      <a:pt x="5" y="377"/>
                    </a:lnTo>
                    <a:lnTo>
                      <a:pt x="0" y="445"/>
                    </a:lnTo>
                    <a:lnTo>
                      <a:pt x="63" y="405"/>
                    </a:lnTo>
                    <a:lnTo>
                      <a:pt x="63" y="397"/>
                    </a:lnTo>
                    <a:lnTo>
                      <a:pt x="63" y="393"/>
                    </a:lnTo>
                    <a:lnTo>
                      <a:pt x="68" y="381"/>
                    </a:lnTo>
                    <a:lnTo>
                      <a:pt x="77" y="364"/>
                    </a:lnTo>
                    <a:lnTo>
                      <a:pt x="82" y="344"/>
                    </a:lnTo>
                    <a:lnTo>
                      <a:pt x="97" y="324"/>
                    </a:lnTo>
                    <a:lnTo>
                      <a:pt x="111" y="300"/>
                    </a:lnTo>
                    <a:lnTo>
                      <a:pt x="131" y="275"/>
                    </a:lnTo>
                    <a:lnTo>
                      <a:pt x="155" y="247"/>
                    </a:lnTo>
                    <a:lnTo>
                      <a:pt x="179" y="223"/>
                    </a:lnTo>
                    <a:lnTo>
                      <a:pt x="203" y="194"/>
                    </a:lnTo>
                    <a:lnTo>
                      <a:pt x="242" y="166"/>
                    </a:lnTo>
                    <a:lnTo>
                      <a:pt x="276" y="142"/>
                    </a:lnTo>
                    <a:lnTo>
                      <a:pt x="315" y="117"/>
                    </a:lnTo>
                    <a:lnTo>
                      <a:pt x="363" y="93"/>
                    </a:lnTo>
                    <a:lnTo>
                      <a:pt x="412" y="77"/>
                    </a:lnTo>
                    <a:lnTo>
                      <a:pt x="431" y="0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1" name="Freeform 31"/>
              <p:cNvSpPr>
                <a:spLocks/>
              </p:cNvSpPr>
              <p:nvPr/>
            </p:nvSpPr>
            <p:spPr bwMode="auto">
              <a:xfrm>
                <a:off x="7405315" y="1733547"/>
                <a:ext cx="127366" cy="166589"/>
              </a:xfrm>
              <a:custGeom>
                <a:avLst/>
                <a:gdLst>
                  <a:gd name="T0" fmla="*/ 0 w 591"/>
                  <a:gd name="T1" fmla="*/ 611 h 773"/>
                  <a:gd name="T2" fmla="*/ 0 w 591"/>
                  <a:gd name="T3" fmla="*/ 575 h 773"/>
                  <a:gd name="T4" fmla="*/ 0 w 591"/>
                  <a:gd name="T5" fmla="*/ 514 h 773"/>
                  <a:gd name="T6" fmla="*/ 10 w 591"/>
                  <a:gd name="T7" fmla="*/ 433 h 773"/>
                  <a:gd name="T8" fmla="*/ 29 w 591"/>
                  <a:gd name="T9" fmla="*/ 340 h 773"/>
                  <a:gd name="T10" fmla="*/ 63 w 591"/>
                  <a:gd name="T11" fmla="*/ 243 h 773"/>
                  <a:gd name="T12" fmla="*/ 121 w 591"/>
                  <a:gd name="T13" fmla="*/ 142 h 773"/>
                  <a:gd name="T14" fmla="*/ 194 w 591"/>
                  <a:gd name="T15" fmla="*/ 40 h 773"/>
                  <a:gd name="T16" fmla="*/ 252 w 591"/>
                  <a:gd name="T17" fmla="*/ 0 h 773"/>
                  <a:gd name="T18" fmla="*/ 281 w 591"/>
                  <a:gd name="T19" fmla="*/ 28 h 773"/>
                  <a:gd name="T20" fmla="*/ 325 w 591"/>
                  <a:gd name="T21" fmla="*/ 81 h 773"/>
                  <a:gd name="T22" fmla="*/ 388 w 591"/>
                  <a:gd name="T23" fmla="*/ 166 h 773"/>
                  <a:gd name="T24" fmla="*/ 446 w 591"/>
                  <a:gd name="T25" fmla="*/ 271 h 773"/>
                  <a:gd name="T26" fmla="*/ 504 w 591"/>
                  <a:gd name="T27" fmla="*/ 397 h 773"/>
                  <a:gd name="T28" fmla="*/ 553 w 591"/>
                  <a:gd name="T29" fmla="*/ 534 h 773"/>
                  <a:gd name="T30" fmla="*/ 582 w 591"/>
                  <a:gd name="T31" fmla="*/ 688 h 773"/>
                  <a:gd name="T32" fmla="*/ 519 w 591"/>
                  <a:gd name="T33" fmla="*/ 741 h 773"/>
                  <a:gd name="T34" fmla="*/ 519 w 591"/>
                  <a:gd name="T35" fmla="*/ 721 h 773"/>
                  <a:gd name="T36" fmla="*/ 509 w 591"/>
                  <a:gd name="T37" fmla="*/ 680 h 773"/>
                  <a:gd name="T38" fmla="*/ 494 w 591"/>
                  <a:gd name="T39" fmla="*/ 615 h 773"/>
                  <a:gd name="T40" fmla="*/ 475 w 591"/>
                  <a:gd name="T41" fmla="*/ 534 h 773"/>
                  <a:gd name="T42" fmla="*/ 441 w 591"/>
                  <a:gd name="T43" fmla="*/ 437 h 773"/>
                  <a:gd name="T44" fmla="*/ 397 w 591"/>
                  <a:gd name="T45" fmla="*/ 328 h 773"/>
                  <a:gd name="T46" fmla="*/ 344 w 591"/>
                  <a:gd name="T47" fmla="*/ 214 h 773"/>
                  <a:gd name="T48" fmla="*/ 276 w 591"/>
                  <a:gd name="T49" fmla="*/ 101 h 773"/>
                  <a:gd name="T50" fmla="*/ 267 w 591"/>
                  <a:gd name="T51" fmla="*/ 105 h 773"/>
                  <a:gd name="T52" fmla="*/ 242 w 591"/>
                  <a:gd name="T53" fmla="*/ 134 h 773"/>
                  <a:gd name="T54" fmla="*/ 218 w 591"/>
                  <a:gd name="T55" fmla="*/ 174 h 773"/>
                  <a:gd name="T56" fmla="*/ 194 w 591"/>
                  <a:gd name="T57" fmla="*/ 231 h 773"/>
                  <a:gd name="T58" fmla="*/ 165 w 591"/>
                  <a:gd name="T59" fmla="*/ 300 h 773"/>
                  <a:gd name="T60" fmla="*/ 145 w 591"/>
                  <a:gd name="T61" fmla="*/ 385 h 773"/>
                  <a:gd name="T62" fmla="*/ 141 w 591"/>
                  <a:gd name="T63" fmla="*/ 482 h 773"/>
                  <a:gd name="T64" fmla="*/ 155 w 591"/>
                  <a:gd name="T65" fmla="*/ 591 h 773"/>
                  <a:gd name="T66" fmla="*/ 5 w 591"/>
                  <a:gd name="T67" fmla="*/ 615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1" h="773">
                    <a:moveTo>
                      <a:pt x="5" y="615"/>
                    </a:moveTo>
                    <a:lnTo>
                      <a:pt x="0" y="611"/>
                    </a:lnTo>
                    <a:lnTo>
                      <a:pt x="0" y="595"/>
                    </a:lnTo>
                    <a:lnTo>
                      <a:pt x="0" y="575"/>
                    </a:lnTo>
                    <a:lnTo>
                      <a:pt x="0" y="551"/>
                    </a:lnTo>
                    <a:lnTo>
                      <a:pt x="0" y="514"/>
                    </a:lnTo>
                    <a:lnTo>
                      <a:pt x="5" y="478"/>
                    </a:lnTo>
                    <a:lnTo>
                      <a:pt x="10" y="433"/>
                    </a:lnTo>
                    <a:lnTo>
                      <a:pt x="19" y="393"/>
                    </a:lnTo>
                    <a:lnTo>
                      <a:pt x="29" y="340"/>
                    </a:lnTo>
                    <a:lnTo>
                      <a:pt x="44" y="291"/>
                    </a:lnTo>
                    <a:lnTo>
                      <a:pt x="63" y="243"/>
                    </a:lnTo>
                    <a:lnTo>
                      <a:pt x="92" y="194"/>
                    </a:lnTo>
                    <a:lnTo>
                      <a:pt x="121" y="142"/>
                    </a:lnTo>
                    <a:lnTo>
                      <a:pt x="155" y="89"/>
                    </a:lnTo>
                    <a:lnTo>
                      <a:pt x="194" y="4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67" y="8"/>
                    </a:lnTo>
                    <a:lnTo>
                      <a:pt x="281" y="28"/>
                    </a:lnTo>
                    <a:lnTo>
                      <a:pt x="305" y="53"/>
                    </a:lnTo>
                    <a:lnTo>
                      <a:pt x="325" y="81"/>
                    </a:lnTo>
                    <a:lnTo>
                      <a:pt x="359" y="121"/>
                    </a:lnTo>
                    <a:lnTo>
                      <a:pt x="388" y="166"/>
                    </a:lnTo>
                    <a:lnTo>
                      <a:pt x="422" y="219"/>
                    </a:lnTo>
                    <a:lnTo>
                      <a:pt x="446" y="271"/>
                    </a:lnTo>
                    <a:lnTo>
                      <a:pt x="480" y="332"/>
                    </a:lnTo>
                    <a:lnTo>
                      <a:pt x="504" y="397"/>
                    </a:lnTo>
                    <a:lnTo>
                      <a:pt x="533" y="466"/>
                    </a:lnTo>
                    <a:lnTo>
                      <a:pt x="553" y="534"/>
                    </a:lnTo>
                    <a:lnTo>
                      <a:pt x="572" y="611"/>
                    </a:lnTo>
                    <a:lnTo>
                      <a:pt x="582" y="688"/>
                    </a:lnTo>
                    <a:lnTo>
                      <a:pt x="591" y="773"/>
                    </a:lnTo>
                    <a:lnTo>
                      <a:pt x="519" y="741"/>
                    </a:lnTo>
                    <a:lnTo>
                      <a:pt x="519" y="733"/>
                    </a:lnTo>
                    <a:lnTo>
                      <a:pt x="519" y="721"/>
                    </a:lnTo>
                    <a:lnTo>
                      <a:pt x="514" y="704"/>
                    </a:lnTo>
                    <a:lnTo>
                      <a:pt x="509" y="680"/>
                    </a:lnTo>
                    <a:lnTo>
                      <a:pt x="504" y="652"/>
                    </a:lnTo>
                    <a:lnTo>
                      <a:pt x="494" y="615"/>
                    </a:lnTo>
                    <a:lnTo>
                      <a:pt x="485" y="575"/>
                    </a:lnTo>
                    <a:lnTo>
                      <a:pt x="475" y="534"/>
                    </a:lnTo>
                    <a:lnTo>
                      <a:pt x="460" y="486"/>
                    </a:lnTo>
                    <a:lnTo>
                      <a:pt x="441" y="437"/>
                    </a:lnTo>
                    <a:lnTo>
                      <a:pt x="422" y="380"/>
                    </a:lnTo>
                    <a:lnTo>
                      <a:pt x="397" y="328"/>
                    </a:lnTo>
                    <a:lnTo>
                      <a:pt x="373" y="271"/>
                    </a:lnTo>
                    <a:lnTo>
                      <a:pt x="344" y="214"/>
                    </a:lnTo>
                    <a:lnTo>
                      <a:pt x="310" y="158"/>
                    </a:lnTo>
                    <a:lnTo>
                      <a:pt x="276" y="101"/>
                    </a:lnTo>
                    <a:lnTo>
                      <a:pt x="267" y="101"/>
                    </a:lnTo>
                    <a:lnTo>
                      <a:pt x="267" y="105"/>
                    </a:lnTo>
                    <a:lnTo>
                      <a:pt x="252" y="113"/>
                    </a:lnTo>
                    <a:lnTo>
                      <a:pt x="242" y="134"/>
                    </a:lnTo>
                    <a:lnTo>
                      <a:pt x="228" y="150"/>
                    </a:lnTo>
                    <a:lnTo>
                      <a:pt x="218" y="174"/>
                    </a:lnTo>
                    <a:lnTo>
                      <a:pt x="204" y="198"/>
                    </a:lnTo>
                    <a:lnTo>
                      <a:pt x="194" y="231"/>
                    </a:lnTo>
                    <a:lnTo>
                      <a:pt x="175" y="263"/>
                    </a:lnTo>
                    <a:lnTo>
                      <a:pt x="165" y="300"/>
                    </a:lnTo>
                    <a:lnTo>
                      <a:pt x="150" y="340"/>
                    </a:lnTo>
                    <a:lnTo>
                      <a:pt x="145" y="385"/>
                    </a:lnTo>
                    <a:lnTo>
                      <a:pt x="141" y="429"/>
                    </a:lnTo>
                    <a:lnTo>
                      <a:pt x="141" y="482"/>
                    </a:lnTo>
                    <a:lnTo>
                      <a:pt x="145" y="534"/>
                    </a:lnTo>
                    <a:lnTo>
                      <a:pt x="155" y="591"/>
                    </a:lnTo>
                    <a:lnTo>
                      <a:pt x="5" y="615"/>
                    </a:lnTo>
                    <a:lnTo>
                      <a:pt x="5" y="6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2" name="Freeform 32"/>
              <p:cNvSpPr>
                <a:spLocks/>
              </p:cNvSpPr>
              <p:nvPr/>
            </p:nvSpPr>
            <p:spPr bwMode="auto">
              <a:xfrm>
                <a:off x="7431391" y="1785916"/>
                <a:ext cx="92022" cy="95902"/>
              </a:xfrm>
              <a:custGeom>
                <a:avLst/>
                <a:gdLst>
                  <a:gd name="T0" fmla="*/ 34 w 427"/>
                  <a:gd name="T1" fmla="*/ 0 h 445"/>
                  <a:gd name="T2" fmla="*/ 34 w 427"/>
                  <a:gd name="T3" fmla="*/ 12 h 445"/>
                  <a:gd name="T4" fmla="*/ 39 w 427"/>
                  <a:gd name="T5" fmla="*/ 20 h 445"/>
                  <a:gd name="T6" fmla="*/ 49 w 427"/>
                  <a:gd name="T7" fmla="*/ 40 h 445"/>
                  <a:gd name="T8" fmla="*/ 58 w 427"/>
                  <a:gd name="T9" fmla="*/ 57 h 445"/>
                  <a:gd name="T10" fmla="*/ 73 w 427"/>
                  <a:gd name="T11" fmla="*/ 81 h 445"/>
                  <a:gd name="T12" fmla="*/ 87 w 427"/>
                  <a:gd name="T13" fmla="*/ 105 h 445"/>
                  <a:gd name="T14" fmla="*/ 107 w 427"/>
                  <a:gd name="T15" fmla="*/ 133 h 445"/>
                  <a:gd name="T16" fmla="*/ 131 w 427"/>
                  <a:gd name="T17" fmla="*/ 162 h 445"/>
                  <a:gd name="T18" fmla="*/ 155 w 427"/>
                  <a:gd name="T19" fmla="*/ 190 h 445"/>
                  <a:gd name="T20" fmla="*/ 180 w 427"/>
                  <a:gd name="T21" fmla="*/ 214 h 445"/>
                  <a:gd name="T22" fmla="*/ 218 w 427"/>
                  <a:gd name="T23" fmla="*/ 247 h 445"/>
                  <a:gd name="T24" fmla="*/ 252 w 427"/>
                  <a:gd name="T25" fmla="*/ 267 h 445"/>
                  <a:gd name="T26" fmla="*/ 291 w 427"/>
                  <a:gd name="T27" fmla="*/ 291 h 445"/>
                  <a:gd name="T28" fmla="*/ 339 w 427"/>
                  <a:gd name="T29" fmla="*/ 312 h 445"/>
                  <a:gd name="T30" fmla="*/ 388 w 427"/>
                  <a:gd name="T31" fmla="*/ 332 h 445"/>
                  <a:gd name="T32" fmla="*/ 427 w 427"/>
                  <a:gd name="T33" fmla="*/ 445 h 445"/>
                  <a:gd name="T34" fmla="*/ 422 w 427"/>
                  <a:gd name="T35" fmla="*/ 441 h 445"/>
                  <a:gd name="T36" fmla="*/ 412 w 427"/>
                  <a:gd name="T37" fmla="*/ 441 h 445"/>
                  <a:gd name="T38" fmla="*/ 398 w 427"/>
                  <a:gd name="T39" fmla="*/ 437 h 445"/>
                  <a:gd name="T40" fmla="*/ 378 w 427"/>
                  <a:gd name="T41" fmla="*/ 429 h 445"/>
                  <a:gd name="T42" fmla="*/ 349 w 427"/>
                  <a:gd name="T43" fmla="*/ 417 h 445"/>
                  <a:gd name="T44" fmla="*/ 325 w 427"/>
                  <a:gd name="T45" fmla="*/ 409 h 445"/>
                  <a:gd name="T46" fmla="*/ 296 w 427"/>
                  <a:gd name="T47" fmla="*/ 393 h 445"/>
                  <a:gd name="T48" fmla="*/ 267 w 427"/>
                  <a:gd name="T49" fmla="*/ 376 h 445"/>
                  <a:gd name="T50" fmla="*/ 228 w 427"/>
                  <a:gd name="T51" fmla="*/ 356 h 445"/>
                  <a:gd name="T52" fmla="*/ 194 w 427"/>
                  <a:gd name="T53" fmla="*/ 328 h 445"/>
                  <a:gd name="T54" fmla="*/ 155 w 427"/>
                  <a:gd name="T55" fmla="*/ 295 h 445"/>
                  <a:gd name="T56" fmla="*/ 126 w 427"/>
                  <a:gd name="T57" fmla="*/ 267 h 445"/>
                  <a:gd name="T58" fmla="*/ 87 w 427"/>
                  <a:gd name="T59" fmla="*/ 223 h 445"/>
                  <a:gd name="T60" fmla="*/ 58 w 427"/>
                  <a:gd name="T61" fmla="*/ 174 h 445"/>
                  <a:gd name="T62" fmla="*/ 24 w 427"/>
                  <a:gd name="T63" fmla="*/ 121 h 445"/>
                  <a:gd name="T64" fmla="*/ 0 w 427"/>
                  <a:gd name="T65" fmla="*/ 69 h 445"/>
                  <a:gd name="T66" fmla="*/ 34 w 427"/>
                  <a:gd name="T67" fmla="*/ 0 h 445"/>
                  <a:gd name="T68" fmla="*/ 34 w 427"/>
                  <a:gd name="T6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7" h="445">
                    <a:moveTo>
                      <a:pt x="34" y="0"/>
                    </a:moveTo>
                    <a:lnTo>
                      <a:pt x="34" y="12"/>
                    </a:lnTo>
                    <a:lnTo>
                      <a:pt x="39" y="20"/>
                    </a:lnTo>
                    <a:lnTo>
                      <a:pt x="49" y="40"/>
                    </a:lnTo>
                    <a:lnTo>
                      <a:pt x="58" y="57"/>
                    </a:lnTo>
                    <a:lnTo>
                      <a:pt x="73" y="81"/>
                    </a:lnTo>
                    <a:lnTo>
                      <a:pt x="87" y="105"/>
                    </a:lnTo>
                    <a:lnTo>
                      <a:pt x="107" y="133"/>
                    </a:lnTo>
                    <a:lnTo>
                      <a:pt x="131" y="162"/>
                    </a:lnTo>
                    <a:lnTo>
                      <a:pt x="155" y="190"/>
                    </a:lnTo>
                    <a:lnTo>
                      <a:pt x="180" y="214"/>
                    </a:lnTo>
                    <a:lnTo>
                      <a:pt x="218" y="247"/>
                    </a:lnTo>
                    <a:lnTo>
                      <a:pt x="252" y="267"/>
                    </a:lnTo>
                    <a:lnTo>
                      <a:pt x="291" y="291"/>
                    </a:lnTo>
                    <a:lnTo>
                      <a:pt x="339" y="312"/>
                    </a:lnTo>
                    <a:lnTo>
                      <a:pt x="388" y="332"/>
                    </a:lnTo>
                    <a:lnTo>
                      <a:pt x="427" y="445"/>
                    </a:lnTo>
                    <a:lnTo>
                      <a:pt x="422" y="441"/>
                    </a:lnTo>
                    <a:lnTo>
                      <a:pt x="412" y="441"/>
                    </a:lnTo>
                    <a:lnTo>
                      <a:pt x="398" y="437"/>
                    </a:lnTo>
                    <a:lnTo>
                      <a:pt x="378" y="429"/>
                    </a:lnTo>
                    <a:lnTo>
                      <a:pt x="349" y="417"/>
                    </a:lnTo>
                    <a:lnTo>
                      <a:pt x="325" y="409"/>
                    </a:lnTo>
                    <a:lnTo>
                      <a:pt x="296" y="393"/>
                    </a:lnTo>
                    <a:lnTo>
                      <a:pt x="267" y="376"/>
                    </a:lnTo>
                    <a:lnTo>
                      <a:pt x="228" y="356"/>
                    </a:lnTo>
                    <a:lnTo>
                      <a:pt x="194" y="328"/>
                    </a:lnTo>
                    <a:lnTo>
                      <a:pt x="155" y="295"/>
                    </a:lnTo>
                    <a:lnTo>
                      <a:pt x="126" y="267"/>
                    </a:lnTo>
                    <a:lnTo>
                      <a:pt x="87" y="223"/>
                    </a:lnTo>
                    <a:lnTo>
                      <a:pt x="58" y="174"/>
                    </a:lnTo>
                    <a:lnTo>
                      <a:pt x="24" y="121"/>
                    </a:lnTo>
                    <a:lnTo>
                      <a:pt x="0" y="69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3" name="Freeform 33"/>
              <p:cNvSpPr>
                <a:spLocks/>
              </p:cNvSpPr>
              <p:nvPr/>
            </p:nvSpPr>
            <p:spPr bwMode="auto">
              <a:xfrm>
                <a:off x="7323852" y="1909834"/>
                <a:ext cx="331022" cy="436191"/>
              </a:xfrm>
              <a:custGeom>
                <a:avLst/>
                <a:gdLst>
                  <a:gd name="T0" fmla="*/ 945 w 1536"/>
                  <a:gd name="T1" fmla="*/ 465 h 2024"/>
                  <a:gd name="T2" fmla="*/ 1003 w 1536"/>
                  <a:gd name="T3" fmla="*/ 631 h 2024"/>
                  <a:gd name="T4" fmla="*/ 1032 w 1536"/>
                  <a:gd name="T5" fmla="*/ 890 h 2024"/>
                  <a:gd name="T6" fmla="*/ 960 w 1536"/>
                  <a:gd name="T7" fmla="*/ 1186 h 2024"/>
                  <a:gd name="T8" fmla="*/ 732 w 1536"/>
                  <a:gd name="T9" fmla="*/ 1461 h 2024"/>
                  <a:gd name="T10" fmla="*/ 446 w 1536"/>
                  <a:gd name="T11" fmla="*/ 1619 h 2024"/>
                  <a:gd name="T12" fmla="*/ 393 w 1536"/>
                  <a:gd name="T13" fmla="*/ 1627 h 2024"/>
                  <a:gd name="T14" fmla="*/ 305 w 1536"/>
                  <a:gd name="T15" fmla="*/ 1652 h 2024"/>
                  <a:gd name="T16" fmla="*/ 213 w 1536"/>
                  <a:gd name="T17" fmla="*/ 1692 h 2024"/>
                  <a:gd name="T18" fmla="*/ 145 w 1536"/>
                  <a:gd name="T19" fmla="*/ 1753 h 2024"/>
                  <a:gd name="T20" fmla="*/ 131 w 1536"/>
                  <a:gd name="T21" fmla="*/ 1842 h 2024"/>
                  <a:gd name="T22" fmla="*/ 208 w 1536"/>
                  <a:gd name="T23" fmla="*/ 1911 h 2024"/>
                  <a:gd name="T24" fmla="*/ 373 w 1536"/>
                  <a:gd name="T25" fmla="*/ 1927 h 2024"/>
                  <a:gd name="T26" fmla="*/ 596 w 1536"/>
                  <a:gd name="T27" fmla="*/ 1874 h 2024"/>
                  <a:gd name="T28" fmla="*/ 838 w 1536"/>
                  <a:gd name="T29" fmla="*/ 1741 h 2024"/>
                  <a:gd name="T30" fmla="*/ 1066 w 1536"/>
                  <a:gd name="T31" fmla="*/ 1510 h 2024"/>
                  <a:gd name="T32" fmla="*/ 1246 w 1536"/>
                  <a:gd name="T33" fmla="*/ 1202 h 2024"/>
                  <a:gd name="T34" fmla="*/ 1352 w 1536"/>
                  <a:gd name="T35" fmla="*/ 899 h 2024"/>
                  <a:gd name="T36" fmla="*/ 1405 w 1536"/>
                  <a:gd name="T37" fmla="*/ 635 h 2024"/>
                  <a:gd name="T38" fmla="*/ 1425 w 1536"/>
                  <a:gd name="T39" fmla="*/ 429 h 2024"/>
                  <a:gd name="T40" fmla="*/ 1430 w 1536"/>
                  <a:gd name="T41" fmla="*/ 307 h 2024"/>
                  <a:gd name="T42" fmla="*/ 1483 w 1536"/>
                  <a:gd name="T43" fmla="*/ 0 h 2024"/>
                  <a:gd name="T44" fmla="*/ 1498 w 1536"/>
                  <a:gd name="T45" fmla="*/ 56 h 2024"/>
                  <a:gd name="T46" fmla="*/ 1527 w 1536"/>
                  <a:gd name="T47" fmla="*/ 235 h 2024"/>
                  <a:gd name="T48" fmla="*/ 1531 w 1536"/>
                  <a:gd name="T49" fmla="*/ 502 h 2024"/>
                  <a:gd name="T50" fmla="*/ 1478 w 1536"/>
                  <a:gd name="T51" fmla="*/ 850 h 2024"/>
                  <a:gd name="T52" fmla="*/ 1333 w 1536"/>
                  <a:gd name="T53" fmla="*/ 1251 h 2024"/>
                  <a:gd name="T54" fmla="*/ 1086 w 1536"/>
                  <a:gd name="T55" fmla="*/ 1652 h 2024"/>
                  <a:gd name="T56" fmla="*/ 775 w 1536"/>
                  <a:gd name="T57" fmla="*/ 1899 h 2024"/>
                  <a:gd name="T58" fmla="*/ 470 w 1536"/>
                  <a:gd name="T59" fmla="*/ 2012 h 2024"/>
                  <a:gd name="T60" fmla="*/ 204 w 1536"/>
                  <a:gd name="T61" fmla="*/ 2012 h 2024"/>
                  <a:gd name="T62" fmla="*/ 34 w 1536"/>
                  <a:gd name="T63" fmla="*/ 1935 h 2024"/>
                  <a:gd name="T64" fmla="*/ 0 w 1536"/>
                  <a:gd name="T65" fmla="*/ 1801 h 2024"/>
                  <a:gd name="T66" fmla="*/ 58 w 1536"/>
                  <a:gd name="T67" fmla="*/ 1692 h 2024"/>
                  <a:gd name="T68" fmla="*/ 170 w 1536"/>
                  <a:gd name="T69" fmla="*/ 1615 h 2024"/>
                  <a:gd name="T70" fmla="*/ 286 w 1536"/>
                  <a:gd name="T71" fmla="*/ 1571 h 2024"/>
                  <a:gd name="T72" fmla="*/ 378 w 1536"/>
                  <a:gd name="T73" fmla="*/ 1546 h 2024"/>
                  <a:gd name="T74" fmla="*/ 422 w 1536"/>
                  <a:gd name="T75" fmla="*/ 1542 h 2024"/>
                  <a:gd name="T76" fmla="*/ 475 w 1536"/>
                  <a:gd name="T77" fmla="*/ 1510 h 2024"/>
                  <a:gd name="T78" fmla="*/ 596 w 1536"/>
                  <a:gd name="T79" fmla="*/ 1409 h 2024"/>
                  <a:gd name="T80" fmla="*/ 742 w 1536"/>
                  <a:gd name="T81" fmla="*/ 1255 h 2024"/>
                  <a:gd name="T82" fmla="*/ 848 w 1536"/>
                  <a:gd name="T83" fmla="*/ 1044 h 2024"/>
                  <a:gd name="T84" fmla="*/ 863 w 1536"/>
                  <a:gd name="T85" fmla="*/ 781 h 2024"/>
                  <a:gd name="T86" fmla="*/ 935 w 1536"/>
                  <a:gd name="T87" fmla="*/ 429 h 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36" h="2024">
                    <a:moveTo>
                      <a:pt x="935" y="429"/>
                    </a:moveTo>
                    <a:lnTo>
                      <a:pt x="935" y="437"/>
                    </a:lnTo>
                    <a:lnTo>
                      <a:pt x="945" y="465"/>
                    </a:lnTo>
                    <a:lnTo>
                      <a:pt x="964" y="506"/>
                    </a:lnTo>
                    <a:lnTo>
                      <a:pt x="984" y="567"/>
                    </a:lnTo>
                    <a:lnTo>
                      <a:pt x="1003" y="631"/>
                    </a:lnTo>
                    <a:lnTo>
                      <a:pt x="1018" y="708"/>
                    </a:lnTo>
                    <a:lnTo>
                      <a:pt x="1027" y="797"/>
                    </a:lnTo>
                    <a:lnTo>
                      <a:pt x="1032" y="890"/>
                    </a:lnTo>
                    <a:lnTo>
                      <a:pt x="1023" y="984"/>
                    </a:lnTo>
                    <a:lnTo>
                      <a:pt x="1003" y="1085"/>
                    </a:lnTo>
                    <a:lnTo>
                      <a:pt x="960" y="1186"/>
                    </a:lnTo>
                    <a:lnTo>
                      <a:pt x="911" y="1283"/>
                    </a:lnTo>
                    <a:lnTo>
                      <a:pt x="829" y="1376"/>
                    </a:lnTo>
                    <a:lnTo>
                      <a:pt x="732" y="1461"/>
                    </a:lnTo>
                    <a:lnTo>
                      <a:pt x="606" y="1542"/>
                    </a:lnTo>
                    <a:lnTo>
                      <a:pt x="451" y="1619"/>
                    </a:lnTo>
                    <a:lnTo>
                      <a:pt x="446" y="1619"/>
                    </a:lnTo>
                    <a:lnTo>
                      <a:pt x="436" y="1619"/>
                    </a:lnTo>
                    <a:lnTo>
                      <a:pt x="412" y="1623"/>
                    </a:lnTo>
                    <a:lnTo>
                      <a:pt x="393" y="1627"/>
                    </a:lnTo>
                    <a:lnTo>
                      <a:pt x="364" y="1635"/>
                    </a:lnTo>
                    <a:lnTo>
                      <a:pt x="339" y="1644"/>
                    </a:lnTo>
                    <a:lnTo>
                      <a:pt x="305" y="1652"/>
                    </a:lnTo>
                    <a:lnTo>
                      <a:pt x="276" y="1664"/>
                    </a:lnTo>
                    <a:lnTo>
                      <a:pt x="242" y="1676"/>
                    </a:lnTo>
                    <a:lnTo>
                      <a:pt x="213" y="1692"/>
                    </a:lnTo>
                    <a:lnTo>
                      <a:pt x="184" y="1708"/>
                    </a:lnTo>
                    <a:lnTo>
                      <a:pt x="165" y="1733"/>
                    </a:lnTo>
                    <a:lnTo>
                      <a:pt x="145" y="1753"/>
                    </a:lnTo>
                    <a:lnTo>
                      <a:pt x="131" y="1781"/>
                    </a:lnTo>
                    <a:lnTo>
                      <a:pt x="126" y="1806"/>
                    </a:lnTo>
                    <a:lnTo>
                      <a:pt x="131" y="1842"/>
                    </a:lnTo>
                    <a:lnTo>
                      <a:pt x="145" y="1866"/>
                    </a:lnTo>
                    <a:lnTo>
                      <a:pt x="170" y="1891"/>
                    </a:lnTo>
                    <a:lnTo>
                      <a:pt x="208" y="1911"/>
                    </a:lnTo>
                    <a:lnTo>
                      <a:pt x="257" y="1923"/>
                    </a:lnTo>
                    <a:lnTo>
                      <a:pt x="305" y="1927"/>
                    </a:lnTo>
                    <a:lnTo>
                      <a:pt x="373" y="1927"/>
                    </a:lnTo>
                    <a:lnTo>
                      <a:pt x="441" y="1919"/>
                    </a:lnTo>
                    <a:lnTo>
                      <a:pt x="523" y="1903"/>
                    </a:lnTo>
                    <a:lnTo>
                      <a:pt x="596" y="1874"/>
                    </a:lnTo>
                    <a:lnTo>
                      <a:pt x="679" y="1838"/>
                    </a:lnTo>
                    <a:lnTo>
                      <a:pt x="756" y="1793"/>
                    </a:lnTo>
                    <a:lnTo>
                      <a:pt x="838" y="1741"/>
                    </a:lnTo>
                    <a:lnTo>
                      <a:pt x="916" y="1676"/>
                    </a:lnTo>
                    <a:lnTo>
                      <a:pt x="994" y="1599"/>
                    </a:lnTo>
                    <a:lnTo>
                      <a:pt x="1066" y="1510"/>
                    </a:lnTo>
                    <a:lnTo>
                      <a:pt x="1139" y="1417"/>
                    </a:lnTo>
                    <a:lnTo>
                      <a:pt x="1192" y="1308"/>
                    </a:lnTo>
                    <a:lnTo>
                      <a:pt x="1246" y="1202"/>
                    </a:lnTo>
                    <a:lnTo>
                      <a:pt x="1284" y="1097"/>
                    </a:lnTo>
                    <a:lnTo>
                      <a:pt x="1323" y="1000"/>
                    </a:lnTo>
                    <a:lnTo>
                      <a:pt x="1352" y="899"/>
                    </a:lnTo>
                    <a:lnTo>
                      <a:pt x="1376" y="805"/>
                    </a:lnTo>
                    <a:lnTo>
                      <a:pt x="1391" y="716"/>
                    </a:lnTo>
                    <a:lnTo>
                      <a:pt x="1405" y="635"/>
                    </a:lnTo>
                    <a:lnTo>
                      <a:pt x="1415" y="558"/>
                    </a:lnTo>
                    <a:lnTo>
                      <a:pt x="1420" y="490"/>
                    </a:lnTo>
                    <a:lnTo>
                      <a:pt x="1425" y="429"/>
                    </a:lnTo>
                    <a:lnTo>
                      <a:pt x="1430" y="380"/>
                    </a:lnTo>
                    <a:lnTo>
                      <a:pt x="1430" y="336"/>
                    </a:lnTo>
                    <a:lnTo>
                      <a:pt x="1430" y="307"/>
                    </a:lnTo>
                    <a:lnTo>
                      <a:pt x="1430" y="291"/>
                    </a:lnTo>
                    <a:lnTo>
                      <a:pt x="1430" y="283"/>
                    </a:lnTo>
                    <a:lnTo>
                      <a:pt x="1483" y="0"/>
                    </a:lnTo>
                    <a:lnTo>
                      <a:pt x="1483" y="8"/>
                    </a:lnTo>
                    <a:lnTo>
                      <a:pt x="1493" y="28"/>
                    </a:lnTo>
                    <a:lnTo>
                      <a:pt x="1498" y="56"/>
                    </a:lnTo>
                    <a:lnTo>
                      <a:pt x="1507" y="109"/>
                    </a:lnTo>
                    <a:lnTo>
                      <a:pt x="1517" y="162"/>
                    </a:lnTo>
                    <a:lnTo>
                      <a:pt x="1527" y="235"/>
                    </a:lnTo>
                    <a:lnTo>
                      <a:pt x="1531" y="312"/>
                    </a:lnTo>
                    <a:lnTo>
                      <a:pt x="1536" y="405"/>
                    </a:lnTo>
                    <a:lnTo>
                      <a:pt x="1531" y="502"/>
                    </a:lnTo>
                    <a:lnTo>
                      <a:pt x="1522" y="607"/>
                    </a:lnTo>
                    <a:lnTo>
                      <a:pt x="1502" y="724"/>
                    </a:lnTo>
                    <a:lnTo>
                      <a:pt x="1478" y="850"/>
                    </a:lnTo>
                    <a:lnTo>
                      <a:pt x="1439" y="976"/>
                    </a:lnTo>
                    <a:lnTo>
                      <a:pt x="1396" y="1113"/>
                    </a:lnTo>
                    <a:lnTo>
                      <a:pt x="1333" y="1251"/>
                    </a:lnTo>
                    <a:lnTo>
                      <a:pt x="1265" y="1401"/>
                    </a:lnTo>
                    <a:lnTo>
                      <a:pt x="1178" y="1530"/>
                    </a:lnTo>
                    <a:lnTo>
                      <a:pt x="1086" y="1652"/>
                    </a:lnTo>
                    <a:lnTo>
                      <a:pt x="984" y="1749"/>
                    </a:lnTo>
                    <a:lnTo>
                      <a:pt x="887" y="1834"/>
                    </a:lnTo>
                    <a:lnTo>
                      <a:pt x="775" y="1899"/>
                    </a:lnTo>
                    <a:lnTo>
                      <a:pt x="674" y="1951"/>
                    </a:lnTo>
                    <a:lnTo>
                      <a:pt x="572" y="1988"/>
                    </a:lnTo>
                    <a:lnTo>
                      <a:pt x="470" y="2012"/>
                    </a:lnTo>
                    <a:lnTo>
                      <a:pt x="373" y="2020"/>
                    </a:lnTo>
                    <a:lnTo>
                      <a:pt x="281" y="2024"/>
                    </a:lnTo>
                    <a:lnTo>
                      <a:pt x="204" y="2012"/>
                    </a:lnTo>
                    <a:lnTo>
                      <a:pt x="131" y="1996"/>
                    </a:lnTo>
                    <a:lnTo>
                      <a:pt x="73" y="1972"/>
                    </a:lnTo>
                    <a:lnTo>
                      <a:pt x="34" y="1935"/>
                    </a:lnTo>
                    <a:lnTo>
                      <a:pt x="5" y="1895"/>
                    </a:lnTo>
                    <a:lnTo>
                      <a:pt x="0" y="1850"/>
                    </a:lnTo>
                    <a:lnTo>
                      <a:pt x="0" y="1801"/>
                    </a:lnTo>
                    <a:lnTo>
                      <a:pt x="10" y="1761"/>
                    </a:lnTo>
                    <a:lnTo>
                      <a:pt x="34" y="1725"/>
                    </a:lnTo>
                    <a:lnTo>
                      <a:pt x="58" y="1692"/>
                    </a:lnTo>
                    <a:lnTo>
                      <a:pt x="92" y="1664"/>
                    </a:lnTo>
                    <a:lnTo>
                      <a:pt x="131" y="1635"/>
                    </a:lnTo>
                    <a:lnTo>
                      <a:pt x="170" y="1615"/>
                    </a:lnTo>
                    <a:lnTo>
                      <a:pt x="208" y="1599"/>
                    </a:lnTo>
                    <a:lnTo>
                      <a:pt x="247" y="1583"/>
                    </a:lnTo>
                    <a:lnTo>
                      <a:pt x="286" y="1571"/>
                    </a:lnTo>
                    <a:lnTo>
                      <a:pt x="315" y="1559"/>
                    </a:lnTo>
                    <a:lnTo>
                      <a:pt x="354" y="1550"/>
                    </a:lnTo>
                    <a:lnTo>
                      <a:pt x="378" y="1546"/>
                    </a:lnTo>
                    <a:lnTo>
                      <a:pt x="402" y="1542"/>
                    </a:lnTo>
                    <a:lnTo>
                      <a:pt x="412" y="1542"/>
                    </a:lnTo>
                    <a:lnTo>
                      <a:pt x="422" y="1542"/>
                    </a:lnTo>
                    <a:lnTo>
                      <a:pt x="427" y="1538"/>
                    </a:lnTo>
                    <a:lnTo>
                      <a:pt x="446" y="1526"/>
                    </a:lnTo>
                    <a:lnTo>
                      <a:pt x="475" y="1510"/>
                    </a:lnTo>
                    <a:lnTo>
                      <a:pt x="509" y="1482"/>
                    </a:lnTo>
                    <a:lnTo>
                      <a:pt x="548" y="1449"/>
                    </a:lnTo>
                    <a:lnTo>
                      <a:pt x="596" y="1409"/>
                    </a:lnTo>
                    <a:lnTo>
                      <a:pt x="645" y="1364"/>
                    </a:lnTo>
                    <a:lnTo>
                      <a:pt x="698" y="1316"/>
                    </a:lnTo>
                    <a:lnTo>
                      <a:pt x="742" y="1255"/>
                    </a:lnTo>
                    <a:lnTo>
                      <a:pt x="780" y="1190"/>
                    </a:lnTo>
                    <a:lnTo>
                      <a:pt x="814" y="1117"/>
                    </a:lnTo>
                    <a:lnTo>
                      <a:pt x="848" y="1044"/>
                    </a:lnTo>
                    <a:lnTo>
                      <a:pt x="863" y="963"/>
                    </a:lnTo>
                    <a:lnTo>
                      <a:pt x="872" y="874"/>
                    </a:lnTo>
                    <a:lnTo>
                      <a:pt x="863" y="781"/>
                    </a:lnTo>
                    <a:lnTo>
                      <a:pt x="838" y="688"/>
                    </a:lnTo>
                    <a:lnTo>
                      <a:pt x="935" y="429"/>
                    </a:lnTo>
                    <a:lnTo>
                      <a:pt x="935" y="4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4" name="Freeform 34"/>
              <p:cNvSpPr>
                <a:spLocks/>
              </p:cNvSpPr>
              <p:nvPr/>
            </p:nvSpPr>
            <p:spPr bwMode="auto">
              <a:xfrm>
                <a:off x="7608971" y="1729237"/>
                <a:ext cx="315505" cy="157753"/>
              </a:xfrm>
              <a:custGeom>
                <a:avLst/>
                <a:gdLst>
                  <a:gd name="T0" fmla="*/ 15 w 1464"/>
                  <a:gd name="T1" fmla="*/ 660 h 732"/>
                  <a:gd name="T2" fmla="*/ 58 w 1464"/>
                  <a:gd name="T3" fmla="*/ 680 h 732"/>
                  <a:gd name="T4" fmla="*/ 126 w 1464"/>
                  <a:gd name="T5" fmla="*/ 700 h 732"/>
                  <a:gd name="T6" fmla="*/ 218 w 1464"/>
                  <a:gd name="T7" fmla="*/ 724 h 732"/>
                  <a:gd name="T8" fmla="*/ 325 w 1464"/>
                  <a:gd name="T9" fmla="*/ 732 h 732"/>
                  <a:gd name="T10" fmla="*/ 456 w 1464"/>
                  <a:gd name="T11" fmla="*/ 732 h 732"/>
                  <a:gd name="T12" fmla="*/ 596 w 1464"/>
                  <a:gd name="T13" fmla="*/ 700 h 732"/>
                  <a:gd name="T14" fmla="*/ 751 w 1464"/>
                  <a:gd name="T15" fmla="*/ 647 h 732"/>
                  <a:gd name="T16" fmla="*/ 892 w 1464"/>
                  <a:gd name="T17" fmla="*/ 571 h 732"/>
                  <a:gd name="T18" fmla="*/ 1008 w 1464"/>
                  <a:gd name="T19" fmla="*/ 490 h 732"/>
                  <a:gd name="T20" fmla="*/ 1100 w 1464"/>
                  <a:gd name="T21" fmla="*/ 405 h 732"/>
                  <a:gd name="T22" fmla="*/ 1168 w 1464"/>
                  <a:gd name="T23" fmla="*/ 328 h 732"/>
                  <a:gd name="T24" fmla="*/ 1216 w 1464"/>
                  <a:gd name="T25" fmla="*/ 259 h 732"/>
                  <a:gd name="T26" fmla="*/ 1246 w 1464"/>
                  <a:gd name="T27" fmla="*/ 206 h 732"/>
                  <a:gd name="T28" fmla="*/ 1265 w 1464"/>
                  <a:gd name="T29" fmla="*/ 174 h 732"/>
                  <a:gd name="T30" fmla="*/ 1270 w 1464"/>
                  <a:gd name="T31" fmla="*/ 162 h 732"/>
                  <a:gd name="T32" fmla="*/ 1464 w 1464"/>
                  <a:gd name="T33" fmla="*/ 0 h 732"/>
                  <a:gd name="T34" fmla="*/ 1197 w 1464"/>
                  <a:gd name="T35" fmla="*/ 81 h 732"/>
                  <a:gd name="T36" fmla="*/ 1178 w 1464"/>
                  <a:gd name="T37" fmla="*/ 109 h 732"/>
                  <a:gd name="T38" fmla="*/ 1149 w 1464"/>
                  <a:gd name="T39" fmla="*/ 154 h 732"/>
                  <a:gd name="T40" fmla="*/ 1100 w 1464"/>
                  <a:gd name="T41" fmla="*/ 218 h 732"/>
                  <a:gd name="T42" fmla="*/ 1037 w 1464"/>
                  <a:gd name="T43" fmla="*/ 291 h 732"/>
                  <a:gd name="T44" fmla="*/ 955 w 1464"/>
                  <a:gd name="T45" fmla="*/ 364 h 732"/>
                  <a:gd name="T46" fmla="*/ 858 w 1464"/>
                  <a:gd name="T47" fmla="*/ 437 h 732"/>
                  <a:gd name="T48" fmla="*/ 746 w 1464"/>
                  <a:gd name="T49" fmla="*/ 506 h 732"/>
                  <a:gd name="T50" fmla="*/ 611 w 1464"/>
                  <a:gd name="T51" fmla="*/ 558 h 732"/>
                  <a:gd name="T52" fmla="*/ 490 w 1464"/>
                  <a:gd name="T53" fmla="*/ 591 h 732"/>
                  <a:gd name="T54" fmla="*/ 383 w 1464"/>
                  <a:gd name="T55" fmla="*/ 611 h 732"/>
                  <a:gd name="T56" fmla="*/ 291 w 1464"/>
                  <a:gd name="T57" fmla="*/ 623 h 732"/>
                  <a:gd name="T58" fmla="*/ 218 w 1464"/>
                  <a:gd name="T59" fmla="*/ 631 h 732"/>
                  <a:gd name="T60" fmla="*/ 160 w 1464"/>
                  <a:gd name="T61" fmla="*/ 627 h 732"/>
                  <a:gd name="T62" fmla="*/ 121 w 1464"/>
                  <a:gd name="T63" fmla="*/ 623 h 732"/>
                  <a:gd name="T64" fmla="*/ 107 w 1464"/>
                  <a:gd name="T65" fmla="*/ 623 h 732"/>
                  <a:gd name="T66" fmla="*/ 0 w 1464"/>
                  <a:gd name="T67" fmla="*/ 656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64" h="732">
                    <a:moveTo>
                      <a:pt x="0" y="656"/>
                    </a:moveTo>
                    <a:lnTo>
                      <a:pt x="15" y="660"/>
                    </a:lnTo>
                    <a:lnTo>
                      <a:pt x="34" y="672"/>
                    </a:lnTo>
                    <a:lnTo>
                      <a:pt x="58" y="680"/>
                    </a:lnTo>
                    <a:lnTo>
                      <a:pt x="82" y="692"/>
                    </a:lnTo>
                    <a:lnTo>
                      <a:pt x="126" y="700"/>
                    </a:lnTo>
                    <a:lnTo>
                      <a:pt x="170" y="712"/>
                    </a:lnTo>
                    <a:lnTo>
                      <a:pt x="218" y="724"/>
                    </a:lnTo>
                    <a:lnTo>
                      <a:pt x="267" y="732"/>
                    </a:lnTo>
                    <a:lnTo>
                      <a:pt x="325" y="732"/>
                    </a:lnTo>
                    <a:lnTo>
                      <a:pt x="388" y="732"/>
                    </a:lnTo>
                    <a:lnTo>
                      <a:pt x="456" y="732"/>
                    </a:lnTo>
                    <a:lnTo>
                      <a:pt x="519" y="720"/>
                    </a:lnTo>
                    <a:lnTo>
                      <a:pt x="596" y="700"/>
                    </a:lnTo>
                    <a:lnTo>
                      <a:pt x="669" y="676"/>
                    </a:lnTo>
                    <a:lnTo>
                      <a:pt x="751" y="647"/>
                    </a:lnTo>
                    <a:lnTo>
                      <a:pt x="824" y="607"/>
                    </a:lnTo>
                    <a:lnTo>
                      <a:pt x="892" y="571"/>
                    </a:lnTo>
                    <a:lnTo>
                      <a:pt x="955" y="530"/>
                    </a:lnTo>
                    <a:lnTo>
                      <a:pt x="1008" y="490"/>
                    </a:lnTo>
                    <a:lnTo>
                      <a:pt x="1052" y="445"/>
                    </a:lnTo>
                    <a:lnTo>
                      <a:pt x="1100" y="405"/>
                    </a:lnTo>
                    <a:lnTo>
                      <a:pt x="1134" y="364"/>
                    </a:lnTo>
                    <a:lnTo>
                      <a:pt x="1168" y="328"/>
                    </a:lnTo>
                    <a:lnTo>
                      <a:pt x="1192" y="291"/>
                    </a:lnTo>
                    <a:lnTo>
                      <a:pt x="1216" y="259"/>
                    </a:lnTo>
                    <a:lnTo>
                      <a:pt x="1231" y="230"/>
                    </a:lnTo>
                    <a:lnTo>
                      <a:pt x="1246" y="206"/>
                    </a:lnTo>
                    <a:lnTo>
                      <a:pt x="1255" y="186"/>
                    </a:lnTo>
                    <a:lnTo>
                      <a:pt x="1265" y="174"/>
                    </a:lnTo>
                    <a:lnTo>
                      <a:pt x="1270" y="162"/>
                    </a:lnTo>
                    <a:lnTo>
                      <a:pt x="1270" y="162"/>
                    </a:lnTo>
                    <a:lnTo>
                      <a:pt x="1464" y="93"/>
                    </a:lnTo>
                    <a:lnTo>
                      <a:pt x="1464" y="0"/>
                    </a:lnTo>
                    <a:lnTo>
                      <a:pt x="1197" y="81"/>
                    </a:lnTo>
                    <a:lnTo>
                      <a:pt x="1197" y="81"/>
                    </a:lnTo>
                    <a:lnTo>
                      <a:pt x="1187" y="93"/>
                    </a:lnTo>
                    <a:lnTo>
                      <a:pt x="1178" y="109"/>
                    </a:lnTo>
                    <a:lnTo>
                      <a:pt x="1168" y="133"/>
                    </a:lnTo>
                    <a:lnTo>
                      <a:pt x="1149" y="154"/>
                    </a:lnTo>
                    <a:lnTo>
                      <a:pt x="1124" y="186"/>
                    </a:lnTo>
                    <a:lnTo>
                      <a:pt x="1100" y="218"/>
                    </a:lnTo>
                    <a:lnTo>
                      <a:pt x="1076" y="255"/>
                    </a:lnTo>
                    <a:lnTo>
                      <a:pt x="1037" y="291"/>
                    </a:lnTo>
                    <a:lnTo>
                      <a:pt x="1003" y="328"/>
                    </a:lnTo>
                    <a:lnTo>
                      <a:pt x="955" y="364"/>
                    </a:lnTo>
                    <a:lnTo>
                      <a:pt x="916" y="405"/>
                    </a:lnTo>
                    <a:lnTo>
                      <a:pt x="858" y="437"/>
                    </a:lnTo>
                    <a:lnTo>
                      <a:pt x="809" y="473"/>
                    </a:lnTo>
                    <a:lnTo>
                      <a:pt x="746" y="506"/>
                    </a:lnTo>
                    <a:lnTo>
                      <a:pt x="683" y="534"/>
                    </a:lnTo>
                    <a:lnTo>
                      <a:pt x="611" y="558"/>
                    </a:lnTo>
                    <a:lnTo>
                      <a:pt x="548" y="579"/>
                    </a:lnTo>
                    <a:lnTo>
                      <a:pt x="490" y="591"/>
                    </a:lnTo>
                    <a:lnTo>
                      <a:pt x="436" y="607"/>
                    </a:lnTo>
                    <a:lnTo>
                      <a:pt x="383" y="611"/>
                    </a:lnTo>
                    <a:lnTo>
                      <a:pt x="339" y="619"/>
                    </a:lnTo>
                    <a:lnTo>
                      <a:pt x="291" y="623"/>
                    </a:lnTo>
                    <a:lnTo>
                      <a:pt x="257" y="631"/>
                    </a:lnTo>
                    <a:lnTo>
                      <a:pt x="218" y="631"/>
                    </a:lnTo>
                    <a:lnTo>
                      <a:pt x="189" y="631"/>
                    </a:lnTo>
                    <a:lnTo>
                      <a:pt x="160" y="627"/>
                    </a:lnTo>
                    <a:lnTo>
                      <a:pt x="141" y="627"/>
                    </a:lnTo>
                    <a:lnTo>
                      <a:pt x="121" y="623"/>
                    </a:lnTo>
                    <a:lnTo>
                      <a:pt x="112" y="623"/>
                    </a:lnTo>
                    <a:lnTo>
                      <a:pt x="107" y="623"/>
                    </a:lnTo>
                    <a:lnTo>
                      <a:pt x="0" y="656"/>
                    </a:lnTo>
                    <a:lnTo>
                      <a:pt x="0" y="6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5" name="Freeform 35"/>
              <p:cNvSpPr>
                <a:spLocks/>
              </p:cNvSpPr>
              <p:nvPr/>
            </p:nvSpPr>
            <p:spPr bwMode="auto">
              <a:xfrm>
                <a:off x="7815860" y="1647990"/>
                <a:ext cx="263137" cy="663984"/>
              </a:xfrm>
              <a:custGeom>
                <a:avLst/>
                <a:gdLst>
                  <a:gd name="T0" fmla="*/ 596 w 1221"/>
                  <a:gd name="T1" fmla="*/ 8 h 3081"/>
                  <a:gd name="T2" fmla="*/ 533 w 1221"/>
                  <a:gd name="T3" fmla="*/ 69 h 3081"/>
                  <a:gd name="T4" fmla="*/ 460 w 1221"/>
                  <a:gd name="T5" fmla="*/ 182 h 3081"/>
                  <a:gd name="T6" fmla="*/ 392 w 1221"/>
                  <a:gd name="T7" fmla="*/ 344 h 3081"/>
                  <a:gd name="T8" fmla="*/ 382 w 1221"/>
                  <a:gd name="T9" fmla="*/ 547 h 3081"/>
                  <a:gd name="T10" fmla="*/ 450 w 1221"/>
                  <a:gd name="T11" fmla="*/ 786 h 3081"/>
                  <a:gd name="T12" fmla="*/ 586 w 1221"/>
                  <a:gd name="T13" fmla="*/ 984 h 3081"/>
                  <a:gd name="T14" fmla="*/ 751 w 1221"/>
                  <a:gd name="T15" fmla="*/ 1118 h 3081"/>
                  <a:gd name="T16" fmla="*/ 916 w 1221"/>
                  <a:gd name="T17" fmla="*/ 1207 h 3081"/>
                  <a:gd name="T18" fmla="*/ 1037 w 1221"/>
                  <a:gd name="T19" fmla="*/ 1251 h 3081"/>
                  <a:gd name="T20" fmla="*/ 1095 w 1221"/>
                  <a:gd name="T21" fmla="*/ 1267 h 3081"/>
                  <a:gd name="T22" fmla="*/ 1095 w 1221"/>
                  <a:gd name="T23" fmla="*/ 1344 h 3081"/>
                  <a:gd name="T24" fmla="*/ 1080 w 1221"/>
                  <a:gd name="T25" fmla="*/ 1555 h 3081"/>
                  <a:gd name="T26" fmla="*/ 1013 w 1221"/>
                  <a:gd name="T27" fmla="*/ 1850 h 3081"/>
                  <a:gd name="T28" fmla="*/ 843 w 1221"/>
                  <a:gd name="T29" fmla="*/ 2207 h 3081"/>
                  <a:gd name="T30" fmla="*/ 538 w 1221"/>
                  <a:gd name="T31" fmla="*/ 2571 h 3081"/>
                  <a:gd name="T32" fmla="*/ 358 w 1221"/>
                  <a:gd name="T33" fmla="*/ 2689 h 3081"/>
                  <a:gd name="T34" fmla="*/ 266 w 1221"/>
                  <a:gd name="T35" fmla="*/ 2701 h 3081"/>
                  <a:gd name="T36" fmla="*/ 160 w 1221"/>
                  <a:gd name="T37" fmla="*/ 2733 h 3081"/>
                  <a:gd name="T38" fmla="*/ 58 w 1221"/>
                  <a:gd name="T39" fmla="*/ 2778 h 3081"/>
                  <a:gd name="T40" fmla="*/ 4 w 1221"/>
                  <a:gd name="T41" fmla="*/ 2863 h 3081"/>
                  <a:gd name="T42" fmla="*/ 19 w 1221"/>
                  <a:gd name="T43" fmla="*/ 2972 h 3081"/>
                  <a:gd name="T44" fmla="*/ 130 w 1221"/>
                  <a:gd name="T45" fmla="*/ 3053 h 3081"/>
                  <a:gd name="T46" fmla="*/ 305 w 1221"/>
                  <a:gd name="T47" fmla="*/ 3081 h 3081"/>
                  <a:gd name="T48" fmla="*/ 504 w 1221"/>
                  <a:gd name="T49" fmla="*/ 3061 h 3081"/>
                  <a:gd name="T50" fmla="*/ 693 w 1221"/>
                  <a:gd name="T51" fmla="*/ 2984 h 3081"/>
                  <a:gd name="T52" fmla="*/ 833 w 1221"/>
                  <a:gd name="T53" fmla="*/ 2859 h 3081"/>
                  <a:gd name="T54" fmla="*/ 688 w 1221"/>
                  <a:gd name="T55" fmla="*/ 2879 h 3081"/>
                  <a:gd name="T56" fmla="*/ 625 w 1221"/>
                  <a:gd name="T57" fmla="*/ 2907 h 3081"/>
                  <a:gd name="T58" fmla="*/ 528 w 1221"/>
                  <a:gd name="T59" fmla="*/ 2944 h 3081"/>
                  <a:gd name="T60" fmla="*/ 407 w 1221"/>
                  <a:gd name="T61" fmla="*/ 2972 h 3081"/>
                  <a:gd name="T62" fmla="*/ 286 w 1221"/>
                  <a:gd name="T63" fmla="*/ 2972 h 3081"/>
                  <a:gd name="T64" fmla="*/ 179 w 1221"/>
                  <a:gd name="T65" fmla="*/ 2940 h 3081"/>
                  <a:gd name="T66" fmla="*/ 135 w 1221"/>
                  <a:gd name="T67" fmla="*/ 2891 h 3081"/>
                  <a:gd name="T68" fmla="*/ 150 w 1221"/>
                  <a:gd name="T69" fmla="*/ 2838 h 3081"/>
                  <a:gd name="T70" fmla="*/ 213 w 1221"/>
                  <a:gd name="T71" fmla="*/ 2794 h 3081"/>
                  <a:gd name="T72" fmla="*/ 305 w 1221"/>
                  <a:gd name="T73" fmla="*/ 2765 h 3081"/>
                  <a:gd name="T74" fmla="*/ 412 w 1221"/>
                  <a:gd name="T75" fmla="*/ 2757 h 3081"/>
                  <a:gd name="T76" fmla="*/ 450 w 1221"/>
                  <a:gd name="T77" fmla="*/ 2733 h 3081"/>
                  <a:gd name="T78" fmla="*/ 567 w 1221"/>
                  <a:gd name="T79" fmla="*/ 2664 h 3081"/>
                  <a:gd name="T80" fmla="*/ 722 w 1221"/>
                  <a:gd name="T81" fmla="*/ 2543 h 3081"/>
                  <a:gd name="T82" fmla="*/ 891 w 1221"/>
                  <a:gd name="T83" fmla="*/ 2373 h 3081"/>
                  <a:gd name="T84" fmla="*/ 1042 w 1221"/>
                  <a:gd name="T85" fmla="*/ 2150 h 3081"/>
                  <a:gd name="T86" fmla="*/ 1148 w 1221"/>
                  <a:gd name="T87" fmla="*/ 1895 h 3081"/>
                  <a:gd name="T88" fmla="*/ 1202 w 1221"/>
                  <a:gd name="T89" fmla="*/ 1652 h 3081"/>
                  <a:gd name="T90" fmla="*/ 1221 w 1221"/>
                  <a:gd name="T91" fmla="*/ 1450 h 3081"/>
                  <a:gd name="T92" fmla="*/ 1216 w 1221"/>
                  <a:gd name="T93" fmla="*/ 1292 h 3081"/>
                  <a:gd name="T94" fmla="*/ 1206 w 1221"/>
                  <a:gd name="T95" fmla="*/ 1203 h 3081"/>
                  <a:gd name="T96" fmla="*/ 1197 w 1221"/>
                  <a:gd name="T97" fmla="*/ 1182 h 3081"/>
                  <a:gd name="T98" fmla="*/ 1124 w 1221"/>
                  <a:gd name="T99" fmla="*/ 1158 h 3081"/>
                  <a:gd name="T100" fmla="*/ 988 w 1221"/>
                  <a:gd name="T101" fmla="*/ 1101 h 3081"/>
                  <a:gd name="T102" fmla="*/ 838 w 1221"/>
                  <a:gd name="T103" fmla="*/ 1012 h 3081"/>
                  <a:gd name="T104" fmla="*/ 688 w 1221"/>
                  <a:gd name="T105" fmla="*/ 879 h 3081"/>
                  <a:gd name="T106" fmla="*/ 591 w 1221"/>
                  <a:gd name="T107" fmla="*/ 709 h 3081"/>
                  <a:gd name="T108" fmla="*/ 542 w 1221"/>
                  <a:gd name="T109" fmla="*/ 518 h 3081"/>
                  <a:gd name="T110" fmla="*/ 533 w 1221"/>
                  <a:gd name="T111" fmla="*/ 377 h 3081"/>
                  <a:gd name="T112" fmla="*/ 542 w 1221"/>
                  <a:gd name="T113" fmla="*/ 267 h 3081"/>
                  <a:gd name="T114" fmla="*/ 567 w 1221"/>
                  <a:gd name="T115" fmla="*/ 199 h 3081"/>
                  <a:gd name="T116" fmla="*/ 615 w 1221"/>
                  <a:gd name="T117" fmla="*/ 0 h 3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21" h="3081">
                    <a:moveTo>
                      <a:pt x="615" y="0"/>
                    </a:moveTo>
                    <a:lnTo>
                      <a:pt x="605" y="0"/>
                    </a:lnTo>
                    <a:lnTo>
                      <a:pt x="596" y="8"/>
                    </a:lnTo>
                    <a:lnTo>
                      <a:pt x="576" y="20"/>
                    </a:lnTo>
                    <a:lnTo>
                      <a:pt x="562" y="45"/>
                    </a:lnTo>
                    <a:lnTo>
                      <a:pt x="533" y="69"/>
                    </a:lnTo>
                    <a:lnTo>
                      <a:pt x="508" y="101"/>
                    </a:lnTo>
                    <a:lnTo>
                      <a:pt x="479" y="138"/>
                    </a:lnTo>
                    <a:lnTo>
                      <a:pt x="460" y="182"/>
                    </a:lnTo>
                    <a:lnTo>
                      <a:pt x="431" y="231"/>
                    </a:lnTo>
                    <a:lnTo>
                      <a:pt x="412" y="284"/>
                    </a:lnTo>
                    <a:lnTo>
                      <a:pt x="392" y="344"/>
                    </a:lnTo>
                    <a:lnTo>
                      <a:pt x="387" y="405"/>
                    </a:lnTo>
                    <a:lnTo>
                      <a:pt x="382" y="474"/>
                    </a:lnTo>
                    <a:lnTo>
                      <a:pt x="382" y="547"/>
                    </a:lnTo>
                    <a:lnTo>
                      <a:pt x="397" y="624"/>
                    </a:lnTo>
                    <a:lnTo>
                      <a:pt x="421" y="709"/>
                    </a:lnTo>
                    <a:lnTo>
                      <a:pt x="450" y="786"/>
                    </a:lnTo>
                    <a:lnTo>
                      <a:pt x="489" y="858"/>
                    </a:lnTo>
                    <a:lnTo>
                      <a:pt x="533" y="923"/>
                    </a:lnTo>
                    <a:lnTo>
                      <a:pt x="586" y="984"/>
                    </a:lnTo>
                    <a:lnTo>
                      <a:pt x="639" y="1033"/>
                    </a:lnTo>
                    <a:lnTo>
                      <a:pt x="693" y="1077"/>
                    </a:lnTo>
                    <a:lnTo>
                      <a:pt x="751" y="1118"/>
                    </a:lnTo>
                    <a:lnTo>
                      <a:pt x="809" y="1154"/>
                    </a:lnTo>
                    <a:lnTo>
                      <a:pt x="862" y="1178"/>
                    </a:lnTo>
                    <a:lnTo>
                      <a:pt x="916" y="1207"/>
                    </a:lnTo>
                    <a:lnTo>
                      <a:pt x="964" y="1223"/>
                    </a:lnTo>
                    <a:lnTo>
                      <a:pt x="1008" y="1243"/>
                    </a:lnTo>
                    <a:lnTo>
                      <a:pt x="1037" y="1251"/>
                    </a:lnTo>
                    <a:lnTo>
                      <a:pt x="1071" y="1259"/>
                    </a:lnTo>
                    <a:lnTo>
                      <a:pt x="1085" y="1263"/>
                    </a:lnTo>
                    <a:lnTo>
                      <a:pt x="1095" y="1267"/>
                    </a:lnTo>
                    <a:lnTo>
                      <a:pt x="1095" y="1275"/>
                    </a:lnTo>
                    <a:lnTo>
                      <a:pt x="1095" y="1304"/>
                    </a:lnTo>
                    <a:lnTo>
                      <a:pt x="1095" y="1344"/>
                    </a:lnTo>
                    <a:lnTo>
                      <a:pt x="1095" y="1405"/>
                    </a:lnTo>
                    <a:lnTo>
                      <a:pt x="1090" y="1470"/>
                    </a:lnTo>
                    <a:lnTo>
                      <a:pt x="1080" y="1555"/>
                    </a:lnTo>
                    <a:lnTo>
                      <a:pt x="1066" y="1648"/>
                    </a:lnTo>
                    <a:lnTo>
                      <a:pt x="1046" y="1749"/>
                    </a:lnTo>
                    <a:lnTo>
                      <a:pt x="1013" y="1850"/>
                    </a:lnTo>
                    <a:lnTo>
                      <a:pt x="964" y="1968"/>
                    </a:lnTo>
                    <a:lnTo>
                      <a:pt x="911" y="2085"/>
                    </a:lnTo>
                    <a:lnTo>
                      <a:pt x="843" y="2207"/>
                    </a:lnTo>
                    <a:lnTo>
                      <a:pt x="756" y="2332"/>
                    </a:lnTo>
                    <a:lnTo>
                      <a:pt x="659" y="2454"/>
                    </a:lnTo>
                    <a:lnTo>
                      <a:pt x="538" y="2571"/>
                    </a:lnTo>
                    <a:lnTo>
                      <a:pt x="397" y="2689"/>
                    </a:lnTo>
                    <a:lnTo>
                      <a:pt x="378" y="2689"/>
                    </a:lnTo>
                    <a:lnTo>
                      <a:pt x="358" y="2689"/>
                    </a:lnTo>
                    <a:lnTo>
                      <a:pt x="329" y="2693"/>
                    </a:lnTo>
                    <a:lnTo>
                      <a:pt x="300" y="2697"/>
                    </a:lnTo>
                    <a:lnTo>
                      <a:pt x="266" y="2701"/>
                    </a:lnTo>
                    <a:lnTo>
                      <a:pt x="232" y="2709"/>
                    </a:lnTo>
                    <a:lnTo>
                      <a:pt x="193" y="2717"/>
                    </a:lnTo>
                    <a:lnTo>
                      <a:pt x="160" y="2733"/>
                    </a:lnTo>
                    <a:lnTo>
                      <a:pt x="121" y="2745"/>
                    </a:lnTo>
                    <a:lnTo>
                      <a:pt x="92" y="2761"/>
                    </a:lnTo>
                    <a:lnTo>
                      <a:pt x="58" y="2778"/>
                    </a:lnTo>
                    <a:lnTo>
                      <a:pt x="34" y="2806"/>
                    </a:lnTo>
                    <a:lnTo>
                      <a:pt x="14" y="2830"/>
                    </a:lnTo>
                    <a:lnTo>
                      <a:pt x="4" y="2863"/>
                    </a:lnTo>
                    <a:lnTo>
                      <a:pt x="0" y="2899"/>
                    </a:lnTo>
                    <a:lnTo>
                      <a:pt x="4" y="2940"/>
                    </a:lnTo>
                    <a:lnTo>
                      <a:pt x="19" y="2972"/>
                    </a:lnTo>
                    <a:lnTo>
                      <a:pt x="48" y="3004"/>
                    </a:lnTo>
                    <a:lnTo>
                      <a:pt x="82" y="3033"/>
                    </a:lnTo>
                    <a:lnTo>
                      <a:pt x="130" y="3053"/>
                    </a:lnTo>
                    <a:lnTo>
                      <a:pt x="179" y="3069"/>
                    </a:lnTo>
                    <a:lnTo>
                      <a:pt x="242" y="3081"/>
                    </a:lnTo>
                    <a:lnTo>
                      <a:pt x="305" y="3081"/>
                    </a:lnTo>
                    <a:lnTo>
                      <a:pt x="373" y="3081"/>
                    </a:lnTo>
                    <a:lnTo>
                      <a:pt x="436" y="3073"/>
                    </a:lnTo>
                    <a:lnTo>
                      <a:pt x="504" y="3061"/>
                    </a:lnTo>
                    <a:lnTo>
                      <a:pt x="567" y="3041"/>
                    </a:lnTo>
                    <a:lnTo>
                      <a:pt x="634" y="3016"/>
                    </a:lnTo>
                    <a:lnTo>
                      <a:pt x="693" y="2984"/>
                    </a:lnTo>
                    <a:lnTo>
                      <a:pt x="746" y="2952"/>
                    </a:lnTo>
                    <a:lnTo>
                      <a:pt x="794" y="2903"/>
                    </a:lnTo>
                    <a:lnTo>
                      <a:pt x="833" y="2859"/>
                    </a:lnTo>
                    <a:lnTo>
                      <a:pt x="697" y="2875"/>
                    </a:lnTo>
                    <a:lnTo>
                      <a:pt x="693" y="2875"/>
                    </a:lnTo>
                    <a:lnTo>
                      <a:pt x="688" y="2879"/>
                    </a:lnTo>
                    <a:lnTo>
                      <a:pt x="668" y="2887"/>
                    </a:lnTo>
                    <a:lnTo>
                      <a:pt x="649" y="2899"/>
                    </a:lnTo>
                    <a:lnTo>
                      <a:pt x="625" y="2907"/>
                    </a:lnTo>
                    <a:lnTo>
                      <a:pt x="596" y="2919"/>
                    </a:lnTo>
                    <a:lnTo>
                      <a:pt x="562" y="2931"/>
                    </a:lnTo>
                    <a:lnTo>
                      <a:pt x="528" y="2944"/>
                    </a:lnTo>
                    <a:lnTo>
                      <a:pt x="489" y="2952"/>
                    </a:lnTo>
                    <a:lnTo>
                      <a:pt x="450" y="2964"/>
                    </a:lnTo>
                    <a:lnTo>
                      <a:pt x="407" y="2972"/>
                    </a:lnTo>
                    <a:lnTo>
                      <a:pt x="368" y="2976"/>
                    </a:lnTo>
                    <a:lnTo>
                      <a:pt x="329" y="2972"/>
                    </a:lnTo>
                    <a:lnTo>
                      <a:pt x="286" y="2972"/>
                    </a:lnTo>
                    <a:lnTo>
                      <a:pt x="247" y="2964"/>
                    </a:lnTo>
                    <a:lnTo>
                      <a:pt x="213" y="2956"/>
                    </a:lnTo>
                    <a:lnTo>
                      <a:pt x="179" y="2940"/>
                    </a:lnTo>
                    <a:lnTo>
                      <a:pt x="160" y="2919"/>
                    </a:lnTo>
                    <a:lnTo>
                      <a:pt x="140" y="2903"/>
                    </a:lnTo>
                    <a:lnTo>
                      <a:pt x="135" y="2891"/>
                    </a:lnTo>
                    <a:lnTo>
                      <a:pt x="130" y="2871"/>
                    </a:lnTo>
                    <a:lnTo>
                      <a:pt x="140" y="2855"/>
                    </a:lnTo>
                    <a:lnTo>
                      <a:pt x="150" y="2838"/>
                    </a:lnTo>
                    <a:lnTo>
                      <a:pt x="169" y="2822"/>
                    </a:lnTo>
                    <a:lnTo>
                      <a:pt x="189" y="2806"/>
                    </a:lnTo>
                    <a:lnTo>
                      <a:pt x="213" y="2794"/>
                    </a:lnTo>
                    <a:lnTo>
                      <a:pt x="242" y="2782"/>
                    </a:lnTo>
                    <a:lnTo>
                      <a:pt x="271" y="2774"/>
                    </a:lnTo>
                    <a:lnTo>
                      <a:pt x="305" y="2765"/>
                    </a:lnTo>
                    <a:lnTo>
                      <a:pt x="339" y="2757"/>
                    </a:lnTo>
                    <a:lnTo>
                      <a:pt x="373" y="2757"/>
                    </a:lnTo>
                    <a:lnTo>
                      <a:pt x="412" y="2757"/>
                    </a:lnTo>
                    <a:lnTo>
                      <a:pt x="416" y="2753"/>
                    </a:lnTo>
                    <a:lnTo>
                      <a:pt x="431" y="2745"/>
                    </a:lnTo>
                    <a:lnTo>
                      <a:pt x="450" y="2733"/>
                    </a:lnTo>
                    <a:lnTo>
                      <a:pt x="484" y="2717"/>
                    </a:lnTo>
                    <a:lnTo>
                      <a:pt x="523" y="2689"/>
                    </a:lnTo>
                    <a:lnTo>
                      <a:pt x="567" y="2664"/>
                    </a:lnTo>
                    <a:lnTo>
                      <a:pt x="615" y="2628"/>
                    </a:lnTo>
                    <a:lnTo>
                      <a:pt x="668" y="2591"/>
                    </a:lnTo>
                    <a:lnTo>
                      <a:pt x="722" y="2543"/>
                    </a:lnTo>
                    <a:lnTo>
                      <a:pt x="775" y="2494"/>
                    </a:lnTo>
                    <a:lnTo>
                      <a:pt x="828" y="2433"/>
                    </a:lnTo>
                    <a:lnTo>
                      <a:pt x="891" y="2373"/>
                    </a:lnTo>
                    <a:lnTo>
                      <a:pt x="940" y="2304"/>
                    </a:lnTo>
                    <a:lnTo>
                      <a:pt x="993" y="2231"/>
                    </a:lnTo>
                    <a:lnTo>
                      <a:pt x="1042" y="2150"/>
                    </a:lnTo>
                    <a:lnTo>
                      <a:pt x="1085" y="2065"/>
                    </a:lnTo>
                    <a:lnTo>
                      <a:pt x="1119" y="1976"/>
                    </a:lnTo>
                    <a:lnTo>
                      <a:pt x="1148" y="1895"/>
                    </a:lnTo>
                    <a:lnTo>
                      <a:pt x="1168" y="1810"/>
                    </a:lnTo>
                    <a:lnTo>
                      <a:pt x="1192" y="1729"/>
                    </a:lnTo>
                    <a:lnTo>
                      <a:pt x="1202" y="1652"/>
                    </a:lnTo>
                    <a:lnTo>
                      <a:pt x="1211" y="1579"/>
                    </a:lnTo>
                    <a:lnTo>
                      <a:pt x="1216" y="1510"/>
                    </a:lnTo>
                    <a:lnTo>
                      <a:pt x="1221" y="1450"/>
                    </a:lnTo>
                    <a:lnTo>
                      <a:pt x="1216" y="1389"/>
                    </a:lnTo>
                    <a:lnTo>
                      <a:pt x="1216" y="1340"/>
                    </a:lnTo>
                    <a:lnTo>
                      <a:pt x="1216" y="1292"/>
                    </a:lnTo>
                    <a:lnTo>
                      <a:pt x="1211" y="1255"/>
                    </a:lnTo>
                    <a:lnTo>
                      <a:pt x="1206" y="1223"/>
                    </a:lnTo>
                    <a:lnTo>
                      <a:pt x="1206" y="1203"/>
                    </a:lnTo>
                    <a:lnTo>
                      <a:pt x="1206" y="1190"/>
                    </a:lnTo>
                    <a:lnTo>
                      <a:pt x="1206" y="1186"/>
                    </a:lnTo>
                    <a:lnTo>
                      <a:pt x="1197" y="1182"/>
                    </a:lnTo>
                    <a:lnTo>
                      <a:pt x="1182" y="1178"/>
                    </a:lnTo>
                    <a:lnTo>
                      <a:pt x="1158" y="1170"/>
                    </a:lnTo>
                    <a:lnTo>
                      <a:pt x="1124" y="1158"/>
                    </a:lnTo>
                    <a:lnTo>
                      <a:pt x="1085" y="1142"/>
                    </a:lnTo>
                    <a:lnTo>
                      <a:pt x="1037" y="1126"/>
                    </a:lnTo>
                    <a:lnTo>
                      <a:pt x="988" y="1101"/>
                    </a:lnTo>
                    <a:lnTo>
                      <a:pt x="945" y="1077"/>
                    </a:lnTo>
                    <a:lnTo>
                      <a:pt x="891" y="1049"/>
                    </a:lnTo>
                    <a:lnTo>
                      <a:pt x="838" y="1012"/>
                    </a:lnTo>
                    <a:lnTo>
                      <a:pt x="785" y="972"/>
                    </a:lnTo>
                    <a:lnTo>
                      <a:pt x="736" y="931"/>
                    </a:lnTo>
                    <a:lnTo>
                      <a:pt x="688" y="879"/>
                    </a:lnTo>
                    <a:lnTo>
                      <a:pt x="649" y="826"/>
                    </a:lnTo>
                    <a:lnTo>
                      <a:pt x="615" y="769"/>
                    </a:lnTo>
                    <a:lnTo>
                      <a:pt x="591" y="709"/>
                    </a:lnTo>
                    <a:lnTo>
                      <a:pt x="567" y="640"/>
                    </a:lnTo>
                    <a:lnTo>
                      <a:pt x="552" y="579"/>
                    </a:lnTo>
                    <a:lnTo>
                      <a:pt x="542" y="518"/>
                    </a:lnTo>
                    <a:lnTo>
                      <a:pt x="538" y="470"/>
                    </a:lnTo>
                    <a:lnTo>
                      <a:pt x="528" y="417"/>
                    </a:lnTo>
                    <a:lnTo>
                      <a:pt x="533" y="377"/>
                    </a:lnTo>
                    <a:lnTo>
                      <a:pt x="533" y="336"/>
                    </a:lnTo>
                    <a:lnTo>
                      <a:pt x="542" y="304"/>
                    </a:lnTo>
                    <a:lnTo>
                      <a:pt x="542" y="267"/>
                    </a:lnTo>
                    <a:lnTo>
                      <a:pt x="547" y="243"/>
                    </a:lnTo>
                    <a:lnTo>
                      <a:pt x="552" y="215"/>
                    </a:lnTo>
                    <a:lnTo>
                      <a:pt x="567" y="199"/>
                    </a:lnTo>
                    <a:lnTo>
                      <a:pt x="576" y="174"/>
                    </a:lnTo>
                    <a:lnTo>
                      <a:pt x="581" y="166"/>
                    </a:lnTo>
                    <a:lnTo>
                      <a:pt x="615" y="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6" name="Freeform 36"/>
              <p:cNvSpPr>
                <a:spLocks/>
              </p:cNvSpPr>
              <p:nvPr/>
            </p:nvSpPr>
            <p:spPr bwMode="auto">
              <a:xfrm>
                <a:off x="7469105" y="1437653"/>
                <a:ext cx="664199" cy="170252"/>
              </a:xfrm>
              <a:custGeom>
                <a:avLst/>
                <a:gdLst>
                  <a:gd name="T0" fmla="*/ 131 w 3082"/>
                  <a:gd name="T1" fmla="*/ 660 h 790"/>
                  <a:gd name="T2" fmla="*/ 194 w 3082"/>
                  <a:gd name="T3" fmla="*/ 583 h 790"/>
                  <a:gd name="T4" fmla="*/ 300 w 3082"/>
                  <a:gd name="T5" fmla="*/ 478 h 790"/>
                  <a:gd name="T6" fmla="*/ 441 w 3082"/>
                  <a:gd name="T7" fmla="*/ 365 h 790"/>
                  <a:gd name="T8" fmla="*/ 557 w 3082"/>
                  <a:gd name="T9" fmla="*/ 292 h 790"/>
                  <a:gd name="T10" fmla="*/ 659 w 3082"/>
                  <a:gd name="T11" fmla="*/ 259 h 790"/>
                  <a:gd name="T12" fmla="*/ 756 w 3082"/>
                  <a:gd name="T13" fmla="*/ 264 h 790"/>
                  <a:gd name="T14" fmla="*/ 828 w 3082"/>
                  <a:gd name="T15" fmla="*/ 361 h 790"/>
                  <a:gd name="T16" fmla="*/ 891 w 3082"/>
                  <a:gd name="T17" fmla="*/ 458 h 790"/>
                  <a:gd name="T18" fmla="*/ 964 w 3082"/>
                  <a:gd name="T19" fmla="*/ 539 h 790"/>
                  <a:gd name="T20" fmla="*/ 1095 w 3082"/>
                  <a:gd name="T21" fmla="*/ 563 h 790"/>
                  <a:gd name="T22" fmla="*/ 1274 w 3082"/>
                  <a:gd name="T23" fmla="*/ 494 h 790"/>
                  <a:gd name="T24" fmla="*/ 1415 w 3082"/>
                  <a:gd name="T25" fmla="*/ 345 h 790"/>
                  <a:gd name="T26" fmla="*/ 1541 w 3082"/>
                  <a:gd name="T27" fmla="*/ 195 h 790"/>
                  <a:gd name="T28" fmla="*/ 1676 w 3082"/>
                  <a:gd name="T29" fmla="*/ 150 h 790"/>
                  <a:gd name="T30" fmla="*/ 1807 w 3082"/>
                  <a:gd name="T31" fmla="*/ 227 h 790"/>
                  <a:gd name="T32" fmla="*/ 1895 w 3082"/>
                  <a:gd name="T33" fmla="*/ 324 h 790"/>
                  <a:gd name="T34" fmla="*/ 1987 w 3082"/>
                  <a:gd name="T35" fmla="*/ 393 h 790"/>
                  <a:gd name="T36" fmla="*/ 2151 w 3082"/>
                  <a:gd name="T37" fmla="*/ 413 h 790"/>
                  <a:gd name="T38" fmla="*/ 2403 w 3082"/>
                  <a:gd name="T39" fmla="*/ 377 h 790"/>
                  <a:gd name="T40" fmla="*/ 2655 w 3082"/>
                  <a:gd name="T41" fmla="*/ 345 h 790"/>
                  <a:gd name="T42" fmla="*/ 2844 w 3082"/>
                  <a:gd name="T43" fmla="*/ 365 h 790"/>
                  <a:gd name="T44" fmla="*/ 2922 w 3082"/>
                  <a:gd name="T45" fmla="*/ 478 h 790"/>
                  <a:gd name="T46" fmla="*/ 3067 w 3082"/>
                  <a:gd name="T47" fmla="*/ 571 h 790"/>
                  <a:gd name="T48" fmla="*/ 3082 w 3082"/>
                  <a:gd name="T49" fmla="*/ 490 h 790"/>
                  <a:gd name="T50" fmla="*/ 3058 w 3082"/>
                  <a:gd name="T51" fmla="*/ 373 h 790"/>
                  <a:gd name="T52" fmla="*/ 2966 w 3082"/>
                  <a:gd name="T53" fmla="*/ 272 h 790"/>
                  <a:gd name="T54" fmla="*/ 2777 w 3082"/>
                  <a:gd name="T55" fmla="*/ 231 h 790"/>
                  <a:gd name="T56" fmla="*/ 2573 w 3082"/>
                  <a:gd name="T57" fmla="*/ 243 h 790"/>
                  <a:gd name="T58" fmla="*/ 2379 w 3082"/>
                  <a:gd name="T59" fmla="*/ 284 h 790"/>
                  <a:gd name="T60" fmla="*/ 2200 w 3082"/>
                  <a:gd name="T61" fmla="*/ 320 h 790"/>
                  <a:gd name="T62" fmla="*/ 2040 w 3082"/>
                  <a:gd name="T63" fmla="*/ 304 h 790"/>
                  <a:gd name="T64" fmla="*/ 1938 w 3082"/>
                  <a:gd name="T65" fmla="*/ 211 h 790"/>
                  <a:gd name="T66" fmla="*/ 1846 w 3082"/>
                  <a:gd name="T67" fmla="*/ 89 h 790"/>
                  <a:gd name="T68" fmla="*/ 1720 w 3082"/>
                  <a:gd name="T69" fmla="*/ 8 h 790"/>
                  <a:gd name="T70" fmla="*/ 1541 w 3082"/>
                  <a:gd name="T71" fmla="*/ 29 h 790"/>
                  <a:gd name="T72" fmla="*/ 1405 w 3082"/>
                  <a:gd name="T73" fmla="*/ 150 h 790"/>
                  <a:gd name="T74" fmla="*/ 1303 w 3082"/>
                  <a:gd name="T75" fmla="*/ 312 h 790"/>
                  <a:gd name="T76" fmla="*/ 1197 w 3082"/>
                  <a:gd name="T77" fmla="*/ 442 h 790"/>
                  <a:gd name="T78" fmla="*/ 1061 w 3082"/>
                  <a:gd name="T79" fmla="*/ 466 h 790"/>
                  <a:gd name="T80" fmla="*/ 979 w 3082"/>
                  <a:gd name="T81" fmla="*/ 409 h 790"/>
                  <a:gd name="T82" fmla="*/ 925 w 3082"/>
                  <a:gd name="T83" fmla="*/ 312 h 790"/>
                  <a:gd name="T84" fmla="*/ 867 w 3082"/>
                  <a:gd name="T85" fmla="*/ 211 h 790"/>
                  <a:gd name="T86" fmla="*/ 741 w 3082"/>
                  <a:gd name="T87" fmla="*/ 150 h 790"/>
                  <a:gd name="T88" fmla="*/ 523 w 3082"/>
                  <a:gd name="T89" fmla="*/ 215 h 790"/>
                  <a:gd name="T90" fmla="*/ 266 w 3082"/>
                  <a:gd name="T91" fmla="*/ 385 h 790"/>
                  <a:gd name="T92" fmla="*/ 53 w 3082"/>
                  <a:gd name="T93" fmla="*/ 640 h 790"/>
                  <a:gd name="T94" fmla="*/ 106 w 3082"/>
                  <a:gd name="T95" fmla="*/ 709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82" h="790">
                    <a:moveTo>
                      <a:pt x="106" y="709"/>
                    </a:moveTo>
                    <a:lnTo>
                      <a:pt x="106" y="701"/>
                    </a:lnTo>
                    <a:lnTo>
                      <a:pt x="121" y="681"/>
                    </a:lnTo>
                    <a:lnTo>
                      <a:pt x="131" y="660"/>
                    </a:lnTo>
                    <a:lnTo>
                      <a:pt x="140" y="648"/>
                    </a:lnTo>
                    <a:lnTo>
                      <a:pt x="155" y="628"/>
                    </a:lnTo>
                    <a:lnTo>
                      <a:pt x="174" y="608"/>
                    </a:lnTo>
                    <a:lnTo>
                      <a:pt x="194" y="583"/>
                    </a:lnTo>
                    <a:lnTo>
                      <a:pt x="218" y="559"/>
                    </a:lnTo>
                    <a:lnTo>
                      <a:pt x="237" y="535"/>
                    </a:lnTo>
                    <a:lnTo>
                      <a:pt x="271" y="506"/>
                    </a:lnTo>
                    <a:lnTo>
                      <a:pt x="300" y="478"/>
                    </a:lnTo>
                    <a:lnTo>
                      <a:pt x="334" y="446"/>
                    </a:lnTo>
                    <a:lnTo>
                      <a:pt x="373" y="417"/>
                    </a:lnTo>
                    <a:lnTo>
                      <a:pt x="416" y="389"/>
                    </a:lnTo>
                    <a:lnTo>
                      <a:pt x="441" y="365"/>
                    </a:lnTo>
                    <a:lnTo>
                      <a:pt x="475" y="345"/>
                    </a:lnTo>
                    <a:lnTo>
                      <a:pt x="499" y="324"/>
                    </a:lnTo>
                    <a:lnTo>
                      <a:pt x="533" y="312"/>
                    </a:lnTo>
                    <a:lnTo>
                      <a:pt x="557" y="292"/>
                    </a:lnTo>
                    <a:lnTo>
                      <a:pt x="586" y="284"/>
                    </a:lnTo>
                    <a:lnTo>
                      <a:pt x="610" y="272"/>
                    </a:lnTo>
                    <a:lnTo>
                      <a:pt x="639" y="268"/>
                    </a:lnTo>
                    <a:lnTo>
                      <a:pt x="659" y="259"/>
                    </a:lnTo>
                    <a:lnTo>
                      <a:pt x="683" y="255"/>
                    </a:lnTo>
                    <a:lnTo>
                      <a:pt x="707" y="251"/>
                    </a:lnTo>
                    <a:lnTo>
                      <a:pt x="727" y="255"/>
                    </a:lnTo>
                    <a:lnTo>
                      <a:pt x="756" y="264"/>
                    </a:lnTo>
                    <a:lnTo>
                      <a:pt x="780" y="284"/>
                    </a:lnTo>
                    <a:lnTo>
                      <a:pt x="794" y="308"/>
                    </a:lnTo>
                    <a:lnTo>
                      <a:pt x="814" y="332"/>
                    </a:lnTo>
                    <a:lnTo>
                      <a:pt x="828" y="361"/>
                    </a:lnTo>
                    <a:lnTo>
                      <a:pt x="843" y="385"/>
                    </a:lnTo>
                    <a:lnTo>
                      <a:pt x="857" y="409"/>
                    </a:lnTo>
                    <a:lnTo>
                      <a:pt x="877" y="434"/>
                    </a:lnTo>
                    <a:lnTo>
                      <a:pt x="891" y="458"/>
                    </a:lnTo>
                    <a:lnTo>
                      <a:pt x="911" y="486"/>
                    </a:lnTo>
                    <a:lnTo>
                      <a:pt x="925" y="502"/>
                    </a:lnTo>
                    <a:lnTo>
                      <a:pt x="945" y="523"/>
                    </a:lnTo>
                    <a:lnTo>
                      <a:pt x="964" y="539"/>
                    </a:lnTo>
                    <a:lnTo>
                      <a:pt x="993" y="551"/>
                    </a:lnTo>
                    <a:lnTo>
                      <a:pt x="1022" y="559"/>
                    </a:lnTo>
                    <a:lnTo>
                      <a:pt x="1056" y="563"/>
                    </a:lnTo>
                    <a:lnTo>
                      <a:pt x="1095" y="563"/>
                    </a:lnTo>
                    <a:lnTo>
                      <a:pt x="1143" y="559"/>
                    </a:lnTo>
                    <a:lnTo>
                      <a:pt x="1192" y="547"/>
                    </a:lnTo>
                    <a:lnTo>
                      <a:pt x="1235" y="523"/>
                    </a:lnTo>
                    <a:lnTo>
                      <a:pt x="1274" y="494"/>
                    </a:lnTo>
                    <a:lnTo>
                      <a:pt x="1313" y="462"/>
                    </a:lnTo>
                    <a:lnTo>
                      <a:pt x="1347" y="425"/>
                    </a:lnTo>
                    <a:lnTo>
                      <a:pt x="1386" y="385"/>
                    </a:lnTo>
                    <a:lnTo>
                      <a:pt x="1415" y="345"/>
                    </a:lnTo>
                    <a:lnTo>
                      <a:pt x="1449" y="304"/>
                    </a:lnTo>
                    <a:lnTo>
                      <a:pt x="1478" y="264"/>
                    </a:lnTo>
                    <a:lnTo>
                      <a:pt x="1507" y="227"/>
                    </a:lnTo>
                    <a:lnTo>
                      <a:pt x="1541" y="195"/>
                    </a:lnTo>
                    <a:lnTo>
                      <a:pt x="1570" y="174"/>
                    </a:lnTo>
                    <a:lnTo>
                      <a:pt x="1604" y="154"/>
                    </a:lnTo>
                    <a:lnTo>
                      <a:pt x="1638" y="150"/>
                    </a:lnTo>
                    <a:lnTo>
                      <a:pt x="1676" y="150"/>
                    </a:lnTo>
                    <a:lnTo>
                      <a:pt x="1715" y="166"/>
                    </a:lnTo>
                    <a:lnTo>
                      <a:pt x="1749" y="183"/>
                    </a:lnTo>
                    <a:lnTo>
                      <a:pt x="1783" y="207"/>
                    </a:lnTo>
                    <a:lnTo>
                      <a:pt x="1807" y="227"/>
                    </a:lnTo>
                    <a:lnTo>
                      <a:pt x="1836" y="251"/>
                    </a:lnTo>
                    <a:lnTo>
                      <a:pt x="1856" y="276"/>
                    </a:lnTo>
                    <a:lnTo>
                      <a:pt x="1875" y="300"/>
                    </a:lnTo>
                    <a:lnTo>
                      <a:pt x="1895" y="324"/>
                    </a:lnTo>
                    <a:lnTo>
                      <a:pt x="1919" y="345"/>
                    </a:lnTo>
                    <a:lnTo>
                      <a:pt x="1938" y="365"/>
                    </a:lnTo>
                    <a:lnTo>
                      <a:pt x="1962" y="381"/>
                    </a:lnTo>
                    <a:lnTo>
                      <a:pt x="1987" y="393"/>
                    </a:lnTo>
                    <a:lnTo>
                      <a:pt x="2021" y="405"/>
                    </a:lnTo>
                    <a:lnTo>
                      <a:pt x="2054" y="413"/>
                    </a:lnTo>
                    <a:lnTo>
                      <a:pt x="2098" y="417"/>
                    </a:lnTo>
                    <a:lnTo>
                      <a:pt x="2151" y="413"/>
                    </a:lnTo>
                    <a:lnTo>
                      <a:pt x="2210" y="413"/>
                    </a:lnTo>
                    <a:lnTo>
                      <a:pt x="2273" y="397"/>
                    </a:lnTo>
                    <a:lnTo>
                      <a:pt x="2336" y="389"/>
                    </a:lnTo>
                    <a:lnTo>
                      <a:pt x="2403" y="377"/>
                    </a:lnTo>
                    <a:lnTo>
                      <a:pt x="2466" y="369"/>
                    </a:lnTo>
                    <a:lnTo>
                      <a:pt x="2529" y="357"/>
                    </a:lnTo>
                    <a:lnTo>
                      <a:pt x="2597" y="353"/>
                    </a:lnTo>
                    <a:lnTo>
                      <a:pt x="2655" y="345"/>
                    </a:lnTo>
                    <a:lnTo>
                      <a:pt x="2714" y="345"/>
                    </a:lnTo>
                    <a:lnTo>
                      <a:pt x="2762" y="345"/>
                    </a:lnTo>
                    <a:lnTo>
                      <a:pt x="2806" y="353"/>
                    </a:lnTo>
                    <a:lnTo>
                      <a:pt x="2844" y="365"/>
                    </a:lnTo>
                    <a:lnTo>
                      <a:pt x="2878" y="385"/>
                    </a:lnTo>
                    <a:lnTo>
                      <a:pt x="2898" y="405"/>
                    </a:lnTo>
                    <a:lnTo>
                      <a:pt x="2917" y="438"/>
                    </a:lnTo>
                    <a:lnTo>
                      <a:pt x="2922" y="478"/>
                    </a:lnTo>
                    <a:lnTo>
                      <a:pt x="2922" y="527"/>
                    </a:lnTo>
                    <a:lnTo>
                      <a:pt x="3067" y="587"/>
                    </a:lnTo>
                    <a:lnTo>
                      <a:pt x="3067" y="579"/>
                    </a:lnTo>
                    <a:lnTo>
                      <a:pt x="3067" y="571"/>
                    </a:lnTo>
                    <a:lnTo>
                      <a:pt x="3072" y="555"/>
                    </a:lnTo>
                    <a:lnTo>
                      <a:pt x="3077" y="539"/>
                    </a:lnTo>
                    <a:lnTo>
                      <a:pt x="3077" y="515"/>
                    </a:lnTo>
                    <a:lnTo>
                      <a:pt x="3082" y="490"/>
                    </a:lnTo>
                    <a:lnTo>
                      <a:pt x="3077" y="462"/>
                    </a:lnTo>
                    <a:lnTo>
                      <a:pt x="3077" y="434"/>
                    </a:lnTo>
                    <a:lnTo>
                      <a:pt x="3067" y="405"/>
                    </a:lnTo>
                    <a:lnTo>
                      <a:pt x="3058" y="373"/>
                    </a:lnTo>
                    <a:lnTo>
                      <a:pt x="3043" y="345"/>
                    </a:lnTo>
                    <a:lnTo>
                      <a:pt x="3024" y="320"/>
                    </a:lnTo>
                    <a:lnTo>
                      <a:pt x="2995" y="292"/>
                    </a:lnTo>
                    <a:lnTo>
                      <a:pt x="2966" y="272"/>
                    </a:lnTo>
                    <a:lnTo>
                      <a:pt x="2922" y="255"/>
                    </a:lnTo>
                    <a:lnTo>
                      <a:pt x="2878" y="243"/>
                    </a:lnTo>
                    <a:lnTo>
                      <a:pt x="2825" y="231"/>
                    </a:lnTo>
                    <a:lnTo>
                      <a:pt x="2777" y="231"/>
                    </a:lnTo>
                    <a:lnTo>
                      <a:pt x="2723" y="227"/>
                    </a:lnTo>
                    <a:lnTo>
                      <a:pt x="2675" y="231"/>
                    </a:lnTo>
                    <a:lnTo>
                      <a:pt x="2622" y="235"/>
                    </a:lnTo>
                    <a:lnTo>
                      <a:pt x="2573" y="243"/>
                    </a:lnTo>
                    <a:lnTo>
                      <a:pt x="2525" y="251"/>
                    </a:lnTo>
                    <a:lnTo>
                      <a:pt x="2476" y="264"/>
                    </a:lnTo>
                    <a:lnTo>
                      <a:pt x="2428" y="272"/>
                    </a:lnTo>
                    <a:lnTo>
                      <a:pt x="2379" y="284"/>
                    </a:lnTo>
                    <a:lnTo>
                      <a:pt x="2331" y="292"/>
                    </a:lnTo>
                    <a:lnTo>
                      <a:pt x="2287" y="304"/>
                    </a:lnTo>
                    <a:lnTo>
                      <a:pt x="2243" y="312"/>
                    </a:lnTo>
                    <a:lnTo>
                      <a:pt x="2200" y="320"/>
                    </a:lnTo>
                    <a:lnTo>
                      <a:pt x="2156" y="324"/>
                    </a:lnTo>
                    <a:lnTo>
                      <a:pt x="2117" y="324"/>
                    </a:lnTo>
                    <a:lnTo>
                      <a:pt x="2074" y="316"/>
                    </a:lnTo>
                    <a:lnTo>
                      <a:pt x="2040" y="304"/>
                    </a:lnTo>
                    <a:lnTo>
                      <a:pt x="2011" y="288"/>
                    </a:lnTo>
                    <a:lnTo>
                      <a:pt x="1987" y="268"/>
                    </a:lnTo>
                    <a:lnTo>
                      <a:pt x="1958" y="239"/>
                    </a:lnTo>
                    <a:lnTo>
                      <a:pt x="1938" y="211"/>
                    </a:lnTo>
                    <a:lnTo>
                      <a:pt x="1919" y="183"/>
                    </a:lnTo>
                    <a:lnTo>
                      <a:pt x="1895" y="154"/>
                    </a:lnTo>
                    <a:lnTo>
                      <a:pt x="1870" y="118"/>
                    </a:lnTo>
                    <a:lnTo>
                      <a:pt x="1846" y="89"/>
                    </a:lnTo>
                    <a:lnTo>
                      <a:pt x="1817" y="65"/>
                    </a:lnTo>
                    <a:lnTo>
                      <a:pt x="1788" y="41"/>
                    </a:lnTo>
                    <a:lnTo>
                      <a:pt x="1754" y="21"/>
                    </a:lnTo>
                    <a:lnTo>
                      <a:pt x="1720" y="8"/>
                    </a:lnTo>
                    <a:lnTo>
                      <a:pt x="1676" y="0"/>
                    </a:lnTo>
                    <a:lnTo>
                      <a:pt x="1633" y="4"/>
                    </a:lnTo>
                    <a:lnTo>
                      <a:pt x="1580" y="8"/>
                    </a:lnTo>
                    <a:lnTo>
                      <a:pt x="1541" y="29"/>
                    </a:lnTo>
                    <a:lnTo>
                      <a:pt x="1497" y="49"/>
                    </a:lnTo>
                    <a:lnTo>
                      <a:pt x="1468" y="77"/>
                    </a:lnTo>
                    <a:lnTo>
                      <a:pt x="1434" y="110"/>
                    </a:lnTo>
                    <a:lnTo>
                      <a:pt x="1405" y="150"/>
                    </a:lnTo>
                    <a:lnTo>
                      <a:pt x="1376" y="191"/>
                    </a:lnTo>
                    <a:lnTo>
                      <a:pt x="1357" y="231"/>
                    </a:lnTo>
                    <a:lnTo>
                      <a:pt x="1328" y="272"/>
                    </a:lnTo>
                    <a:lnTo>
                      <a:pt x="1303" y="312"/>
                    </a:lnTo>
                    <a:lnTo>
                      <a:pt x="1279" y="349"/>
                    </a:lnTo>
                    <a:lnTo>
                      <a:pt x="1255" y="385"/>
                    </a:lnTo>
                    <a:lnTo>
                      <a:pt x="1226" y="413"/>
                    </a:lnTo>
                    <a:lnTo>
                      <a:pt x="1197" y="442"/>
                    </a:lnTo>
                    <a:lnTo>
                      <a:pt x="1163" y="458"/>
                    </a:lnTo>
                    <a:lnTo>
                      <a:pt x="1134" y="470"/>
                    </a:lnTo>
                    <a:lnTo>
                      <a:pt x="1095" y="470"/>
                    </a:lnTo>
                    <a:lnTo>
                      <a:pt x="1061" y="466"/>
                    </a:lnTo>
                    <a:lnTo>
                      <a:pt x="1037" y="458"/>
                    </a:lnTo>
                    <a:lnTo>
                      <a:pt x="1017" y="446"/>
                    </a:lnTo>
                    <a:lnTo>
                      <a:pt x="998" y="430"/>
                    </a:lnTo>
                    <a:lnTo>
                      <a:pt x="979" y="409"/>
                    </a:lnTo>
                    <a:lnTo>
                      <a:pt x="964" y="385"/>
                    </a:lnTo>
                    <a:lnTo>
                      <a:pt x="954" y="365"/>
                    </a:lnTo>
                    <a:lnTo>
                      <a:pt x="940" y="336"/>
                    </a:lnTo>
                    <a:lnTo>
                      <a:pt x="925" y="312"/>
                    </a:lnTo>
                    <a:lnTo>
                      <a:pt x="916" y="284"/>
                    </a:lnTo>
                    <a:lnTo>
                      <a:pt x="901" y="259"/>
                    </a:lnTo>
                    <a:lnTo>
                      <a:pt x="882" y="231"/>
                    </a:lnTo>
                    <a:lnTo>
                      <a:pt x="867" y="211"/>
                    </a:lnTo>
                    <a:lnTo>
                      <a:pt x="843" y="187"/>
                    </a:lnTo>
                    <a:lnTo>
                      <a:pt x="819" y="170"/>
                    </a:lnTo>
                    <a:lnTo>
                      <a:pt x="785" y="158"/>
                    </a:lnTo>
                    <a:lnTo>
                      <a:pt x="741" y="150"/>
                    </a:lnTo>
                    <a:lnTo>
                      <a:pt x="693" y="154"/>
                    </a:lnTo>
                    <a:lnTo>
                      <a:pt x="644" y="170"/>
                    </a:lnTo>
                    <a:lnTo>
                      <a:pt x="581" y="187"/>
                    </a:lnTo>
                    <a:lnTo>
                      <a:pt x="523" y="215"/>
                    </a:lnTo>
                    <a:lnTo>
                      <a:pt x="455" y="247"/>
                    </a:lnTo>
                    <a:lnTo>
                      <a:pt x="392" y="292"/>
                    </a:lnTo>
                    <a:lnTo>
                      <a:pt x="329" y="332"/>
                    </a:lnTo>
                    <a:lnTo>
                      <a:pt x="266" y="385"/>
                    </a:lnTo>
                    <a:lnTo>
                      <a:pt x="203" y="442"/>
                    </a:lnTo>
                    <a:lnTo>
                      <a:pt x="150" y="506"/>
                    </a:lnTo>
                    <a:lnTo>
                      <a:pt x="97" y="567"/>
                    </a:lnTo>
                    <a:lnTo>
                      <a:pt x="53" y="640"/>
                    </a:lnTo>
                    <a:lnTo>
                      <a:pt x="19" y="713"/>
                    </a:lnTo>
                    <a:lnTo>
                      <a:pt x="0" y="790"/>
                    </a:lnTo>
                    <a:lnTo>
                      <a:pt x="106" y="709"/>
                    </a:lnTo>
                    <a:lnTo>
                      <a:pt x="106" y="7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7" name="Freeform 37"/>
              <p:cNvSpPr>
                <a:spLocks/>
              </p:cNvSpPr>
              <p:nvPr/>
            </p:nvSpPr>
            <p:spPr bwMode="auto">
              <a:xfrm>
                <a:off x="7351006" y="1584415"/>
                <a:ext cx="194174" cy="270464"/>
              </a:xfrm>
              <a:custGeom>
                <a:avLst/>
                <a:gdLst>
                  <a:gd name="T0" fmla="*/ 901 w 901"/>
                  <a:gd name="T1" fmla="*/ 0 h 1255"/>
                  <a:gd name="T2" fmla="*/ 892 w 901"/>
                  <a:gd name="T3" fmla="*/ 4 h 1255"/>
                  <a:gd name="T4" fmla="*/ 868 w 901"/>
                  <a:gd name="T5" fmla="*/ 16 h 1255"/>
                  <a:gd name="T6" fmla="*/ 829 w 901"/>
                  <a:gd name="T7" fmla="*/ 36 h 1255"/>
                  <a:gd name="T8" fmla="*/ 785 w 901"/>
                  <a:gd name="T9" fmla="*/ 64 h 1255"/>
                  <a:gd name="T10" fmla="*/ 722 w 901"/>
                  <a:gd name="T11" fmla="*/ 101 h 1255"/>
                  <a:gd name="T12" fmla="*/ 664 w 901"/>
                  <a:gd name="T13" fmla="*/ 153 h 1255"/>
                  <a:gd name="T14" fmla="*/ 591 w 901"/>
                  <a:gd name="T15" fmla="*/ 210 h 1255"/>
                  <a:gd name="T16" fmla="*/ 519 w 901"/>
                  <a:gd name="T17" fmla="*/ 283 h 1255"/>
                  <a:gd name="T18" fmla="*/ 436 w 901"/>
                  <a:gd name="T19" fmla="*/ 360 h 1255"/>
                  <a:gd name="T20" fmla="*/ 359 w 901"/>
                  <a:gd name="T21" fmla="*/ 449 h 1255"/>
                  <a:gd name="T22" fmla="*/ 281 w 901"/>
                  <a:gd name="T23" fmla="*/ 550 h 1255"/>
                  <a:gd name="T24" fmla="*/ 213 w 901"/>
                  <a:gd name="T25" fmla="*/ 668 h 1255"/>
                  <a:gd name="T26" fmla="*/ 141 w 901"/>
                  <a:gd name="T27" fmla="*/ 793 h 1255"/>
                  <a:gd name="T28" fmla="*/ 87 w 901"/>
                  <a:gd name="T29" fmla="*/ 935 h 1255"/>
                  <a:gd name="T30" fmla="*/ 34 w 901"/>
                  <a:gd name="T31" fmla="*/ 1089 h 1255"/>
                  <a:gd name="T32" fmla="*/ 0 w 901"/>
                  <a:gd name="T33" fmla="*/ 1255 h 1255"/>
                  <a:gd name="T34" fmla="*/ 82 w 901"/>
                  <a:gd name="T35" fmla="*/ 1206 h 1255"/>
                  <a:gd name="T36" fmla="*/ 82 w 901"/>
                  <a:gd name="T37" fmla="*/ 1194 h 1255"/>
                  <a:gd name="T38" fmla="*/ 92 w 901"/>
                  <a:gd name="T39" fmla="*/ 1170 h 1255"/>
                  <a:gd name="T40" fmla="*/ 102 w 901"/>
                  <a:gd name="T41" fmla="*/ 1129 h 1255"/>
                  <a:gd name="T42" fmla="*/ 121 w 901"/>
                  <a:gd name="T43" fmla="*/ 1081 h 1255"/>
                  <a:gd name="T44" fmla="*/ 141 w 901"/>
                  <a:gd name="T45" fmla="*/ 1016 h 1255"/>
                  <a:gd name="T46" fmla="*/ 175 w 901"/>
                  <a:gd name="T47" fmla="*/ 947 h 1255"/>
                  <a:gd name="T48" fmla="*/ 208 w 901"/>
                  <a:gd name="T49" fmla="*/ 870 h 1255"/>
                  <a:gd name="T50" fmla="*/ 252 w 901"/>
                  <a:gd name="T51" fmla="*/ 785 h 1255"/>
                  <a:gd name="T52" fmla="*/ 301 w 901"/>
                  <a:gd name="T53" fmla="*/ 696 h 1255"/>
                  <a:gd name="T54" fmla="*/ 359 w 901"/>
                  <a:gd name="T55" fmla="*/ 603 h 1255"/>
                  <a:gd name="T56" fmla="*/ 422 w 901"/>
                  <a:gd name="T57" fmla="*/ 510 h 1255"/>
                  <a:gd name="T58" fmla="*/ 494 w 901"/>
                  <a:gd name="T59" fmla="*/ 425 h 1255"/>
                  <a:gd name="T60" fmla="*/ 577 w 901"/>
                  <a:gd name="T61" fmla="*/ 336 h 1255"/>
                  <a:gd name="T62" fmla="*/ 664 w 901"/>
                  <a:gd name="T63" fmla="*/ 251 h 1255"/>
                  <a:gd name="T64" fmla="*/ 766 w 901"/>
                  <a:gd name="T65" fmla="*/ 174 h 1255"/>
                  <a:gd name="T66" fmla="*/ 877 w 901"/>
                  <a:gd name="T67" fmla="*/ 105 h 1255"/>
                  <a:gd name="T68" fmla="*/ 901 w 901"/>
                  <a:gd name="T69" fmla="*/ 0 h 1255"/>
                  <a:gd name="T70" fmla="*/ 901 w 901"/>
                  <a:gd name="T71" fmla="*/ 0 h 1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01" h="1255">
                    <a:moveTo>
                      <a:pt x="901" y="0"/>
                    </a:moveTo>
                    <a:lnTo>
                      <a:pt x="892" y="4"/>
                    </a:lnTo>
                    <a:lnTo>
                      <a:pt x="868" y="16"/>
                    </a:lnTo>
                    <a:lnTo>
                      <a:pt x="829" y="36"/>
                    </a:lnTo>
                    <a:lnTo>
                      <a:pt x="785" y="64"/>
                    </a:lnTo>
                    <a:lnTo>
                      <a:pt x="722" y="101"/>
                    </a:lnTo>
                    <a:lnTo>
                      <a:pt x="664" y="153"/>
                    </a:lnTo>
                    <a:lnTo>
                      <a:pt x="591" y="210"/>
                    </a:lnTo>
                    <a:lnTo>
                      <a:pt x="519" y="283"/>
                    </a:lnTo>
                    <a:lnTo>
                      <a:pt x="436" y="360"/>
                    </a:lnTo>
                    <a:lnTo>
                      <a:pt x="359" y="449"/>
                    </a:lnTo>
                    <a:lnTo>
                      <a:pt x="281" y="550"/>
                    </a:lnTo>
                    <a:lnTo>
                      <a:pt x="213" y="668"/>
                    </a:lnTo>
                    <a:lnTo>
                      <a:pt x="141" y="793"/>
                    </a:lnTo>
                    <a:lnTo>
                      <a:pt x="87" y="935"/>
                    </a:lnTo>
                    <a:lnTo>
                      <a:pt x="34" y="1089"/>
                    </a:lnTo>
                    <a:lnTo>
                      <a:pt x="0" y="1255"/>
                    </a:lnTo>
                    <a:lnTo>
                      <a:pt x="82" y="1206"/>
                    </a:lnTo>
                    <a:lnTo>
                      <a:pt x="82" y="1194"/>
                    </a:lnTo>
                    <a:lnTo>
                      <a:pt x="92" y="1170"/>
                    </a:lnTo>
                    <a:lnTo>
                      <a:pt x="102" y="1129"/>
                    </a:lnTo>
                    <a:lnTo>
                      <a:pt x="121" y="1081"/>
                    </a:lnTo>
                    <a:lnTo>
                      <a:pt x="141" y="1016"/>
                    </a:lnTo>
                    <a:lnTo>
                      <a:pt x="175" y="947"/>
                    </a:lnTo>
                    <a:lnTo>
                      <a:pt x="208" y="870"/>
                    </a:lnTo>
                    <a:lnTo>
                      <a:pt x="252" y="785"/>
                    </a:lnTo>
                    <a:lnTo>
                      <a:pt x="301" y="696"/>
                    </a:lnTo>
                    <a:lnTo>
                      <a:pt x="359" y="603"/>
                    </a:lnTo>
                    <a:lnTo>
                      <a:pt x="422" y="510"/>
                    </a:lnTo>
                    <a:lnTo>
                      <a:pt x="494" y="425"/>
                    </a:lnTo>
                    <a:lnTo>
                      <a:pt x="577" y="336"/>
                    </a:lnTo>
                    <a:lnTo>
                      <a:pt x="664" y="251"/>
                    </a:lnTo>
                    <a:lnTo>
                      <a:pt x="766" y="174"/>
                    </a:lnTo>
                    <a:lnTo>
                      <a:pt x="877" y="105"/>
                    </a:lnTo>
                    <a:lnTo>
                      <a:pt x="901" y="0"/>
                    </a:lnTo>
                    <a:lnTo>
                      <a:pt x="9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8" name="Freeform 38"/>
              <p:cNvSpPr>
                <a:spLocks/>
              </p:cNvSpPr>
              <p:nvPr/>
            </p:nvSpPr>
            <p:spPr bwMode="auto">
              <a:xfrm>
                <a:off x="7140023" y="1994314"/>
                <a:ext cx="135771" cy="21982"/>
              </a:xfrm>
              <a:custGeom>
                <a:avLst/>
                <a:gdLst>
                  <a:gd name="T0" fmla="*/ 92 w 630"/>
                  <a:gd name="T1" fmla="*/ 29 h 102"/>
                  <a:gd name="T2" fmla="*/ 625 w 630"/>
                  <a:gd name="T3" fmla="*/ 45 h 102"/>
                  <a:gd name="T4" fmla="*/ 630 w 630"/>
                  <a:gd name="T5" fmla="*/ 102 h 102"/>
                  <a:gd name="T6" fmla="*/ 0 w 630"/>
                  <a:gd name="T7" fmla="*/ 81 h 102"/>
                  <a:gd name="T8" fmla="*/ 44 w 630"/>
                  <a:gd name="T9" fmla="*/ 0 h 102"/>
                  <a:gd name="T10" fmla="*/ 92 w 630"/>
                  <a:gd name="T11" fmla="*/ 29 h 102"/>
                  <a:gd name="T12" fmla="*/ 92 w 630"/>
                  <a:gd name="T13" fmla="*/ 2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0" h="102">
                    <a:moveTo>
                      <a:pt x="92" y="29"/>
                    </a:moveTo>
                    <a:lnTo>
                      <a:pt x="625" y="45"/>
                    </a:lnTo>
                    <a:lnTo>
                      <a:pt x="630" y="102"/>
                    </a:lnTo>
                    <a:lnTo>
                      <a:pt x="0" y="81"/>
                    </a:lnTo>
                    <a:lnTo>
                      <a:pt x="44" y="0"/>
                    </a:lnTo>
                    <a:lnTo>
                      <a:pt x="92" y="29"/>
                    </a:lnTo>
                    <a:lnTo>
                      <a:pt x="92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79" name="Freeform 39"/>
              <p:cNvSpPr>
                <a:spLocks/>
              </p:cNvSpPr>
              <p:nvPr/>
            </p:nvSpPr>
            <p:spPr bwMode="auto">
              <a:xfrm>
                <a:off x="7046061" y="2049484"/>
                <a:ext cx="223483" cy="56679"/>
              </a:xfrm>
              <a:custGeom>
                <a:avLst/>
                <a:gdLst>
                  <a:gd name="T0" fmla="*/ 19 w 1037"/>
                  <a:gd name="T1" fmla="*/ 263 h 263"/>
                  <a:gd name="T2" fmla="*/ 1037 w 1037"/>
                  <a:gd name="T3" fmla="*/ 40 h 263"/>
                  <a:gd name="T4" fmla="*/ 998 w 1037"/>
                  <a:gd name="T5" fmla="*/ 0 h 263"/>
                  <a:gd name="T6" fmla="*/ 0 w 1037"/>
                  <a:gd name="T7" fmla="*/ 214 h 263"/>
                  <a:gd name="T8" fmla="*/ 19 w 1037"/>
                  <a:gd name="T9" fmla="*/ 263 h 263"/>
                  <a:gd name="T10" fmla="*/ 19 w 1037"/>
                  <a:gd name="T1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7" h="263">
                    <a:moveTo>
                      <a:pt x="19" y="263"/>
                    </a:moveTo>
                    <a:lnTo>
                      <a:pt x="1037" y="40"/>
                    </a:lnTo>
                    <a:lnTo>
                      <a:pt x="998" y="0"/>
                    </a:lnTo>
                    <a:lnTo>
                      <a:pt x="0" y="214"/>
                    </a:lnTo>
                    <a:lnTo>
                      <a:pt x="19" y="263"/>
                    </a:lnTo>
                    <a:lnTo>
                      <a:pt x="19" y="2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0" name="Freeform 40"/>
              <p:cNvSpPr>
                <a:spLocks/>
              </p:cNvSpPr>
              <p:nvPr/>
            </p:nvSpPr>
            <p:spPr bwMode="auto">
              <a:xfrm>
                <a:off x="7109852" y="2075561"/>
                <a:ext cx="182752" cy="158830"/>
              </a:xfrm>
              <a:custGeom>
                <a:avLst/>
                <a:gdLst>
                  <a:gd name="T0" fmla="*/ 819 w 848"/>
                  <a:gd name="T1" fmla="*/ 0 h 737"/>
                  <a:gd name="T2" fmla="*/ 814 w 848"/>
                  <a:gd name="T3" fmla="*/ 0 h 737"/>
                  <a:gd name="T4" fmla="*/ 794 w 848"/>
                  <a:gd name="T5" fmla="*/ 8 h 737"/>
                  <a:gd name="T6" fmla="*/ 765 w 848"/>
                  <a:gd name="T7" fmla="*/ 16 h 737"/>
                  <a:gd name="T8" fmla="*/ 731 w 848"/>
                  <a:gd name="T9" fmla="*/ 36 h 737"/>
                  <a:gd name="T10" fmla="*/ 683 w 848"/>
                  <a:gd name="T11" fmla="*/ 61 h 737"/>
                  <a:gd name="T12" fmla="*/ 634 w 848"/>
                  <a:gd name="T13" fmla="*/ 89 h 737"/>
                  <a:gd name="T14" fmla="*/ 581 w 848"/>
                  <a:gd name="T15" fmla="*/ 121 h 737"/>
                  <a:gd name="T16" fmla="*/ 523 w 848"/>
                  <a:gd name="T17" fmla="*/ 166 h 737"/>
                  <a:gd name="T18" fmla="*/ 455 w 848"/>
                  <a:gd name="T19" fmla="*/ 211 h 737"/>
                  <a:gd name="T20" fmla="*/ 387 w 848"/>
                  <a:gd name="T21" fmla="*/ 263 h 737"/>
                  <a:gd name="T22" fmla="*/ 319 w 848"/>
                  <a:gd name="T23" fmla="*/ 328 h 737"/>
                  <a:gd name="T24" fmla="*/ 256 w 848"/>
                  <a:gd name="T25" fmla="*/ 397 h 737"/>
                  <a:gd name="T26" fmla="*/ 184 w 848"/>
                  <a:gd name="T27" fmla="*/ 470 h 737"/>
                  <a:gd name="T28" fmla="*/ 121 w 848"/>
                  <a:gd name="T29" fmla="*/ 551 h 737"/>
                  <a:gd name="T30" fmla="*/ 53 w 848"/>
                  <a:gd name="T31" fmla="*/ 640 h 737"/>
                  <a:gd name="T32" fmla="*/ 0 w 848"/>
                  <a:gd name="T33" fmla="*/ 737 h 737"/>
                  <a:gd name="T34" fmla="*/ 58 w 848"/>
                  <a:gd name="T35" fmla="*/ 692 h 737"/>
                  <a:gd name="T36" fmla="*/ 63 w 848"/>
                  <a:gd name="T37" fmla="*/ 688 h 737"/>
                  <a:gd name="T38" fmla="*/ 72 w 848"/>
                  <a:gd name="T39" fmla="*/ 672 h 737"/>
                  <a:gd name="T40" fmla="*/ 92 w 848"/>
                  <a:gd name="T41" fmla="*/ 648 h 737"/>
                  <a:gd name="T42" fmla="*/ 121 w 848"/>
                  <a:gd name="T43" fmla="*/ 619 h 737"/>
                  <a:gd name="T44" fmla="*/ 155 w 848"/>
                  <a:gd name="T45" fmla="*/ 579 h 737"/>
                  <a:gd name="T46" fmla="*/ 198 w 848"/>
                  <a:gd name="T47" fmla="*/ 539 h 737"/>
                  <a:gd name="T48" fmla="*/ 247 w 848"/>
                  <a:gd name="T49" fmla="*/ 494 h 737"/>
                  <a:gd name="T50" fmla="*/ 305 w 848"/>
                  <a:gd name="T51" fmla="*/ 445 h 737"/>
                  <a:gd name="T52" fmla="*/ 358 w 848"/>
                  <a:gd name="T53" fmla="*/ 389 h 737"/>
                  <a:gd name="T54" fmla="*/ 421 w 848"/>
                  <a:gd name="T55" fmla="*/ 336 h 737"/>
                  <a:gd name="T56" fmla="*/ 484 w 848"/>
                  <a:gd name="T57" fmla="*/ 275 h 737"/>
                  <a:gd name="T58" fmla="*/ 557 w 848"/>
                  <a:gd name="T59" fmla="*/ 223 h 737"/>
                  <a:gd name="T60" fmla="*/ 625 w 848"/>
                  <a:gd name="T61" fmla="*/ 170 h 737"/>
                  <a:gd name="T62" fmla="*/ 697 w 848"/>
                  <a:gd name="T63" fmla="*/ 117 h 737"/>
                  <a:gd name="T64" fmla="*/ 770 w 848"/>
                  <a:gd name="T65" fmla="*/ 69 h 737"/>
                  <a:gd name="T66" fmla="*/ 848 w 848"/>
                  <a:gd name="T67" fmla="*/ 24 h 737"/>
                  <a:gd name="T68" fmla="*/ 819 w 848"/>
                  <a:gd name="T69" fmla="*/ 0 h 737"/>
                  <a:gd name="T70" fmla="*/ 819 w 848"/>
                  <a:gd name="T71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48" h="737">
                    <a:moveTo>
                      <a:pt x="819" y="0"/>
                    </a:moveTo>
                    <a:lnTo>
                      <a:pt x="814" y="0"/>
                    </a:lnTo>
                    <a:lnTo>
                      <a:pt x="794" y="8"/>
                    </a:lnTo>
                    <a:lnTo>
                      <a:pt x="765" y="16"/>
                    </a:lnTo>
                    <a:lnTo>
                      <a:pt x="731" y="36"/>
                    </a:lnTo>
                    <a:lnTo>
                      <a:pt x="683" y="61"/>
                    </a:lnTo>
                    <a:lnTo>
                      <a:pt x="634" y="89"/>
                    </a:lnTo>
                    <a:lnTo>
                      <a:pt x="581" y="121"/>
                    </a:lnTo>
                    <a:lnTo>
                      <a:pt x="523" y="166"/>
                    </a:lnTo>
                    <a:lnTo>
                      <a:pt x="455" y="211"/>
                    </a:lnTo>
                    <a:lnTo>
                      <a:pt x="387" y="263"/>
                    </a:lnTo>
                    <a:lnTo>
                      <a:pt x="319" y="328"/>
                    </a:lnTo>
                    <a:lnTo>
                      <a:pt x="256" y="397"/>
                    </a:lnTo>
                    <a:lnTo>
                      <a:pt x="184" y="470"/>
                    </a:lnTo>
                    <a:lnTo>
                      <a:pt x="121" y="551"/>
                    </a:lnTo>
                    <a:lnTo>
                      <a:pt x="53" y="640"/>
                    </a:lnTo>
                    <a:lnTo>
                      <a:pt x="0" y="737"/>
                    </a:lnTo>
                    <a:lnTo>
                      <a:pt x="58" y="692"/>
                    </a:lnTo>
                    <a:lnTo>
                      <a:pt x="63" y="688"/>
                    </a:lnTo>
                    <a:lnTo>
                      <a:pt x="72" y="672"/>
                    </a:lnTo>
                    <a:lnTo>
                      <a:pt x="92" y="648"/>
                    </a:lnTo>
                    <a:lnTo>
                      <a:pt x="121" y="619"/>
                    </a:lnTo>
                    <a:lnTo>
                      <a:pt x="155" y="579"/>
                    </a:lnTo>
                    <a:lnTo>
                      <a:pt x="198" y="539"/>
                    </a:lnTo>
                    <a:lnTo>
                      <a:pt x="247" y="494"/>
                    </a:lnTo>
                    <a:lnTo>
                      <a:pt x="305" y="445"/>
                    </a:lnTo>
                    <a:lnTo>
                      <a:pt x="358" y="389"/>
                    </a:lnTo>
                    <a:lnTo>
                      <a:pt x="421" y="336"/>
                    </a:lnTo>
                    <a:lnTo>
                      <a:pt x="484" y="275"/>
                    </a:lnTo>
                    <a:lnTo>
                      <a:pt x="557" y="223"/>
                    </a:lnTo>
                    <a:lnTo>
                      <a:pt x="625" y="170"/>
                    </a:lnTo>
                    <a:lnTo>
                      <a:pt x="697" y="117"/>
                    </a:lnTo>
                    <a:lnTo>
                      <a:pt x="770" y="69"/>
                    </a:lnTo>
                    <a:lnTo>
                      <a:pt x="848" y="24"/>
                    </a:lnTo>
                    <a:lnTo>
                      <a:pt x="819" y="0"/>
                    </a:lnTo>
                    <a:lnTo>
                      <a:pt x="8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1" name="Freeform 41"/>
              <p:cNvSpPr>
                <a:spLocks/>
              </p:cNvSpPr>
              <p:nvPr/>
            </p:nvSpPr>
            <p:spPr bwMode="auto">
              <a:xfrm>
                <a:off x="7433546" y="1908972"/>
                <a:ext cx="173269" cy="56679"/>
              </a:xfrm>
              <a:custGeom>
                <a:avLst/>
                <a:gdLst>
                  <a:gd name="T0" fmla="*/ 0 w 804"/>
                  <a:gd name="T1" fmla="*/ 263 h 263"/>
                  <a:gd name="T2" fmla="*/ 0 w 804"/>
                  <a:gd name="T3" fmla="*/ 259 h 263"/>
                  <a:gd name="T4" fmla="*/ 14 w 804"/>
                  <a:gd name="T5" fmla="*/ 259 h 263"/>
                  <a:gd name="T6" fmla="*/ 39 w 804"/>
                  <a:gd name="T7" fmla="*/ 255 h 263"/>
                  <a:gd name="T8" fmla="*/ 73 w 804"/>
                  <a:gd name="T9" fmla="*/ 255 h 263"/>
                  <a:gd name="T10" fmla="*/ 111 w 804"/>
                  <a:gd name="T11" fmla="*/ 247 h 263"/>
                  <a:gd name="T12" fmla="*/ 165 w 804"/>
                  <a:gd name="T13" fmla="*/ 243 h 263"/>
                  <a:gd name="T14" fmla="*/ 213 w 804"/>
                  <a:gd name="T15" fmla="*/ 235 h 263"/>
                  <a:gd name="T16" fmla="*/ 276 w 804"/>
                  <a:gd name="T17" fmla="*/ 222 h 263"/>
                  <a:gd name="T18" fmla="*/ 334 w 804"/>
                  <a:gd name="T19" fmla="*/ 206 h 263"/>
                  <a:gd name="T20" fmla="*/ 402 w 804"/>
                  <a:gd name="T21" fmla="*/ 190 h 263"/>
                  <a:gd name="T22" fmla="*/ 465 w 804"/>
                  <a:gd name="T23" fmla="*/ 170 h 263"/>
                  <a:gd name="T24" fmla="*/ 538 w 804"/>
                  <a:gd name="T25" fmla="*/ 145 h 263"/>
                  <a:gd name="T26" fmla="*/ 606 w 804"/>
                  <a:gd name="T27" fmla="*/ 117 h 263"/>
                  <a:gd name="T28" fmla="*/ 674 w 804"/>
                  <a:gd name="T29" fmla="*/ 81 h 263"/>
                  <a:gd name="T30" fmla="*/ 737 w 804"/>
                  <a:gd name="T31" fmla="*/ 44 h 263"/>
                  <a:gd name="T32" fmla="*/ 804 w 804"/>
                  <a:gd name="T33" fmla="*/ 4 h 263"/>
                  <a:gd name="T34" fmla="*/ 746 w 804"/>
                  <a:gd name="T35" fmla="*/ 0 h 263"/>
                  <a:gd name="T36" fmla="*/ 737 w 804"/>
                  <a:gd name="T37" fmla="*/ 0 h 263"/>
                  <a:gd name="T38" fmla="*/ 727 w 804"/>
                  <a:gd name="T39" fmla="*/ 4 h 263"/>
                  <a:gd name="T40" fmla="*/ 707 w 804"/>
                  <a:gd name="T41" fmla="*/ 12 h 263"/>
                  <a:gd name="T42" fmla="*/ 688 w 804"/>
                  <a:gd name="T43" fmla="*/ 28 h 263"/>
                  <a:gd name="T44" fmla="*/ 654 w 804"/>
                  <a:gd name="T45" fmla="*/ 40 h 263"/>
                  <a:gd name="T46" fmla="*/ 620 w 804"/>
                  <a:gd name="T47" fmla="*/ 60 h 263"/>
                  <a:gd name="T48" fmla="*/ 581 w 804"/>
                  <a:gd name="T49" fmla="*/ 81 h 263"/>
                  <a:gd name="T50" fmla="*/ 533 w 804"/>
                  <a:gd name="T51" fmla="*/ 101 h 263"/>
                  <a:gd name="T52" fmla="*/ 480 w 804"/>
                  <a:gd name="T53" fmla="*/ 117 h 263"/>
                  <a:gd name="T54" fmla="*/ 426 w 804"/>
                  <a:gd name="T55" fmla="*/ 133 h 263"/>
                  <a:gd name="T56" fmla="*/ 363 w 804"/>
                  <a:gd name="T57" fmla="*/ 154 h 263"/>
                  <a:gd name="T58" fmla="*/ 300 w 804"/>
                  <a:gd name="T59" fmla="*/ 170 h 263"/>
                  <a:gd name="T60" fmla="*/ 233 w 804"/>
                  <a:gd name="T61" fmla="*/ 182 h 263"/>
                  <a:gd name="T62" fmla="*/ 160 w 804"/>
                  <a:gd name="T63" fmla="*/ 194 h 263"/>
                  <a:gd name="T64" fmla="*/ 82 w 804"/>
                  <a:gd name="T65" fmla="*/ 202 h 263"/>
                  <a:gd name="T66" fmla="*/ 10 w 804"/>
                  <a:gd name="T67" fmla="*/ 210 h 263"/>
                  <a:gd name="T68" fmla="*/ 0 w 804"/>
                  <a:gd name="T69" fmla="*/ 263 h 263"/>
                  <a:gd name="T70" fmla="*/ 0 w 804"/>
                  <a:gd name="T7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04" h="263">
                    <a:moveTo>
                      <a:pt x="0" y="263"/>
                    </a:moveTo>
                    <a:lnTo>
                      <a:pt x="0" y="259"/>
                    </a:lnTo>
                    <a:lnTo>
                      <a:pt x="14" y="259"/>
                    </a:lnTo>
                    <a:lnTo>
                      <a:pt x="39" y="255"/>
                    </a:lnTo>
                    <a:lnTo>
                      <a:pt x="73" y="255"/>
                    </a:lnTo>
                    <a:lnTo>
                      <a:pt x="111" y="247"/>
                    </a:lnTo>
                    <a:lnTo>
                      <a:pt x="165" y="243"/>
                    </a:lnTo>
                    <a:lnTo>
                      <a:pt x="213" y="235"/>
                    </a:lnTo>
                    <a:lnTo>
                      <a:pt x="276" y="222"/>
                    </a:lnTo>
                    <a:lnTo>
                      <a:pt x="334" y="206"/>
                    </a:lnTo>
                    <a:lnTo>
                      <a:pt x="402" y="190"/>
                    </a:lnTo>
                    <a:lnTo>
                      <a:pt x="465" y="170"/>
                    </a:lnTo>
                    <a:lnTo>
                      <a:pt x="538" y="145"/>
                    </a:lnTo>
                    <a:lnTo>
                      <a:pt x="606" y="117"/>
                    </a:lnTo>
                    <a:lnTo>
                      <a:pt x="674" y="81"/>
                    </a:lnTo>
                    <a:lnTo>
                      <a:pt x="737" y="44"/>
                    </a:lnTo>
                    <a:lnTo>
                      <a:pt x="804" y="4"/>
                    </a:lnTo>
                    <a:lnTo>
                      <a:pt x="746" y="0"/>
                    </a:lnTo>
                    <a:lnTo>
                      <a:pt x="737" y="0"/>
                    </a:lnTo>
                    <a:lnTo>
                      <a:pt x="727" y="4"/>
                    </a:lnTo>
                    <a:lnTo>
                      <a:pt x="707" y="12"/>
                    </a:lnTo>
                    <a:lnTo>
                      <a:pt x="688" y="28"/>
                    </a:lnTo>
                    <a:lnTo>
                      <a:pt x="654" y="40"/>
                    </a:lnTo>
                    <a:lnTo>
                      <a:pt x="620" y="60"/>
                    </a:lnTo>
                    <a:lnTo>
                      <a:pt x="581" y="81"/>
                    </a:lnTo>
                    <a:lnTo>
                      <a:pt x="533" y="101"/>
                    </a:lnTo>
                    <a:lnTo>
                      <a:pt x="480" y="117"/>
                    </a:lnTo>
                    <a:lnTo>
                      <a:pt x="426" y="133"/>
                    </a:lnTo>
                    <a:lnTo>
                      <a:pt x="363" y="154"/>
                    </a:lnTo>
                    <a:lnTo>
                      <a:pt x="300" y="170"/>
                    </a:lnTo>
                    <a:lnTo>
                      <a:pt x="233" y="182"/>
                    </a:lnTo>
                    <a:lnTo>
                      <a:pt x="160" y="194"/>
                    </a:lnTo>
                    <a:lnTo>
                      <a:pt x="82" y="202"/>
                    </a:lnTo>
                    <a:lnTo>
                      <a:pt x="10" y="210"/>
                    </a:lnTo>
                    <a:lnTo>
                      <a:pt x="0" y="263"/>
                    </a:lnTo>
                    <a:lnTo>
                      <a:pt x="0" y="2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2" name="Freeform 42"/>
              <p:cNvSpPr>
                <a:spLocks/>
              </p:cNvSpPr>
              <p:nvPr/>
            </p:nvSpPr>
            <p:spPr bwMode="auto">
              <a:xfrm>
                <a:off x="7422986" y="2002288"/>
                <a:ext cx="244387" cy="76721"/>
              </a:xfrm>
              <a:custGeom>
                <a:avLst/>
                <a:gdLst>
                  <a:gd name="T0" fmla="*/ 10 w 1134"/>
                  <a:gd name="T1" fmla="*/ 4 h 356"/>
                  <a:gd name="T2" fmla="*/ 15 w 1134"/>
                  <a:gd name="T3" fmla="*/ 0 h 356"/>
                  <a:gd name="T4" fmla="*/ 34 w 1134"/>
                  <a:gd name="T5" fmla="*/ 0 h 356"/>
                  <a:gd name="T6" fmla="*/ 63 w 1134"/>
                  <a:gd name="T7" fmla="*/ 0 h 356"/>
                  <a:gd name="T8" fmla="*/ 107 w 1134"/>
                  <a:gd name="T9" fmla="*/ 4 h 356"/>
                  <a:gd name="T10" fmla="*/ 156 w 1134"/>
                  <a:gd name="T11" fmla="*/ 8 h 356"/>
                  <a:gd name="T12" fmla="*/ 219 w 1134"/>
                  <a:gd name="T13" fmla="*/ 16 h 356"/>
                  <a:gd name="T14" fmla="*/ 282 w 1134"/>
                  <a:gd name="T15" fmla="*/ 24 h 356"/>
                  <a:gd name="T16" fmla="*/ 364 w 1134"/>
                  <a:gd name="T17" fmla="*/ 44 h 356"/>
                  <a:gd name="T18" fmla="*/ 441 w 1134"/>
                  <a:gd name="T19" fmla="*/ 57 h 356"/>
                  <a:gd name="T20" fmla="*/ 534 w 1134"/>
                  <a:gd name="T21" fmla="*/ 81 h 356"/>
                  <a:gd name="T22" fmla="*/ 621 w 1134"/>
                  <a:gd name="T23" fmla="*/ 109 h 356"/>
                  <a:gd name="T24" fmla="*/ 723 w 1134"/>
                  <a:gd name="T25" fmla="*/ 146 h 356"/>
                  <a:gd name="T26" fmla="*/ 819 w 1134"/>
                  <a:gd name="T27" fmla="*/ 186 h 356"/>
                  <a:gd name="T28" fmla="*/ 921 w 1134"/>
                  <a:gd name="T29" fmla="*/ 235 h 356"/>
                  <a:gd name="T30" fmla="*/ 1028 w 1134"/>
                  <a:gd name="T31" fmla="*/ 291 h 356"/>
                  <a:gd name="T32" fmla="*/ 1134 w 1134"/>
                  <a:gd name="T33" fmla="*/ 356 h 356"/>
                  <a:gd name="T34" fmla="*/ 1062 w 1134"/>
                  <a:gd name="T35" fmla="*/ 340 h 356"/>
                  <a:gd name="T36" fmla="*/ 1052 w 1134"/>
                  <a:gd name="T37" fmla="*/ 336 h 356"/>
                  <a:gd name="T38" fmla="*/ 1033 w 1134"/>
                  <a:gd name="T39" fmla="*/ 332 h 356"/>
                  <a:gd name="T40" fmla="*/ 1004 w 1134"/>
                  <a:gd name="T41" fmla="*/ 316 h 356"/>
                  <a:gd name="T42" fmla="*/ 960 w 1134"/>
                  <a:gd name="T43" fmla="*/ 300 h 356"/>
                  <a:gd name="T44" fmla="*/ 907 w 1134"/>
                  <a:gd name="T45" fmla="*/ 279 h 356"/>
                  <a:gd name="T46" fmla="*/ 849 w 1134"/>
                  <a:gd name="T47" fmla="*/ 259 h 356"/>
                  <a:gd name="T48" fmla="*/ 776 w 1134"/>
                  <a:gd name="T49" fmla="*/ 235 h 356"/>
                  <a:gd name="T50" fmla="*/ 703 w 1134"/>
                  <a:gd name="T51" fmla="*/ 210 h 356"/>
                  <a:gd name="T52" fmla="*/ 621 w 1134"/>
                  <a:gd name="T53" fmla="*/ 182 h 356"/>
                  <a:gd name="T54" fmla="*/ 538 w 1134"/>
                  <a:gd name="T55" fmla="*/ 158 h 356"/>
                  <a:gd name="T56" fmla="*/ 451 w 1134"/>
                  <a:gd name="T57" fmla="*/ 129 h 356"/>
                  <a:gd name="T58" fmla="*/ 364 w 1134"/>
                  <a:gd name="T59" fmla="*/ 105 h 356"/>
                  <a:gd name="T60" fmla="*/ 267 w 1134"/>
                  <a:gd name="T61" fmla="*/ 81 h 356"/>
                  <a:gd name="T62" fmla="*/ 180 w 1134"/>
                  <a:gd name="T63" fmla="*/ 65 h 356"/>
                  <a:gd name="T64" fmla="*/ 88 w 1134"/>
                  <a:gd name="T65" fmla="*/ 44 h 356"/>
                  <a:gd name="T66" fmla="*/ 0 w 1134"/>
                  <a:gd name="T67" fmla="*/ 36 h 356"/>
                  <a:gd name="T68" fmla="*/ 10 w 1134"/>
                  <a:gd name="T69" fmla="*/ 4 h 356"/>
                  <a:gd name="T70" fmla="*/ 10 w 1134"/>
                  <a:gd name="T71" fmla="*/ 4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34" h="356">
                    <a:moveTo>
                      <a:pt x="10" y="4"/>
                    </a:moveTo>
                    <a:lnTo>
                      <a:pt x="15" y="0"/>
                    </a:lnTo>
                    <a:lnTo>
                      <a:pt x="34" y="0"/>
                    </a:lnTo>
                    <a:lnTo>
                      <a:pt x="63" y="0"/>
                    </a:lnTo>
                    <a:lnTo>
                      <a:pt x="107" y="4"/>
                    </a:lnTo>
                    <a:lnTo>
                      <a:pt x="156" y="8"/>
                    </a:lnTo>
                    <a:lnTo>
                      <a:pt x="219" y="16"/>
                    </a:lnTo>
                    <a:lnTo>
                      <a:pt x="282" y="24"/>
                    </a:lnTo>
                    <a:lnTo>
                      <a:pt x="364" y="44"/>
                    </a:lnTo>
                    <a:lnTo>
                      <a:pt x="441" y="57"/>
                    </a:lnTo>
                    <a:lnTo>
                      <a:pt x="534" y="81"/>
                    </a:lnTo>
                    <a:lnTo>
                      <a:pt x="621" y="109"/>
                    </a:lnTo>
                    <a:lnTo>
                      <a:pt x="723" y="146"/>
                    </a:lnTo>
                    <a:lnTo>
                      <a:pt x="819" y="186"/>
                    </a:lnTo>
                    <a:lnTo>
                      <a:pt x="921" y="235"/>
                    </a:lnTo>
                    <a:lnTo>
                      <a:pt x="1028" y="291"/>
                    </a:lnTo>
                    <a:lnTo>
                      <a:pt x="1134" y="356"/>
                    </a:lnTo>
                    <a:lnTo>
                      <a:pt x="1062" y="340"/>
                    </a:lnTo>
                    <a:lnTo>
                      <a:pt x="1052" y="336"/>
                    </a:lnTo>
                    <a:lnTo>
                      <a:pt x="1033" y="332"/>
                    </a:lnTo>
                    <a:lnTo>
                      <a:pt x="1004" y="316"/>
                    </a:lnTo>
                    <a:lnTo>
                      <a:pt x="960" y="300"/>
                    </a:lnTo>
                    <a:lnTo>
                      <a:pt x="907" y="279"/>
                    </a:lnTo>
                    <a:lnTo>
                      <a:pt x="849" y="259"/>
                    </a:lnTo>
                    <a:lnTo>
                      <a:pt x="776" y="235"/>
                    </a:lnTo>
                    <a:lnTo>
                      <a:pt x="703" y="210"/>
                    </a:lnTo>
                    <a:lnTo>
                      <a:pt x="621" y="182"/>
                    </a:lnTo>
                    <a:lnTo>
                      <a:pt x="538" y="158"/>
                    </a:lnTo>
                    <a:lnTo>
                      <a:pt x="451" y="129"/>
                    </a:lnTo>
                    <a:lnTo>
                      <a:pt x="364" y="105"/>
                    </a:lnTo>
                    <a:lnTo>
                      <a:pt x="267" y="81"/>
                    </a:lnTo>
                    <a:lnTo>
                      <a:pt x="180" y="65"/>
                    </a:lnTo>
                    <a:lnTo>
                      <a:pt x="88" y="44"/>
                    </a:lnTo>
                    <a:lnTo>
                      <a:pt x="0" y="36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3" name="Freeform 43"/>
              <p:cNvSpPr>
                <a:spLocks/>
              </p:cNvSpPr>
              <p:nvPr/>
            </p:nvSpPr>
            <p:spPr bwMode="auto">
              <a:xfrm>
                <a:off x="7122351" y="2213487"/>
                <a:ext cx="168097" cy="89867"/>
              </a:xfrm>
              <a:custGeom>
                <a:avLst/>
                <a:gdLst>
                  <a:gd name="T0" fmla="*/ 610 w 780"/>
                  <a:gd name="T1" fmla="*/ 141 h 417"/>
                  <a:gd name="T2" fmla="*/ 576 w 780"/>
                  <a:gd name="T3" fmla="*/ 133 h 417"/>
                  <a:gd name="T4" fmla="*/ 523 w 780"/>
                  <a:gd name="T5" fmla="*/ 121 h 417"/>
                  <a:gd name="T6" fmla="*/ 450 w 780"/>
                  <a:gd name="T7" fmla="*/ 113 h 417"/>
                  <a:gd name="T8" fmla="*/ 373 w 780"/>
                  <a:gd name="T9" fmla="*/ 109 h 417"/>
                  <a:gd name="T10" fmla="*/ 291 w 780"/>
                  <a:gd name="T11" fmla="*/ 117 h 417"/>
                  <a:gd name="T12" fmla="*/ 208 w 780"/>
                  <a:gd name="T13" fmla="*/ 141 h 417"/>
                  <a:gd name="T14" fmla="*/ 135 w 780"/>
                  <a:gd name="T15" fmla="*/ 190 h 417"/>
                  <a:gd name="T16" fmla="*/ 111 w 780"/>
                  <a:gd name="T17" fmla="*/ 235 h 417"/>
                  <a:gd name="T18" fmla="*/ 135 w 780"/>
                  <a:gd name="T19" fmla="*/ 263 h 417"/>
                  <a:gd name="T20" fmla="*/ 184 w 780"/>
                  <a:gd name="T21" fmla="*/ 295 h 417"/>
                  <a:gd name="T22" fmla="*/ 247 w 780"/>
                  <a:gd name="T23" fmla="*/ 328 h 417"/>
                  <a:gd name="T24" fmla="*/ 334 w 780"/>
                  <a:gd name="T25" fmla="*/ 344 h 417"/>
                  <a:gd name="T26" fmla="*/ 450 w 780"/>
                  <a:gd name="T27" fmla="*/ 348 h 417"/>
                  <a:gd name="T28" fmla="*/ 596 w 780"/>
                  <a:gd name="T29" fmla="*/ 320 h 417"/>
                  <a:gd name="T30" fmla="*/ 780 w 780"/>
                  <a:gd name="T31" fmla="*/ 255 h 417"/>
                  <a:gd name="T32" fmla="*/ 756 w 780"/>
                  <a:gd name="T33" fmla="*/ 279 h 417"/>
                  <a:gd name="T34" fmla="*/ 727 w 780"/>
                  <a:gd name="T35" fmla="*/ 307 h 417"/>
                  <a:gd name="T36" fmla="*/ 683 w 780"/>
                  <a:gd name="T37" fmla="*/ 336 h 417"/>
                  <a:gd name="T38" fmla="*/ 630 w 780"/>
                  <a:gd name="T39" fmla="*/ 368 h 417"/>
                  <a:gd name="T40" fmla="*/ 562 w 780"/>
                  <a:gd name="T41" fmla="*/ 392 h 417"/>
                  <a:gd name="T42" fmla="*/ 475 w 780"/>
                  <a:gd name="T43" fmla="*/ 409 h 417"/>
                  <a:gd name="T44" fmla="*/ 383 w 780"/>
                  <a:gd name="T45" fmla="*/ 417 h 417"/>
                  <a:gd name="T46" fmla="*/ 286 w 780"/>
                  <a:gd name="T47" fmla="*/ 409 h 417"/>
                  <a:gd name="T48" fmla="*/ 203 w 780"/>
                  <a:gd name="T49" fmla="*/ 388 h 417"/>
                  <a:gd name="T50" fmla="*/ 135 w 780"/>
                  <a:gd name="T51" fmla="*/ 356 h 417"/>
                  <a:gd name="T52" fmla="*/ 87 w 780"/>
                  <a:gd name="T53" fmla="*/ 324 h 417"/>
                  <a:gd name="T54" fmla="*/ 43 w 780"/>
                  <a:gd name="T55" fmla="*/ 287 h 417"/>
                  <a:gd name="T56" fmla="*/ 19 w 780"/>
                  <a:gd name="T57" fmla="*/ 255 h 417"/>
                  <a:gd name="T58" fmla="*/ 0 w 780"/>
                  <a:gd name="T59" fmla="*/ 226 h 417"/>
                  <a:gd name="T60" fmla="*/ 9 w 780"/>
                  <a:gd name="T61" fmla="*/ 194 h 417"/>
                  <a:gd name="T62" fmla="*/ 29 w 780"/>
                  <a:gd name="T63" fmla="*/ 162 h 417"/>
                  <a:gd name="T64" fmla="*/ 63 w 780"/>
                  <a:gd name="T65" fmla="*/ 121 h 417"/>
                  <a:gd name="T66" fmla="*/ 106 w 780"/>
                  <a:gd name="T67" fmla="*/ 81 h 417"/>
                  <a:gd name="T68" fmla="*/ 169 w 780"/>
                  <a:gd name="T69" fmla="*/ 44 h 417"/>
                  <a:gd name="T70" fmla="*/ 247 w 780"/>
                  <a:gd name="T71" fmla="*/ 16 h 417"/>
                  <a:gd name="T72" fmla="*/ 344 w 780"/>
                  <a:gd name="T73" fmla="*/ 4 h 417"/>
                  <a:gd name="T74" fmla="*/ 426 w 780"/>
                  <a:gd name="T75" fmla="*/ 0 h 417"/>
                  <a:gd name="T76" fmla="*/ 499 w 780"/>
                  <a:gd name="T77" fmla="*/ 16 h 417"/>
                  <a:gd name="T78" fmla="*/ 547 w 780"/>
                  <a:gd name="T79" fmla="*/ 36 h 417"/>
                  <a:gd name="T80" fmla="*/ 581 w 780"/>
                  <a:gd name="T81" fmla="*/ 65 h 417"/>
                  <a:gd name="T82" fmla="*/ 610 w 780"/>
                  <a:gd name="T83" fmla="*/ 117 h 417"/>
                  <a:gd name="T84" fmla="*/ 615 w 780"/>
                  <a:gd name="T85" fmla="*/ 145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0" h="417">
                    <a:moveTo>
                      <a:pt x="615" y="145"/>
                    </a:moveTo>
                    <a:lnTo>
                      <a:pt x="610" y="141"/>
                    </a:lnTo>
                    <a:lnTo>
                      <a:pt x="596" y="141"/>
                    </a:lnTo>
                    <a:lnTo>
                      <a:pt x="576" y="133"/>
                    </a:lnTo>
                    <a:lnTo>
                      <a:pt x="557" y="129"/>
                    </a:lnTo>
                    <a:lnTo>
                      <a:pt x="523" y="121"/>
                    </a:lnTo>
                    <a:lnTo>
                      <a:pt x="489" y="117"/>
                    </a:lnTo>
                    <a:lnTo>
                      <a:pt x="450" y="113"/>
                    </a:lnTo>
                    <a:lnTo>
                      <a:pt x="417" y="113"/>
                    </a:lnTo>
                    <a:lnTo>
                      <a:pt x="373" y="109"/>
                    </a:lnTo>
                    <a:lnTo>
                      <a:pt x="329" y="113"/>
                    </a:lnTo>
                    <a:lnTo>
                      <a:pt x="291" y="117"/>
                    </a:lnTo>
                    <a:lnTo>
                      <a:pt x="247" y="129"/>
                    </a:lnTo>
                    <a:lnTo>
                      <a:pt x="208" y="141"/>
                    </a:lnTo>
                    <a:lnTo>
                      <a:pt x="174" y="166"/>
                    </a:lnTo>
                    <a:lnTo>
                      <a:pt x="135" y="190"/>
                    </a:lnTo>
                    <a:lnTo>
                      <a:pt x="111" y="226"/>
                    </a:lnTo>
                    <a:lnTo>
                      <a:pt x="111" y="235"/>
                    </a:lnTo>
                    <a:lnTo>
                      <a:pt x="126" y="247"/>
                    </a:lnTo>
                    <a:lnTo>
                      <a:pt x="135" y="263"/>
                    </a:lnTo>
                    <a:lnTo>
                      <a:pt x="155" y="275"/>
                    </a:lnTo>
                    <a:lnTo>
                      <a:pt x="184" y="295"/>
                    </a:lnTo>
                    <a:lnTo>
                      <a:pt x="208" y="307"/>
                    </a:lnTo>
                    <a:lnTo>
                      <a:pt x="247" y="328"/>
                    </a:lnTo>
                    <a:lnTo>
                      <a:pt x="286" y="336"/>
                    </a:lnTo>
                    <a:lnTo>
                      <a:pt x="334" y="344"/>
                    </a:lnTo>
                    <a:lnTo>
                      <a:pt x="387" y="348"/>
                    </a:lnTo>
                    <a:lnTo>
                      <a:pt x="450" y="348"/>
                    </a:lnTo>
                    <a:lnTo>
                      <a:pt x="518" y="336"/>
                    </a:lnTo>
                    <a:lnTo>
                      <a:pt x="596" y="320"/>
                    </a:lnTo>
                    <a:lnTo>
                      <a:pt x="683" y="291"/>
                    </a:lnTo>
                    <a:lnTo>
                      <a:pt x="780" y="255"/>
                    </a:lnTo>
                    <a:lnTo>
                      <a:pt x="775" y="263"/>
                    </a:lnTo>
                    <a:lnTo>
                      <a:pt x="756" y="279"/>
                    </a:lnTo>
                    <a:lnTo>
                      <a:pt x="741" y="291"/>
                    </a:lnTo>
                    <a:lnTo>
                      <a:pt x="727" y="307"/>
                    </a:lnTo>
                    <a:lnTo>
                      <a:pt x="707" y="320"/>
                    </a:lnTo>
                    <a:lnTo>
                      <a:pt x="683" y="336"/>
                    </a:lnTo>
                    <a:lnTo>
                      <a:pt x="659" y="352"/>
                    </a:lnTo>
                    <a:lnTo>
                      <a:pt x="630" y="368"/>
                    </a:lnTo>
                    <a:lnTo>
                      <a:pt x="596" y="376"/>
                    </a:lnTo>
                    <a:lnTo>
                      <a:pt x="562" y="392"/>
                    </a:lnTo>
                    <a:lnTo>
                      <a:pt x="518" y="401"/>
                    </a:lnTo>
                    <a:lnTo>
                      <a:pt x="475" y="409"/>
                    </a:lnTo>
                    <a:lnTo>
                      <a:pt x="431" y="417"/>
                    </a:lnTo>
                    <a:lnTo>
                      <a:pt x="383" y="417"/>
                    </a:lnTo>
                    <a:lnTo>
                      <a:pt x="329" y="413"/>
                    </a:lnTo>
                    <a:lnTo>
                      <a:pt x="286" y="409"/>
                    </a:lnTo>
                    <a:lnTo>
                      <a:pt x="242" y="397"/>
                    </a:lnTo>
                    <a:lnTo>
                      <a:pt x="203" y="388"/>
                    </a:lnTo>
                    <a:lnTo>
                      <a:pt x="165" y="368"/>
                    </a:lnTo>
                    <a:lnTo>
                      <a:pt x="135" y="356"/>
                    </a:lnTo>
                    <a:lnTo>
                      <a:pt x="106" y="336"/>
                    </a:lnTo>
                    <a:lnTo>
                      <a:pt x="87" y="324"/>
                    </a:lnTo>
                    <a:lnTo>
                      <a:pt x="63" y="303"/>
                    </a:lnTo>
                    <a:lnTo>
                      <a:pt x="43" y="287"/>
                    </a:lnTo>
                    <a:lnTo>
                      <a:pt x="29" y="267"/>
                    </a:lnTo>
                    <a:lnTo>
                      <a:pt x="19" y="255"/>
                    </a:lnTo>
                    <a:lnTo>
                      <a:pt x="5" y="235"/>
                    </a:lnTo>
                    <a:lnTo>
                      <a:pt x="0" y="226"/>
                    </a:lnTo>
                    <a:lnTo>
                      <a:pt x="0" y="214"/>
                    </a:lnTo>
                    <a:lnTo>
                      <a:pt x="9" y="194"/>
                    </a:lnTo>
                    <a:lnTo>
                      <a:pt x="14" y="174"/>
                    </a:lnTo>
                    <a:lnTo>
                      <a:pt x="29" y="162"/>
                    </a:lnTo>
                    <a:lnTo>
                      <a:pt x="43" y="141"/>
                    </a:lnTo>
                    <a:lnTo>
                      <a:pt x="63" y="121"/>
                    </a:lnTo>
                    <a:lnTo>
                      <a:pt x="82" y="101"/>
                    </a:lnTo>
                    <a:lnTo>
                      <a:pt x="106" y="81"/>
                    </a:lnTo>
                    <a:lnTo>
                      <a:pt x="135" y="60"/>
                    </a:lnTo>
                    <a:lnTo>
                      <a:pt x="169" y="44"/>
                    </a:lnTo>
                    <a:lnTo>
                      <a:pt x="203" y="28"/>
                    </a:lnTo>
                    <a:lnTo>
                      <a:pt x="247" y="16"/>
                    </a:lnTo>
                    <a:lnTo>
                      <a:pt x="291" y="8"/>
                    </a:lnTo>
                    <a:lnTo>
                      <a:pt x="344" y="4"/>
                    </a:lnTo>
                    <a:lnTo>
                      <a:pt x="387" y="0"/>
                    </a:lnTo>
                    <a:lnTo>
                      <a:pt x="426" y="0"/>
                    </a:lnTo>
                    <a:lnTo>
                      <a:pt x="465" y="8"/>
                    </a:lnTo>
                    <a:lnTo>
                      <a:pt x="499" y="16"/>
                    </a:lnTo>
                    <a:lnTo>
                      <a:pt x="523" y="24"/>
                    </a:lnTo>
                    <a:lnTo>
                      <a:pt x="547" y="36"/>
                    </a:lnTo>
                    <a:lnTo>
                      <a:pt x="562" y="48"/>
                    </a:lnTo>
                    <a:lnTo>
                      <a:pt x="581" y="65"/>
                    </a:lnTo>
                    <a:lnTo>
                      <a:pt x="596" y="93"/>
                    </a:lnTo>
                    <a:lnTo>
                      <a:pt x="610" y="117"/>
                    </a:lnTo>
                    <a:lnTo>
                      <a:pt x="610" y="137"/>
                    </a:lnTo>
                    <a:lnTo>
                      <a:pt x="615" y="145"/>
                    </a:lnTo>
                    <a:lnTo>
                      <a:pt x="615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4" name="Freeform 44"/>
              <p:cNvSpPr>
                <a:spLocks/>
              </p:cNvSpPr>
              <p:nvPr/>
            </p:nvSpPr>
            <p:spPr bwMode="auto">
              <a:xfrm>
                <a:off x="7388720" y="2243011"/>
                <a:ext cx="71980" cy="32326"/>
              </a:xfrm>
              <a:custGeom>
                <a:avLst/>
                <a:gdLst>
                  <a:gd name="T0" fmla="*/ 0 w 334"/>
                  <a:gd name="T1" fmla="*/ 106 h 150"/>
                  <a:gd name="T2" fmla="*/ 4 w 334"/>
                  <a:gd name="T3" fmla="*/ 98 h 150"/>
                  <a:gd name="T4" fmla="*/ 29 w 334"/>
                  <a:gd name="T5" fmla="*/ 98 h 150"/>
                  <a:gd name="T6" fmla="*/ 38 w 334"/>
                  <a:gd name="T7" fmla="*/ 89 h 150"/>
                  <a:gd name="T8" fmla="*/ 63 w 334"/>
                  <a:gd name="T9" fmla="*/ 89 h 150"/>
                  <a:gd name="T10" fmla="*/ 82 w 334"/>
                  <a:gd name="T11" fmla="*/ 89 h 150"/>
                  <a:gd name="T12" fmla="*/ 106 w 334"/>
                  <a:gd name="T13" fmla="*/ 89 h 150"/>
                  <a:gd name="T14" fmla="*/ 126 w 334"/>
                  <a:gd name="T15" fmla="*/ 89 h 150"/>
                  <a:gd name="T16" fmla="*/ 155 w 334"/>
                  <a:gd name="T17" fmla="*/ 89 h 150"/>
                  <a:gd name="T18" fmla="*/ 179 w 334"/>
                  <a:gd name="T19" fmla="*/ 89 h 150"/>
                  <a:gd name="T20" fmla="*/ 208 w 334"/>
                  <a:gd name="T21" fmla="*/ 98 h 150"/>
                  <a:gd name="T22" fmla="*/ 232 w 334"/>
                  <a:gd name="T23" fmla="*/ 106 h 150"/>
                  <a:gd name="T24" fmla="*/ 261 w 334"/>
                  <a:gd name="T25" fmla="*/ 118 h 150"/>
                  <a:gd name="T26" fmla="*/ 290 w 334"/>
                  <a:gd name="T27" fmla="*/ 130 h 150"/>
                  <a:gd name="T28" fmla="*/ 319 w 334"/>
                  <a:gd name="T29" fmla="*/ 150 h 150"/>
                  <a:gd name="T30" fmla="*/ 319 w 334"/>
                  <a:gd name="T31" fmla="*/ 146 h 150"/>
                  <a:gd name="T32" fmla="*/ 324 w 334"/>
                  <a:gd name="T33" fmla="*/ 134 h 150"/>
                  <a:gd name="T34" fmla="*/ 329 w 334"/>
                  <a:gd name="T35" fmla="*/ 118 h 150"/>
                  <a:gd name="T36" fmla="*/ 334 w 334"/>
                  <a:gd name="T37" fmla="*/ 98 h 150"/>
                  <a:gd name="T38" fmla="*/ 324 w 334"/>
                  <a:gd name="T39" fmla="*/ 73 h 150"/>
                  <a:gd name="T40" fmla="*/ 305 w 334"/>
                  <a:gd name="T41" fmla="*/ 49 h 150"/>
                  <a:gd name="T42" fmla="*/ 285 w 334"/>
                  <a:gd name="T43" fmla="*/ 37 h 150"/>
                  <a:gd name="T44" fmla="*/ 266 w 334"/>
                  <a:gd name="T45" fmla="*/ 25 h 150"/>
                  <a:gd name="T46" fmla="*/ 237 w 334"/>
                  <a:gd name="T47" fmla="*/ 8 h 150"/>
                  <a:gd name="T48" fmla="*/ 208 w 334"/>
                  <a:gd name="T49" fmla="*/ 0 h 150"/>
                  <a:gd name="T50" fmla="*/ 14 w 334"/>
                  <a:gd name="T51" fmla="*/ 73 h 150"/>
                  <a:gd name="T52" fmla="*/ 0 w 334"/>
                  <a:gd name="T53" fmla="*/ 106 h 150"/>
                  <a:gd name="T54" fmla="*/ 0 w 334"/>
                  <a:gd name="T55" fmla="*/ 10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4" h="150">
                    <a:moveTo>
                      <a:pt x="0" y="106"/>
                    </a:moveTo>
                    <a:lnTo>
                      <a:pt x="4" y="98"/>
                    </a:lnTo>
                    <a:lnTo>
                      <a:pt x="29" y="98"/>
                    </a:lnTo>
                    <a:lnTo>
                      <a:pt x="38" y="89"/>
                    </a:lnTo>
                    <a:lnTo>
                      <a:pt x="63" y="89"/>
                    </a:lnTo>
                    <a:lnTo>
                      <a:pt x="82" y="89"/>
                    </a:lnTo>
                    <a:lnTo>
                      <a:pt x="106" y="89"/>
                    </a:lnTo>
                    <a:lnTo>
                      <a:pt x="126" y="89"/>
                    </a:lnTo>
                    <a:lnTo>
                      <a:pt x="155" y="89"/>
                    </a:lnTo>
                    <a:lnTo>
                      <a:pt x="179" y="89"/>
                    </a:lnTo>
                    <a:lnTo>
                      <a:pt x="208" y="98"/>
                    </a:lnTo>
                    <a:lnTo>
                      <a:pt x="232" y="106"/>
                    </a:lnTo>
                    <a:lnTo>
                      <a:pt x="261" y="118"/>
                    </a:lnTo>
                    <a:lnTo>
                      <a:pt x="290" y="130"/>
                    </a:lnTo>
                    <a:lnTo>
                      <a:pt x="319" y="150"/>
                    </a:lnTo>
                    <a:lnTo>
                      <a:pt x="319" y="146"/>
                    </a:lnTo>
                    <a:lnTo>
                      <a:pt x="324" y="134"/>
                    </a:lnTo>
                    <a:lnTo>
                      <a:pt x="329" y="118"/>
                    </a:lnTo>
                    <a:lnTo>
                      <a:pt x="334" y="98"/>
                    </a:lnTo>
                    <a:lnTo>
                      <a:pt x="324" y="73"/>
                    </a:lnTo>
                    <a:lnTo>
                      <a:pt x="305" y="49"/>
                    </a:lnTo>
                    <a:lnTo>
                      <a:pt x="285" y="37"/>
                    </a:lnTo>
                    <a:lnTo>
                      <a:pt x="266" y="25"/>
                    </a:lnTo>
                    <a:lnTo>
                      <a:pt x="237" y="8"/>
                    </a:lnTo>
                    <a:lnTo>
                      <a:pt x="208" y="0"/>
                    </a:lnTo>
                    <a:lnTo>
                      <a:pt x="14" y="73"/>
                    </a:lnTo>
                    <a:lnTo>
                      <a:pt x="0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5" name="Freeform 45"/>
              <p:cNvSpPr>
                <a:spLocks/>
              </p:cNvSpPr>
              <p:nvPr/>
            </p:nvSpPr>
            <p:spPr bwMode="auto">
              <a:xfrm>
                <a:off x="8067574" y="1548641"/>
                <a:ext cx="185769" cy="445673"/>
              </a:xfrm>
              <a:custGeom>
                <a:avLst/>
                <a:gdLst>
                  <a:gd name="T0" fmla="*/ 305 w 862"/>
                  <a:gd name="T1" fmla="*/ 2060 h 2068"/>
                  <a:gd name="T2" fmla="*/ 339 w 862"/>
                  <a:gd name="T3" fmla="*/ 2008 h 2068"/>
                  <a:gd name="T4" fmla="*/ 402 w 862"/>
                  <a:gd name="T5" fmla="*/ 1915 h 2068"/>
                  <a:gd name="T6" fmla="*/ 479 w 862"/>
                  <a:gd name="T7" fmla="*/ 1785 h 2068"/>
                  <a:gd name="T8" fmla="*/ 557 w 862"/>
                  <a:gd name="T9" fmla="*/ 1623 h 2068"/>
                  <a:gd name="T10" fmla="*/ 620 w 862"/>
                  <a:gd name="T11" fmla="*/ 1433 h 2068"/>
                  <a:gd name="T12" fmla="*/ 664 w 862"/>
                  <a:gd name="T13" fmla="*/ 1222 h 2068"/>
                  <a:gd name="T14" fmla="*/ 673 w 862"/>
                  <a:gd name="T15" fmla="*/ 992 h 2068"/>
                  <a:gd name="T16" fmla="*/ 634 w 862"/>
                  <a:gd name="T17" fmla="*/ 757 h 2068"/>
                  <a:gd name="T18" fmla="*/ 557 w 862"/>
                  <a:gd name="T19" fmla="*/ 558 h 2068"/>
                  <a:gd name="T20" fmla="*/ 455 w 862"/>
                  <a:gd name="T21" fmla="*/ 388 h 2068"/>
                  <a:gd name="T22" fmla="*/ 344 w 862"/>
                  <a:gd name="T23" fmla="*/ 259 h 2068"/>
                  <a:gd name="T24" fmla="*/ 232 w 862"/>
                  <a:gd name="T25" fmla="*/ 157 h 2068"/>
                  <a:gd name="T26" fmla="*/ 126 w 862"/>
                  <a:gd name="T27" fmla="*/ 85 h 2068"/>
                  <a:gd name="T28" fmla="*/ 48 w 862"/>
                  <a:gd name="T29" fmla="*/ 44 h 2068"/>
                  <a:gd name="T30" fmla="*/ 4 w 862"/>
                  <a:gd name="T31" fmla="*/ 24 h 2068"/>
                  <a:gd name="T32" fmla="*/ 160 w 862"/>
                  <a:gd name="T33" fmla="*/ 0 h 2068"/>
                  <a:gd name="T34" fmla="*/ 179 w 862"/>
                  <a:gd name="T35" fmla="*/ 4 h 2068"/>
                  <a:gd name="T36" fmla="*/ 242 w 862"/>
                  <a:gd name="T37" fmla="*/ 28 h 2068"/>
                  <a:gd name="T38" fmla="*/ 339 w 862"/>
                  <a:gd name="T39" fmla="*/ 72 h 2068"/>
                  <a:gd name="T40" fmla="*/ 450 w 862"/>
                  <a:gd name="T41" fmla="*/ 145 h 2068"/>
                  <a:gd name="T42" fmla="*/ 562 w 862"/>
                  <a:gd name="T43" fmla="*/ 247 h 2068"/>
                  <a:gd name="T44" fmla="*/ 678 w 862"/>
                  <a:gd name="T45" fmla="*/ 388 h 2068"/>
                  <a:gd name="T46" fmla="*/ 775 w 862"/>
                  <a:gd name="T47" fmla="*/ 562 h 2068"/>
                  <a:gd name="T48" fmla="*/ 843 w 862"/>
                  <a:gd name="T49" fmla="*/ 789 h 2068"/>
                  <a:gd name="T50" fmla="*/ 862 w 862"/>
                  <a:gd name="T51" fmla="*/ 1032 h 2068"/>
                  <a:gd name="T52" fmla="*/ 828 w 862"/>
                  <a:gd name="T53" fmla="*/ 1259 h 2068"/>
                  <a:gd name="T54" fmla="*/ 765 w 862"/>
                  <a:gd name="T55" fmla="*/ 1469 h 2068"/>
                  <a:gd name="T56" fmla="*/ 678 w 862"/>
                  <a:gd name="T57" fmla="*/ 1656 h 2068"/>
                  <a:gd name="T58" fmla="*/ 586 w 862"/>
                  <a:gd name="T59" fmla="*/ 1805 h 2068"/>
                  <a:gd name="T60" fmla="*/ 508 w 862"/>
                  <a:gd name="T61" fmla="*/ 1927 h 2068"/>
                  <a:gd name="T62" fmla="*/ 450 w 862"/>
                  <a:gd name="T63" fmla="*/ 2000 h 2068"/>
                  <a:gd name="T64" fmla="*/ 426 w 862"/>
                  <a:gd name="T65" fmla="*/ 2028 h 2068"/>
                  <a:gd name="T66" fmla="*/ 305 w 862"/>
                  <a:gd name="T67" fmla="*/ 2068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2" h="2068">
                    <a:moveTo>
                      <a:pt x="305" y="2068"/>
                    </a:moveTo>
                    <a:lnTo>
                      <a:pt x="305" y="2060"/>
                    </a:lnTo>
                    <a:lnTo>
                      <a:pt x="319" y="2040"/>
                    </a:lnTo>
                    <a:lnTo>
                      <a:pt x="339" y="2008"/>
                    </a:lnTo>
                    <a:lnTo>
                      <a:pt x="373" y="1967"/>
                    </a:lnTo>
                    <a:lnTo>
                      <a:pt x="402" y="1915"/>
                    </a:lnTo>
                    <a:lnTo>
                      <a:pt x="441" y="1854"/>
                    </a:lnTo>
                    <a:lnTo>
                      <a:pt x="479" y="1785"/>
                    </a:lnTo>
                    <a:lnTo>
                      <a:pt x="523" y="1712"/>
                    </a:lnTo>
                    <a:lnTo>
                      <a:pt x="557" y="1623"/>
                    </a:lnTo>
                    <a:lnTo>
                      <a:pt x="596" y="1530"/>
                    </a:lnTo>
                    <a:lnTo>
                      <a:pt x="620" y="1433"/>
                    </a:lnTo>
                    <a:lnTo>
                      <a:pt x="649" y="1332"/>
                    </a:lnTo>
                    <a:lnTo>
                      <a:pt x="664" y="1222"/>
                    </a:lnTo>
                    <a:lnTo>
                      <a:pt x="673" y="1109"/>
                    </a:lnTo>
                    <a:lnTo>
                      <a:pt x="673" y="992"/>
                    </a:lnTo>
                    <a:lnTo>
                      <a:pt x="664" y="878"/>
                    </a:lnTo>
                    <a:lnTo>
                      <a:pt x="634" y="757"/>
                    </a:lnTo>
                    <a:lnTo>
                      <a:pt x="601" y="655"/>
                    </a:lnTo>
                    <a:lnTo>
                      <a:pt x="557" y="558"/>
                    </a:lnTo>
                    <a:lnTo>
                      <a:pt x="508" y="469"/>
                    </a:lnTo>
                    <a:lnTo>
                      <a:pt x="455" y="388"/>
                    </a:lnTo>
                    <a:lnTo>
                      <a:pt x="402" y="319"/>
                    </a:lnTo>
                    <a:lnTo>
                      <a:pt x="344" y="259"/>
                    </a:lnTo>
                    <a:lnTo>
                      <a:pt x="290" y="206"/>
                    </a:lnTo>
                    <a:lnTo>
                      <a:pt x="232" y="157"/>
                    </a:lnTo>
                    <a:lnTo>
                      <a:pt x="179" y="121"/>
                    </a:lnTo>
                    <a:lnTo>
                      <a:pt x="126" y="85"/>
                    </a:lnTo>
                    <a:lnTo>
                      <a:pt x="87" y="64"/>
                    </a:lnTo>
                    <a:lnTo>
                      <a:pt x="48" y="44"/>
                    </a:lnTo>
                    <a:lnTo>
                      <a:pt x="24" y="32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79" y="4"/>
                    </a:lnTo>
                    <a:lnTo>
                      <a:pt x="208" y="12"/>
                    </a:lnTo>
                    <a:lnTo>
                      <a:pt x="242" y="28"/>
                    </a:lnTo>
                    <a:lnTo>
                      <a:pt x="286" y="44"/>
                    </a:lnTo>
                    <a:lnTo>
                      <a:pt x="339" y="72"/>
                    </a:lnTo>
                    <a:lnTo>
                      <a:pt x="387" y="105"/>
                    </a:lnTo>
                    <a:lnTo>
                      <a:pt x="450" y="145"/>
                    </a:lnTo>
                    <a:lnTo>
                      <a:pt x="504" y="194"/>
                    </a:lnTo>
                    <a:lnTo>
                      <a:pt x="562" y="247"/>
                    </a:lnTo>
                    <a:lnTo>
                      <a:pt x="620" y="311"/>
                    </a:lnTo>
                    <a:lnTo>
                      <a:pt x="678" y="388"/>
                    </a:lnTo>
                    <a:lnTo>
                      <a:pt x="727" y="469"/>
                    </a:lnTo>
                    <a:lnTo>
                      <a:pt x="775" y="562"/>
                    </a:lnTo>
                    <a:lnTo>
                      <a:pt x="814" y="668"/>
                    </a:lnTo>
                    <a:lnTo>
                      <a:pt x="843" y="789"/>
                    </a:lnTo>
                    <a:lnTo>
                      <a:pt x="857" y="906"/>
                    </a:lnTo>
                    <a:lnTo>
                      <a:pt x="862" y="1032"/>
                    </a:lnTo>
                    <a:lnTo>
                      <a:pt x="848" y="1145"/>
                    </a:lnTo>
                    <a:lnTo>
                      <a:pt x="828" y="1259"/>
                    </a:lnTo>
                    <a:lnTo>
                      <a:pt x="799" y="1364"/>
                    </a:lnTo>
                    <a:lnTo>
                      <a:pt x="765" y="1469"/>
                    </a:lnTo>
                    <a:lnTo>
                      <a:pt x="722" y="1562"/>
                    </a:lnTo>
                    <a:lnTo>
                      <a:pt x="678" y="1656"/>
                    </a:lnTo>
                    <a:lnTo>
                      <a:pt x="630" y="1732"/>
                    </a:lnTo>
                    <a:lnTo>
                      <a:pt x="586" y="1805"/>
                    </a:lnTo>
                    <a:lnTo>
                      <a:pt x="547" y="1870"/>
                    </a:lnTo>
                    <a:lnTo>
                      <a:pt x="508" y="1927"/>
                    </a:lnTo>
                    <a:lnTo>
                      <a:pt x="475" y="1967"/>
                    </a:lnTo>
                    <a:lnTo>
                      <a:pt x="450" y="2000"/>
                    </a:lnTo>
                    <a:lnTo>
                      <a:pt x="431" y="2020"/>
                    </a:lnTo>
                    <a:lnTo>
                      <a:pt x="426" y="2028"/>
                    </a:lnTo>
                    <a:lnTo>
                      <a:pt x="305" y="2068"/>
                    </a:lnTo>
                    <a:lnTo>
                      <a:pt x="305" y="20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6" name="Freeform 46"/>
              <p:cNvSpPr>
                <a:spLocks/>
              </p:cNvSpPr>
              <p:nvPr/>
            </p:nvSpPr>
            <p:spPr bwMode="auto">
              <a:xfrm>
                <a:off x="7775128" y="1735272"/>
                <a:ext cx="241155" cy="149132"/>
              </a:xfrm>
              <a:custGeom>
                <a:avLst/>
                <a:gdLst>
                  <a:gd name="T0" fmla="*/ 38 w 1119"/>
                  <a:gd name="T1" fmla="*/ 0 h 692"/>
                  <a:gd name="T2" fmla="*/ 38 w 1119"/>
                  <a:gd name="T3" fmla="*/ 8 h 692"/>
                  <a:gd name="T4" fmla="*/ 38 w 1119"/>
                  <a:gd name="T5" fmla="*/ 28 h 692"/>
                  <a:gd name="T6" fmla="*/ 48 w 1119"/>
                  <a:gd name="T7" fmla="*/ 57 h 692"/>
                  <a:gd name="T8" fmla="*/ 67 w 1119"/>
                  <a:gd name="T9" fmla="*/ 101 h 692"/>
                  <a:gd name="T10" fmla="*/ 87 w 1119"/>
                  <a:gd name="T11" fmla="*/ 146 h 692"/>
                  <a:gd name="T12" fmla="*/ 121 w 1119"/>
                  <a:gd name="T13" fmla="*/ 202 h 692"/>
                  <a:gd name="T14" fmla="*/ 155 w 1119"/>
                  <a:gd name="T15" fmla="*/ 259 h 692"/>
                  <a:gd name="T16" fmla="*/ 203 w 1119"/>
                  <a:gd name="T17" fmla="*/ 320 h 692"/>
                  <a:gd name="T18" fmla="*/ 256 w 1119"/>
                  <a:gd name="T19" fmla="*/ 377 h 692"/>
                  <a:gd name="T20" fmla="*/ 319 w 1119"/>
                  <a:gd name="T21" fmla="*/ 433 h 692"/>
                  <a:gd name="T22" fmla="*/ 392 w 1119"/>
                  <a:gd name="T23" fmla="*/ 486 h 692"/>
                  <a:gd name="T24" fmla="*/ 484 w 1119"/>
                  <a:gd name="T25" fmla="*/ 534 h 692"/>
                  <a:gd name="T26" fmla="*/ 576 w 1119"/>
                  <a:gd name="T27" fmla="*/ 571 h 692"/>
                  <a:gd name="T28" fmla="*/ 693 w 1119"/>
                  <a:gd name="T29" fmla="*/ 603 h 692"/>
                  <a:gd name="T30" fmla="*/ 814 w 1119"/>
                  <a:gd name="T31" fmla="*/ 619 h 692"/>
                  <a:gd name="T32" fmla="*/ 954 w 1119"/>
                  <a:gd name="T33" fmla="*/ 624 h 692"/>
                  <a:gd name="T34" fmla="*/ 1119 w 1119"/>
                  <a:gd name="T35" fmla="*/ 680 h 692"/>
                  <a:gd name="T36" fmla="*/ 1114 w 1119"/>
                  <a:gd name="T37" fmla="*/ 680 h 692"/>
                  <a:gd name="T38" fmla="*/ 1095 w 1119"/>
                  <a:gd name="T39" fmla="*/ 680 h 692"/>
                  <a:gd name="T40" fmla="*/ 1071 w 1119"/>
                  <a:gd name="T41" fmla="*/ 684 h 692"/>
                  <a:gd name="T42" fmla="*/ 1042 w 1119"/>
                  <a:gd name="T43" fmla="*/ 688 h 692"/>
                  <a:gd name="T44" fmla="*/ 1003 w 1119"/>
                  <a:gd name="T45" fmla="*/ 688 h 692"/>
                  <a:gd name="T46" fmla="*/ 959 w 1119"/>
                  <a:gd name="T47" fmla="*/ 692 h 692"/>
                  <a:gd name="T48" fmla="*/ 906 w 1119"/>
                  <a:gd name="T49" fmla="*/ 692 h 692"/>
                  <a:gd name="T50" fmla="*/ 853 w 1119"/>
                  <a:gd name="T51" fmla="*/ 692 h 692"/>
                  <a:gd name="T52" fmla="*/ 790 w 1119"/>
                  <a:gd name="T53" fmla="*/ 684 h 692"/>
                  <a:gd name="T54" fmla="*/ 731 w 1119"/>
                  <a:gd name="T55" fmla="*/ 676 h 692"/>
                  <a:gd name="T56" fmla="*/ 668 w 1119"/>
                  <a:gd name="T57" fmla="*/ 664 h 692"/>
                  <a:gd name="T58" fmla="*/ 601 w 1119"/>
                  <a:gd name="T59" fmla="*/ 652 h 692"/>
                  <a:gd name="T60" fmla="*/ 533 w 1119"/>
                  <a:gd name="T61" fmla="*/ 632 h 692"/>
                  <a:gd name="T62" fmla="*/ 470 w 1119"/>
                  <a:gd name="T63" fmla="*/ 603 h 692"/>
                  <a:gd name="T64" fmla="*/ 402 w 1119"/>
                  <a:gd name="T65" fmla="*/ 571 h 692"/>
                  <a:gd name="T66" fmla="*/ 344 w 1119"/>
                  <a:gd name="T67" fmla="*/ 538 h 692"/>
                  <a:gd name="T68" fmla="*/ 281 w 1119"/>
                  <a:gd name="T69" fmla="*/ 494 h 692"/>
                  <a:gd name="T70" fmla="*/ 232 w 1119"/>
                  <a:gd name="T71" fmla="*/ 449 h 692"/>
                  <a:gd name="T72" fmla="*/ 184 w 1119"/>
                  <a:gd name="T73" fmla="*/ 409 h 692"/>
                  <a:gd name="T74" fmla="*/ 145 w 1119"/>
                  <a:gd name="T75" fmla="*/ 364 h 692"/>
                  <a:gd name="T76" fmla="*/ 111 w 1119"/>
                  <a:gd name="T77" fmla="*/ 320 h 692"/>
                  <a:gd name="T78" fmla="*/ 87 w 1119"/>
                  <a:gd name="T79" fmla="*/ 279 h 692"/>
                  <a:gd name="T80" fmla="*/ 63 w 1119"/>
                  <a:gd name="T81" fmla="*/ 239 h 692"/>
                  <a:gd name="T82" fmla="*/ 48 w 1119"/>
                  <a:gd name="T83" fmla="*/ 206 h 692"/>
                  <a:gd name="T84" fmla="*/ 29 w 1119"/>
                  <a:gd name="T85" fmla="*/ 166 h 692"/>
                  <a:gd name="T86" fmla="*/ 19 w 1119"/>
                  <a:gd name="T87" fmla="*/ 134 h 692"/>
                  <a:gd name="T88" fmla="*/ 9 w 1119"/>
                  <a:gd name="T89" fmla="*/ 105 h 692"/>
                  <a:gd name="T90" fmla="*/ 4 w 1119"/>
                  <a:gd name="T91" fmla="*/ 81 h 692"/>
                  <a:gd name="T92" fmla="*/ 0 w 1119"/>
                  <a:gd name="T93" fmla="*/ 61 h 692"/>
                  <a:gd name="T94" fmla="*/ 0 w 1119"/>
                  <a:gd name="T95" fmla="*/ 49 h 692"/>
                  <a:gd name="T96" fmla="*/ 0 w 1119"/>
                  <a:gd name="T97" fmla="*/ 36 h 692"/>
                  <a:gd name="T98" fmla="*/ 38 w 1119"/>
                  <a:gd name="T99" fmla="*/ 0 h 692"/>
                  <a:gd name="T100" fmla="*/ 38 w 1119"/>
                  <a:gd name="T101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19" h="692">
                    <a:moveTo>
                      <a:pt x="38" y="0"/>
                    </a:moveTo>
                    <a:lnTo>
                      <a:pt x="38" y="8"/>
                    </a:lnTo>
                    <a:lnTo>
                      <a:pt x="38" y="28"/>
                    </a:lnTo>
                    <a:lnTo>
                      <a:pt x="48" y="57"/>
                    </a:lnTo>
                    <a:lnTo>
                      <a:pt x="67" y="101"/>
                    </a:lnTo>
                    <a:lnTo>
                      <a:pt x="87" y="146"/>
                    </a:lnTo>
                    <a:lnTo>
                      <a:pt x="121" y="202"/>
                    </a:lnTo>
                    <a:lnTo>
                      <a:pt x="155" y="259"/>
                    </a:lnTo>
                    <a:lnTo>
                      <a:pt x="203" y="320"/>
                    </a:lnTo>
                    <a:lnTo>
                      <a:pt x="256" y="377"/>
                    </a:lnTo>
                    <a:lnTo>
                      <a:pt x="319" y="433"/>
                    </a:lnTo>
                    <a:lnTo>
                      <a:pt x="392" y="486"/>
                    </a:lnTo>
                    <a:lnTo>
                      <a:pt x="484" y="534"/>
                    </a:lnTo>
                    <a:lnTo>
                      <a:pt x="576" y="571"/>
                    </a:lnTo>
                    <a:lnTo>
                      <a:pt x="693" y="603"/>
                    </a:lnTo>
                    <a:lnTo>
                      <a:pt x="814" y="619"/>
                    </a:lnTo>
                    <a:lnTo>
                      <a:pt x="954" y="624"/>
                    </a:lnTo>
                    <a:lnTo>
                      <a:pt x="1119" y="680"/>
                    </a:lnTo>
                    <a:lnTo>
                      <a:pt x="1114" y="680"/>
                    </a:lnTo>
                    <a:lnTo>
                      <a:pt x="1095" y="680"/>
                    </a:lnTo>
                    <a:lnTo>
                      <a:pt x="1071" y="684"/>
                    </a:lnTo>
                    <a:lnTo>
                      <a:pt x="1042" y="688"/>
                    </a:lnTo>
                    <a:lnTo>
                      <a:pt x="1003" y="688"/>
                    </a:lnTo>
                    <a:lnTo>
                      <a:pt x="959" y="692"/>
                    </a:lnTo>
                    <a:lnTo>
                      <a:pt x="906" y="692"/>
                    </a:lnTo>
                    <a:lnTo>
                      <a:pt x="853" y="692"/>
                    </a:lnTo>
                    <a:lnTo>
                      <a:pt x="790" y="684"/>
                    </a:lnTo>
                    <a:lnTo>
                      <a:pt x="731" y="676"/>
                    </a:lnTo>
                    <a:lnTo>
                      <a:pt x="668" y="664"/>
                    </a:lnTo>
                    <a:lnTo>
                      <a:pt x="601" y="652"/>
                    </a:lnTo>
                    <a:lnTo>
                      <a:pt x="533" y="632"/>
                    </a:lnTo>
                    <a:lnTo>
                      <a:pt x="470" y="603"/>
                    </a:lnTo>
                    <a:lnTo>
                      <a:pt x="402" y="571"/>
                    </a:lnTo>
                    <a:lnTo>
                      <a:pt x="344" y="538"/>
                    </a:lnTo>
                    <a:lnTo>
                      <a:pt x="281" y="494"/>
                    </a:lnTo>
                    <a:lnTo>
                      <a:pt x="232" y="449"/>
                    </a:lnTo>
                    <a:lnTo>
                      <a:pt x="184" y="409"/>
                    </a:lnTo>
                    <a:lnTo>
                      <a:pt x="145" y="364"/>
                    </a:lnTo>
                    <a:lnTo>
                      <a:pt x="111" y="320"/>
                    </a:lnTo>
                    <a:lnTo>
                      <a:pt x="87" y="279"/>
                    </a:lnTo>
                    <a:lnTo>
                      <a:pt x="63" y="239"/>
                    </a:lnTo>
                    <a:lnTo>
                      <a:pt x="48" y="206"/>
                    </a:lnTo>
                    <a:lnTo>
                      <a:pt x="29" y="166"/>
                    </a:lnTo>
                    <a:lnTo>
                      <a:pt x="19" y="134"/>
                    </a:lnTo>
                    <a:lnTo>
                      <a:pt x="9" y="105"/>
                    </a:lnTo>
                    <a:lnTo>
                      <a:pt x="4" y="81"/>
                    </a:lnTo>
                    <a:lnTo>
                      <a:pt x="0" y="61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7" name="Freeform 47"/>
              <p:cNvSpPr>
                <a:spLocks/>
              </p:cNvSpPr>
              <p:nvPr/>
            </p:nvSpPr>
            <p:spPr bwMode="auto">
              <a:xfrm>
                <a:off x="7749914" y="2161118"/>
                <a:ext cx="139003" cy="68963"/>
              </a:xfrm>
              <a:custGeom>
                <a:avLst/>
                <a:gdLst>
                  <a:gd name="T0" fmla="*/ 383 w 645"/>
                  <a:gd name="T1" fmla="*/ 12 h 320"/>
                  <a:gd name="T2" fmla="*/ 349 w 645"/>
                  <a:gd name="T3" fmla="*/ 20 h 320"/>
                  <a:gd name="T4" fmla="*/ 306 w 645"/>
                  <a:gd name="T5" fmla="*/ 40 h 320"/>
                  <a:gd name="T6" fmla="*/ 252 w 645"/>
                  <a:gd name="T7" fmla="*/ 69 h 320"/>
                  <a:gd name="T8" fmla="*/ 189 w 645"/>
                  <a:gd name="T9" fmla="*/ 101 h 320"/>
                  <a:gd name="T10" fmla="*/ 136 w 645"/>
                  <a:gd name="T11" fmla="*/ 133 h 320"/>
                  <a:gd name="T12" fmla="*/ 102 w 645"/>
                  <a:gd name="T13" fmla="*/ 174 h 320"/>
                  <a:gd name="T14" fmla="*/ 88 w 645"/>
                  <a:gd name="T15" fmla="*/ 214 h 320"/>
                  <a:gd name="T16" fmla="*/ 107 w 645"/>
                  <a:gd name="T17" fmla="*/ 243 h 320"/>
                  <a:gd name="T18" fmla="*/ 151 w 645"/>
                  <a:gd name="T19" fmla="*/ 259 h 320"/>
                  <a:gd name="T20" fmla="*/ 214 w 645"/>
                  <a:gd name="T21" fmla="*/ 259 h 320"/>
                  <a:gd name="T22" fmla="*/ 286 w 645"/>
                  <a:gd name="T23" fmla="*/ 243 h 320"/>
                  <a:gd name="T24" fmla="*/ 359 w 645"/>
                  <a:gd name="T25" fmla="*/ 222 h 320"/>
                  <a:gd name="T26" fmla="*/ 427 w 645"/>
                  <a:gd name="T27" fmla="*/ 202 h 320"/>
                  <a:gd name="T28" fmla="*/ 485 w 645"/>
                  <a:gd name="T29" fmla="*/ 182 h 320"/>
                  <a:gd name="T30" fmla="*/ 519 w 645"/>
                  <a:gd name="T31" fmla="*/ 170 h 320"/>
                  <a:gd name="T32" fmla="*/ 645 w 645"/>
                  <a:gd name="T33" fmla="*/ 186 h 320"/>
                  <a:gd name="T34" fmla="*/ 625 w 645"/>
                  <a:gd name="T35" fmla="*/ 194 h 320"/>
                  <a:gd name="T36" fmla="*/ 577 w 645"/>
                  <a:gd name="T37" fmla="*/ 214 h 320"/>
                  <a:gd name="T38" fmla="*/ 504 w 645"/>
                  <a:gd name="T39" fmla="*/ 243 h 320"/>
                  <a:gd name="T40" fmla="*/ 417 w 645"/>
                  <a:gd name="T41" fmla="*/ 275 h 320"/>
                  <a:gd name="T42" fmla="*/ 320 w 645"/>
                  <a:gd name="T43" fmla="*/ 299 h 320"/>
                  <a:gd name="T44" fmla="*/ 228 w 645"/>
                  <a:gd name="T45" fmla="*/ 320 h 320"/>
                  <a:gd name="T46" fmla="*/ 136 w 645"/>
                  <a:gd name="T47" fmla="*/ 320 h 320"/>
                  <a:gd name="T48" fmla="*/ 68 w 645"/>
                  <a:gd name="T49" fmla="*/ 303 h 320"/>
                  <a:gd name="T50" fmla="*/ 15 w 645"/>
                  <a:gd name="T51" fmla="*/ 267 h 320"/>
                  <a:gd name="T52" fmla="*/ 0 w 645"/>
                  <a:gd name="T53" fmla="*/ 227 h 320"/>
                  <a:gd name="T54" fmla="*/ 10 w 645"/>
                  <a:gd name="T55" fmla="*/ 178 h 320"/>
                  <a:gd name="T56" fmla="*/ 44 w 645"/>
                  <a:gd name="T57" fmla="*/ 133 h 320"/>
                  <a:gd name="T58" fmla="*/ 88 w 645"/>
                  <a:gd name="T59" fmla="*/ 85 h 320"/>
                  <a:gd name="T60" fmla="*/ 151 w 645"/>
                  <a:gd name="T61" fmla="*/ 48 h 320"/>
                  <a:gd name="T62" fmla="*/ 214 w 645"/>
                  <a:gd name="T63" fmla="*/ 12 h 320"/>
                  <a:gd name="T64" fmla="*/ 291 w 645"/>
                  <a:gd name="T65" fmla="*/ 0 h 320"/>
                  <a:gd name="T66" fmla="*/ 388 w 645"/>
                  <a:gd name="T67" fmla="*/ 1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45" h="320">
                    <a:moveTo>
                      <a:pt x="388" y="12"/>
                    </a:moveTo>
                    <a:lnTo>
                      <a:pt x="383" y="12"/>
                    </a:lnTo>
                    <a:lnTo>
                      <a:pt x="373" y="16"/>
                    </a:lnTo>
                    <a:lnTo>
                      <a:pt x="349" y="20"/>
                    </a:lnTo>
                    <a:lnTo>
                      <a:pt x="335" y="32"/>
                    </a:lnTo>
                    <a:lnTo>
                      <a:pt x="306" y="40"/>
                    </a:lnTo>
                    <a:lnTo>
                      <a:pt x="277" y="52"/>
                    </a:lnTo>
                    <a:lnTo>
                      <a:pt x="252" y="69"/>
                    </a:lnTo>
                    <a:lnTo>
                      <a:pt x="223" y="85"/>
                    </a:lnTo>
                    <a:lnTo>
                      <a:pt x="189" y="101"/>
                    </a:lnTo>
                    <a:lnTo>
                      <a:pt x="165" y="117"/>
                    </a:lnTo>
                    <a:lnTo>
                      <a:pt x="136" y="133"/>
                    </a:lnTo>
                    <a:lnTo>
                      <a:pt x="117" y="154"/>
                    </a:lnTo>
                    <a:lnTo>
                      <a:pt x="102" y="174"/>
                    </a:lnTo>
                    <a:lnTo>
                      <a:pt x="92" y="194"/>
                    </a:lnTo>
                    <a:lnTo>
                      <a:pt x="88" y="214"/>
                    </a:lnTo>
                    <a:lnTo>
                      <a:pt x="97" y="235"/>
                    </a:lnTo>
                    <a:lnTo>
                      <a:pt x="107" y="243"/>
                    </a:lnTo>
                    <a:lnTo>
                      <a:pt x="126" y="255"/>
                    </a:lnTo>
                    <a:lnTo>
                      <a:pt x="151" y="259"/>
                    </a:lnTo>
                    <a:lnTo>
                      <a:pt x="180" y="263"/>
                    </a:lnTo>
                    <a:lnTo>
                      <a:pt x="214" y="259"/>
                    </a:lnTo>
                    <a:lnTo>
                      <a:pt x="247" y="255"/>
                    </a:lnTo>
                    <a:lnTo>
                      <a:pt x="286" y="243"/>
                    </a:lnTo>
                    <a:lnTo>
                      <a:pt x="325" y="235"/>
                    </a:lnTo>
                    <a:lnTo>
                      <a:pt x="359" y="222"/>
                    </a:lnTo>
                    <a:lnTo>
                      <a:pt x="398" y="214"/>
                    </a:lnTo>
                    <a:lnTo>
                      <a:pt x="427" y="202"/>
                    </a:lnTo>
                    <a:lnTo>
                      <a:pt x="461" y="194"/>
                    </a:lnTo>
                    <a:lnTo>
                      <a:pt x="485" y="182"/>
                    </a:lnTo>
                    <a:lnTo>
                      <a:pt x="504" y="174"/>
                    </a:lnTo>
                    <a:lnTo>
                      <a:pt x="519" y="170"/>
                    </a:lnTo>
                    <a:lnTo>
                      <a:pt x="524" y="170"/>
                    </a:lnTo>
                    <a:lnTo>
                      <a:pt x="645" y="186"/>
                    </a:lnTo>
                    <a:lnTo>
                      <a:pt x="640" y="186"/>
                    </a:lnTo>
                    <a:lnTo>
                      <a:pt x="625" y="194"/>
                    </a:lnTo>
                    <a:lnTo>
                      <a:pt x="601" y="202"/>
                    </a:lnTo>
                    <a:lnTo>
                      <a:pt x="577" y="214"/>
                    </a:lnTo>
                    <a:lnTo>
                      <a:pt x="543" y="227"/>
                    </a:lnTo>
                    <a:lnTo>
                      <a:pt x="504" y="243"/>
                    </a:lnTo>
                    <a:lnTo>
                      <a:pt x="456" y="259"/>
                    </a:lnTo>
                    <a:lnTo>
                      <a:pt x="417" y="275"/>
                    </a:lnTo>
                    <a:lnTo>
                      <a:pt x="369" y="287"/>
                    </a:lnTo>
                    <a:lnTo>
                      <a:pt x="320" y="299"/>
                    </a:lnTo>
                    <a:lnTo>
                      <a:pt x="267" y="308"/>
                    </a:lnTo>
                    <a:lnTo>
                      <a:pt x="228" y="320"/>
                    </a:lnTo>
                    <a:lnTo>
                      <a:pt x="180" y="320"/>
                    </a:lnTo>
                    <a:lnTo>
                      <a:pt x="136" y="320"/>
                    </a:lnTo>
                    <a:lnTo>
                      <a:pt x="97" y="316"/>
                    </a:lnTo>
                    <a:lnTo>
                      <a:pt x="68" y="303"/>
                    </a:lnTo>
                    <a:lnTo>
                      <a:pt x="34" y="283"/>
                    </a:lnTo>
                    <a:lnTo>
                      <a:pt x="15" y="267"/>
                    </a:lnTo>
                    <a:lnTo>
                      <a:pt x="0" y="247"/>
                    </a:lnTo>
                    <a:lnTo>
                      <a:pt x="0" y="227"/>
                    </a:lnTo>
                    <a:lnTo>
                      <a:pt x="0" y="202"/>
                    </a:lnTo>
                    <a:lnTo>
                      <a:pt x="10" y="178"/>
                    </a:lnTo>
                    <a:lnTo>
                      <a:pt x="20" y="154"/>
                    </a:lnTo>
                    <a:lnTo>
                      <a:pt x="44" y="133"/>
                    </a:lnTo>
                    <a:lnTo>
                      <a:pt x="58" y="105"/>
                    </a:lnTo>
                    <a:lnTo>
                      <a:pt x="88" y="85"/>
                    </a:lnTo>
                    <a:lnTo>
                      <a:pt x="117" y="65"/>
                    </a:lnTo>
                    <a:lnTo>
                      <a:pt x="151" y="48"/>
                    </a:lnTo>
                    <a:lnTo>
                      <a:pt x="180" y="28"/>
                    </a:lnTo>
                    <a:lnTo>
                      <a:pt x="214" y="12"/>
                    </a:lnTo>
                    <a:lnTo>
                      <a:pt x="252" y="4"/>
                    </a:lnTo>
                    <a:lnTo>
                      <a:pt x="291" y="0"/>
                    </a:lnTo>
                    <a:lnTo>
                      <a:pt x="388" y="12"/>
                    </a:lnTo>
                    <a:lnTo>
                      <a:pt x="38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8" name="Freeform 48"/>
              <p:cNvSpPr>
                <a:spLocks/>
              </p:cNvSpPr>
              <p:nvPr/>
            </p:nvSpPr>
            <p:spPr bwMode="auto">
              <a:xfrm>
                <a:off x="7381393" y="1914144"/>
                <a:ext cx="36421" cy="32326"/>
              </a:xfrm>
              <a:custGeom>
                <a:avLst/>
                <a:gdLst>
                  <a:gd name="T0" fmla="*/ 169 w 169"/>
                  <a:gd name="T1" fmla="*/ 57 h 150"/>
                  <a:gd name="T2" fmla="*/ 150 w 169"/>
                  <a:gd name="T3" fmla="*/ 40 h 150"/>
                  <a:gd name="T4" fmla="*/ 135 w 169"/>
                  <a:gd name="T5" fmla="*/ 28 h 150"/>
                  <a:gd name="T6" fmla="*/ 111 w 169"/>
                  <a:gd name="T7" fmla="*/ 16 h 150"/>
                  <a:gd name="T8" fmla="*/ 92 w 169"/>
                  <a:gd name="T9" fmla="*/ 8 h 150"/>
                  <a:gd name="T10" fmla="*/ 67 w 169"/>
                  <a:gd name="T11" fmla="*/ 0 h 150"/>
                  <a:gd name="T12" fmla="*/ 43 w 169"/>
                  <a:gd name="T13" fmla="*/ 0 h 150"/>
                  <a:gd name="T14" fmla="*/ 24 w 169"/>
                  <a:gd name="T15" fmla="*/ 0 h 150"/>
                  <a:gd name="T16" fmla="*/ 9 w 169"/>
                  <a:gd name="T17" fmla="*/ 12 h 150"/>
                  <a:gd name="T18" fmla="*/ 4 w 169"/>
                  <a:gd name="T19" fmla="*/ 12 h 150"/>
                  <a:gd name="T20" fmla="*/ 0 w 169"/>
                  <a:gd name="T21" fmla="*/ 20 h 150"/>
                  <a:gd name="T22" fmla="*/ 0 w 169"/>
                  <a:gd name="T23" fmla="*/ 32 h 150"/>
                  <a:gd name="T24" fmla="*/ 0 w 169"/>
                  <a:gd name="T25" fmla="*/ 53 h 150"/>
                  <a:gd name="T26" fmla="*/ 0 w 169"/>
                  <a:gd name="T27" fmla="*/ 69 h 150"/>
                  <a:gd name="T28" fmla="*/ 14 w 169"/>
                  <a:gd name="T29" fmla="*/ 97 h 150"/>
                  <a:gd name="T30" fmla="*/ 29 w 169"/>
                  <a:gd name="T31" fmla="*/ 121 h 150"/>
                  <a:gd name="T32" fmla="*/ 63 w 169"/>
                  <a:gd name="T33" fmla="*/ 150 h 150"/>
                  <a:gd name="T34" fmla="*/ 169 w 169"/>
                  <a:gd name="T35" fmla="*/ 57 h 150"/>
                  <a:gd name="T36" fmla="*/ 169 w 169"/>
                  <a:gd name="T37" fmla="*/ 5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9" h="150">
                    <a:moveTo>
                      <a:pt x="169" y="57"/>
                    </a:moveTo>
                    <a:lnTo>
                      <a:pt x="150" y="40"/>
                    </a:lnTo>
                    <a:lnTo>
                      <a:pt x="135" y="28"/>
                    </a:lnTo>
                    <a:lnTo>
                      <a:pt x="111" y="16"/>
                    </a:lnTo>
                    <a:lnTo>
                      <a:pt x="92" y="8"/>
                    </a:lnTo>
                    <a:lnTo>
                      <a:pt x="67" y="0"/>
                    </a:lnTo>
                    <a:lnTo>
                      <a:pt x="43" y="0"/>
                    </a:lnTo>
                    <a:lnTo>
                      <a:pt x="24" y="0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0" y="53"/>
                    </a:lnTo>
                    <a:lnTo>
                      <a:pt x="0" y="69"/>
                    </a:lnTo>
                    <a:lnTo>
                      <a:pt x="14" y="97"/>
                    </a:lnTo>
                    <a:lnTo>
                      <a:pt x="29" y="121"/>
                    </a:lnTo>
                    <a:lnTo>
                      <a:pt x="63" y="150"/>
                    </a:lnTo>
                    <a:lnTo>
                      <a:pt x="169" y="57"/>
                    </a:lnTo>
                    <a:lnTo>
                      <a:pt x="169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89" name="Freeform 49"/>
              <p:cNvSpPr>
                <a:spLocks/>
              </p:cNvSpPr>
              <p:nvPr/>
            </p:nvSpPr>
            <p:spPr bwMode="auto">
              <a:xfrm>
                <a:off x="7014812" y="1938497"/>
                <a:ext cx="177364" cy="31464"/>
              </a:xfrm>
              <a:custGeom>
                <a:avLst/>
                <a:gdLst>
                  <a:gd name="T0" fmla="*/ 0 w 823"/>
                  <a:gd name="T1" fmla="*/ 102 h 146"/>
                  <a:gd name="T2" fmla="*/ 29 w 823"/>
                  <a:gd name="T3" fmla="*/ 102 h 146"/>
                  <a:gd name="T4" fmla="*/ 63 w 823"/>
                  <a:gd name="T5" fmla="*/ 98 h 146"/>
                  <a:gd name="T6" fmla="*/ 101 w 823"/>
                  <a:gd name="T7" fmla="*/ 98 h 146"/>
                  <a:gd name="T8" fmla="*/ 150 w 823"/>
                  <a:gd name="T9" fmla="*/ 93 h 146"/>
                  <a:gd name="T10" fmla="*/ 203 w 823"/>
                  <a:gd name="T11" fmla="*/ 93 h 146"/>
                  <a:gd name="T12" fmla="*/ 256 w 823"/>
                  <a:gd name="T13" fmla="*/ 89 h 146"/>
                  <a:gd name="T14" fmla="*/ 315 w 823"/>
                  <a:gd name="T15" fmla="*/ 89 h 146"/>
                  <a:gd name="T16" fmla="*/ 378 w 823"/>
                  <a:gd name="T17" fmla="*/ 93 h 146"/>
                  <a:gd name="T18" fmla="*/ 445 w 823"/>
                  <a:gd name="T19" fmla="*/ 98 h 146"/>
                  <a:gd name="T20" fmla="*/ 508 w 823"/>
                  <a:gd name="T21" fmla="*/ 106 h 146"/>
                  <a:gd name="T22" fmla="*/ 576 w 823"/>
                  <a:gd name="T23" fmla="*/ 118 h 146"/>
                  <a:gd name="T24" fmla="*/ 649 w 823"/>
                  <a:gd name="T25" fmla="*/ 126 h 146"/>
                  <a:gd name="T26" fmla="*/ 722 w 823"/>
                  <a:gd name="T27" fmla="*/ 146 h 146"/>
                  <a:gd name="T28" fmla="*/ 823 w 823"/>
                  <a:gd name="T29" fmla="*/ 41 h 146"/>
                  <a:gd name="T30" fmla="*/ 819 w 823"/>
                  <a:gd name="T31" fmla="*/ 37 h 146"/>
                  <a:gd name="T32" fmla="*/ 799 w 823"/>
                  <a:gd name="T33" fmla="*/ 37 h 146"/>
                  <a:gd name="T34" fmla="*/ 775 w 823"/>
                  <a:gd name="T35" fmla="*/ 29 h 146"/>
                  <a:gd name="T36" fmla="*/ 746 w 823"/>
                  <a:gd name="T37" fmla="*/ 25 h 146"/>
                  <a:gd name="T38" fmla="*/ 702 w 823"/>
                  <a:gd name="T39" fmla="*/ 17 h 146"/>
                  <a:gd name="T40" fmla="*/ 659 w 823"/>
                  <a:gd name="T41" fmla="*/ 13 h 146"/>
                  <a:gd name="T42" fmla="*/ 601 w 823"/>
                  <a:gd name="T43" fmla="*/ 4 h 146"/>
                  <a:gd name="T44" fmla="*/ 552 w 823"/>
                  <a:gd name="T45" fmla="*/ 4 h 146"/>
                  <a:gd name="T46" fmla="*/ 484 w 823"/>
                  <a:gd name="T47" fmla="*/ 0 h 146"/>
                  <a:gd name="T48" fmla="*/ 421 w 823"/>
                  <a:gd name="T49" fmla="*/ 0 h 146"/>
                  <a:gd name="T50" fmla="*/ 358 w 823"/>
                  <a:gd name="T51" fmla="*/ 4 h 146"/>
                  <a:gd name="T52" fmla="*/ 290 w 823"/>
                  <a:gd name="T53" fmla="*/ 13 h 146"/>
                  <a:gd name="T54" fmla="*/ 223 w 823"/>
                  <a:gd name="T55" fmla="*/ 21 h 146"/>
                  <a:gd name="T56" fmla="*/ 150 w 823"/>
                  <a:gd name="T57" fmla="*/ 37 h 146"/>
                  <a:gd name="T58" fmla="*/ 87 w 823"/>
                  <a:gd name="T59" fmla="*/ 53 h 146"/>
                  <a:gd name="T60" fmla="*/ 24 w 823"/>
                  <a:gd name="T61" fmla="*/ 77 h 146"/>
                  <a:gd name="T62" fmla="*/ 0 w 823"/>
                  <a:gd name="T63" fmla="*/ 102 h 146"/>
                  <a:gd name="T64" fmla="*/ 0 w 823"/>
                  <a:gd name="T65" fmla="*/ 10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3" h="146">
                    <a:moveTo>
                      <a:pt x="0" y="102"/>
                    </a:moveTo>
                    <a:lnTo>
                      <a:pt x="29" y="102"/>
                    </a:lnTo>
                    <a:lnTo>
                      <a:pt x="63" y="98"/>
                    </a:lnTo>
                    <a:lnTo>
                      <a:pt x="101" y="98"/>
                    </a:lnTo>
                    <a:lnTo>
                      <a:pt x="150" y="93"/>
                    </a:lnTo>
                    <a:lnTo>
                      <a:pt x="203" y="93"/>
                    </a:lnTo>
                    <a:lnTo>
                      <a:pt x="256" y="89"/>
                    </a:lnTo>
                    <a:lnTo>
                      <a:pt x="315" y="89"/>
                    </a:lnTo>
                    <a:lnTo>
                      <a:pt x="378" y="93"/>
                    </a:lnTo>
                    <a:lnTo>
                      <a:pt x="445" y="98"/>
                    </a:lnTo>
                    <a:lnTo>
                      <a:pt x="508" y="106"/>
                    </a:lnTo>
                    <a:lnTo>
                      <a:pt x="576" y="118"/>
                    </a:lnTo>
                    <a:lnTo>
                      <a:pt x="649" y="126"/>
                    </a:lnTo>
                    <a:lnTo>
                      <a:pt x="722" y="146"/>
                    </a:lnTo>
                    <a:lnTo>
                      <a:pt x="823" y="41"/>
                    </a:lnTo>
                    <a:lnTo>
                      <a:pt x="819" y="37"/>
                    </a:lnTo>
                    <a:lnTo>
                      <a:pt x="799" y="37"/>
                    </a:lnTo>
                    <a:lnTo>
                      <a:pt x="775" y="29"/>
                    </a:lnTo>
                    <a:lnTo>
                      <a:pt x="746" y="25"/>
                    </a:lnTo>
                    <a:lnTo>
                      <a:pt x="702" y="17"/>
                    </a:lnTo>
                    <a:lnTo>
                      <a:pt x="659" y="13"/>
                    </a:lnTo>
                    <a:lnTo>
                      <a:pt x="601" y="4"/>
                    </a:lnTo>
                    <a:lnTo>
                      <a:pt x="552" y="4"/>
                    </a:lnTo>
                    <a:lnTo>
                      <a:pt x="484" y="0"/>
                    </a:lnTo>
                    <a:lnTo>
                      <a:pt x="421" y="0"/>
                    </a:lnTo>
                    <a:lnTo>
                      <a:pt x="358" y="4"/>
                    </a:lnTo>
                    <a:lnTo>
                      <a:pt x="290" y="13"/>
                    </a:lnTo>
                    <a:lnTo>
                      <a:pt x="223" y="21"/>
                    </a:lnTo>
                    <a:lnTo>
                      <a:pt x="150" y="37"/>
                    </a:lnTo>
                    <a:lnTo>
                      <a:pt x="87" y="53"/>
                    </a:lnTo>
                    <a:lnTo>
                      <a:pt x="24" y="77"/>
                    </a:lnTo>
                    <a:lnTo>
                      <a:pt x="0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0" name="Freeform 50"/>
              <p:cNvSpPr>
                <a:spLocks/>
              </p:cNvSpPr>
              <p:nvPr/>
            </p:nvSpPr>
            <p:spPr bwMode="auto">
              <a:xfrm>
                <a:off x="7029251" y="1955091"/>
                <a:ext cx="121332" cy="107324"/>
              </a:xfrm>
              <a:custGeom>
                <a:avLst/>
                <a:gdLst>
                  <a:gd name="T0" fmla="*/ 0 w 563"/>
                  <a:gd name="T1" fmla="*/ 0 h 498"/>
                  <a:gd name="T2" fmla="*/ 5 w 563"/>
                  <a:gd name="T3" fmla="*/ 12 h 498"/>
                  <a:gd name="T4" fmla="*/ 15 w 563"/>
                  <a:gd name="T5" fmla="*/ 29 h 498"/>
                  <a:gd name="T6" fmla="*/ 30 w 563"/>
                  <a:gd name="T7" fmla="*/ 53 h 498"/>
                  <a:gd name="T8" fmla="*/ 49 w 563"/>
                  <a:gd name="T9" fmla="*/ 77 h 498"/>
                  <a:gd name="T10" fmla="*/ 68 w 563"/>
                  <a:gd name="T11" fmla="*/ 110 h 498"/>
                  <a:gd name="T12" fmla="*/ 97 w 563"/>
                  <a:gd name="T13" fmla="*/ 142 h 498"/>
                  <a:gd name="T14" fmla="*/ 131 w 563"/>
                  <a:gd name="T15" fmla="*/ 182 h 498"/>
                  <a:gd name="T16" fmla="*/ 160 w 563"/>
                  <a:gd name="T17" fmla="*/ 219 h 498"/>
                  <a:gd name="T18" fmla="*/ 204 w 563"/>
                  <a:gd name="T19" fmla="*/ 263 h 498"/>
                  <a:gd name="T20" fmla="*/ 248 w 563"/>
                  <a:gd name="T21" fmla="*/ 304 h 498"/>
                  <a:gd name="T22" fmla="*/ 301 w 563"/>
                  <a:gd name="T23" fmla="*/ 344 h 498"/>
                  <a:gd name="T24" fmla="*/ 354 w 563"/>
                  <a:gd name="T25" fmla="*/ 385 h 498"/>
                  <a:gd name="T26" fmla="*/ 417 w 563"/>
                  <a:gd name="T27" fmla="*/ 425 h 498"/>
                  <a:gd name="T28" fmla="*/ 485 w 563"/>
                  <a:gd name="T29" fmla="*/ 458 h 498"/>
                  <a:gd name="T30" fmla="*/ 563 w 563"/>
                  <a:gd name="T31" fmla="*/ 498 h 498"/>
                  <a:gd name="T32" fmla="*/ 480 w 563"/>
                  <a:gd name="T33" fmla="*/ 324 h 498"/>
                  <a:gd name="T34" fmla="*/ 466 w 563"/>
                  <a:gd name="T35" fmla="*/ 320 h 498"/>
                  <a:gd name="T36" fmla="*/ 437 w 563"/>
                  <a:gd name="T37" fmla="*/ 304 h 498"/>
                  <a:gd name="T38" fmla="*/ 412 w 563"/>
                  <a:gd name="T39" fmla="*/ 292 h 498"/>
                  <a:gd name="T40" fmla="*/ 393 w 563"/>
                  <a:gd name="T41" fmla="*/ 280 h 498"/>
                  <a:gd name="T42" fmla="*/ 364 w 563"/>
                  <a:gd name="T43" fmla="*/ 263 h 498"/>
                  <a:gd name="T44" fmla="*/ 340 w 563"/>
                  <a:gd name="T45" fmla="*/ 247 h 498"/>
                  <a:gd name="T46" fmla="*/ 306 w 563"/>
                  <a:gd name="T47" fmla="*/ 223 h 498"/>
                  <a:gd name="T48" fmla="*/ 277 w 563"/>
                  <a:gd name="T49" fmla="*/ 203 h 498"/>
                  <a:gd name="T50" fmla="*/ 243 w 563"/>
                  <a:gd name="T51" fmla="*/ 174 h 498"/>
                  <a:gd name="T52" fmla="*/ 209 w 563"/>
                  <a:gd name="T53" fmla="*/ 150 h 498"/>
                  <a:gd name="T54" fmla="*/ 175 w 563"/>
                  <a:gd name="T55" fmla="*/ 114 h 498"/>
                  <a:gd name="T56" fmla="*/ 146 w 563"/>
                  <a:gd name="T57" fmla="*/ 81 h 498"/>
                  <a:gd name="T58" fmla="*/ 112 w 563"/>
                  <a:gd name="T59" fmla="*/ 45 h 498"/>
                  <a:gd name="T60" fmla="*/ 83 w 563"/>
                  <a:gd name="T61" fmla="*/ 8 h 498"/>
                  <a:gd name="T62" fmla="*/ 0 w 563"/>
                  <a:gd name="T63" fmla="*/ 0 h 498"/>
                  <a:gd name="T64" fmla="*/ 0 w 563"/>
                  <a:gd name="T6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3" h="498">
                    <a:moveTo>
                      <a:pt x="0" y="0"/>
                    </a:moveTo>
                    <a:lnTo>
                      <a:pt x="5" y="12"/>
                    </a:lnTo>
                    <a:lnTo>
                      <a:pt x="15" y="29"/>
                    </a:lnTo>
                    <a:lnTo>
                      <a:pt x="30" y="53"/>
                    </a:lnTo>
                    <a:lnTo>
                      <a:pt x="49" y="77"/>
                    </a:lnTo>
                    <a:lnTo>
                      <a:pt x="68" y="110"/>
                    </a:lnTo>
                    <a:lnTo>
                      <a:pt x="97" y="142"/>
                    </a:lnTo>
                    <a:lnTo>
                      <a:pt x="131" y="182"/>
                    </a:lnTo>
                    <a:lnTo>
                      <a:pt x="160" y="219"/>
                    </a:lnTo>
                    <a:lnTo>
                      <a:pt x="204" y="263"/>
                    </a:lnTo>
                    <a:lnTo>
                      <a:pt x="248" y="304"/>
                    </a:lnTo>
                    <a:lnTo>
                      <a:pt x="301" y="344"/>
                    </a:lnTo>
                    <a:lnTo>
                      <a:pt x="354" y="385"/>
                    </a:lnTo>
                    <a:lnTo>
                      <a:pt x="417" y="425"/>
                    </a:lnTo>
                    <a:lnTo>
                      <a:pt x="485" y="458"/>
                    </a:lnTo>
                    <a:lnTo>
                      <a:pt x="563" y="498"/>
                    </a:lnTo>
                    <a:lnTo>
                      <a:pt x="480" y="324"/>
                    </a:lnTo>
                    <a:lnTo>
                      <a:pt x="466" y="320"/>
                    </a:lnTo>
                    <a:lnTo>
                      <a:pt x="437" y="304"/>
                    </a:lnTo>
                    <a:lnTo>
                      <a:pt x="412" y="292"/>
                    </a:lnTo>
                    <a:lnTo>
                      <a:pt x="393" y="280"/>
                    </a:lnTo>
                    <a:lnTo>
                      <a:pt x="364" y="263"/>
                    </a:lnTo>
                    <a:lnTo>
                      <a:pt x="340" y="247"/>
                    </a:lnTo>
                    <a:lnTo>
                      <a:pt x="306" y="223"/>
                    </a:lnTo>
                    <a:lnTo>
                      <a:pt x="277" y="203"/>
                    </a:lnTo>
                    <a:lnTo>
                      <a:pt x="243" y="174"/>
                    </a:lnTo>
                    <a:lnTo>
                      <a:pt x="209" y="150"/>
                    </a:lnTo>
                    <a:lnTo>
                      <a:pt x="175" y="114"/>
                    </a:lnTo>
                    <a:lnTo>
                      <a:pt x="146" y="81"/>
                    </a:lnTo>
                    <a:lnTo>
                      <a:pt x="112" y="45"/>
                    </a:lnTo>
                    <a:lnTo>
                      <a:pt x="8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1" name="Freeform 51"/>
              <p:cNvSpPr>
                <a:spLocks/>
              </p:cNvSpPr>
              <p:nvPr/>
            </p:nvSpPr>
            <p:spPr bwMode="auto">
              <a:xfrm>
                <a:off x="7076448" y="1951643"/>
                <a:ext cx="69825" cy="80385"/>
              </a:xfrm>
              <a:custGeom>
                <a:avLst/>
                <a:gdLst>
                  <a:gd name="T0" fmla="*/ 0 w 324"/>
                  <a:gd name="T1" fmla="*/ 0 h 373"/>
                  <a:gd name="T2" fmla="*/ 4 w 324"/>
                  <a:gd name="T3" fmla="*/ 4 h 373"/>
                  <a:gd name="T4" fmla="*/ 29 w 324"/>
                  <a:gd name="T5" fmla="*/ 32 h 373"/>
                  <a:gd name="T6" fmla="*/ 38 w 324"/>
                  <a:gd name="T7" fmla="*/ 49 h 373"/>
                  <a:gd name="T8" fmla="*/ 58 w 324"/>
                  <a:gd name="T9" fmla="*/ 69 h 373"/>
                  <a:gd name="T10" fmla="*/ 82 w 324"/>
                  <a:gd name="T11" fmla="*/ 93 h 373"/>
                  <a:gd name="T12" fmla="*/ 101 w 324"/>
                  <a:gd name="T13" fmla="*/ 122 h 373"/>
                  <a:gd name="T14" fmla="*/ 121 w 324"/>
                  <a:gd name="T15" fmla="*/ 150 h 373"/>
                  <a:gd name="T16" fmla="*/ 145 w 324"/>
                  <a:gd name="T17" fmla="*/ 178 h 373"/>
                  <a:gd name="T18" fmla="*/ 164 w 324"/>
                  <a:gd name="T19" fmla="*/ 207 h 373"/>
                  <a:gd name="T20" fmla="*/ 184 w 324"/>
                  <a:gd name="T21" fmla="*/ 239 h 373"/>
                  <a:gd name="T22" fmla="*/ 203 w 324"/>
                  <a:gd name="T23" fmla="*/ 271 h 373"/>
                  <a:gd name="T24" fmla="*/ 218 w 324"/>
                  <a:gd name="T25" fmla="*/ 300 h 373"/>
                  <a:gd name="T26" fmla="*/ 232 w 324"/>
                  <a:gd name="T27" fmla="*/ 332 h 373"/>
                  <a:gd name="T28" fmla="*/ 252 w 324"/>
                  <a:gd name="T29" fmla="*/ 364 h 373"/>
                  <a:gd name="T30" fmla="*/ 324 w 324"/>
                  <a:gd name="T31" fmla="*/ 373 h 373"/>
                  <a:gd name="T32" fmla="*/ 324 w 324"/>
                  <a:gd name="T33" fmla="*/ 369 h 373"/>
                  <a:gd name="T34" fmla="*/ 319 w 324"/>
                  <a:gd name="T35" fmla="*/ 360 h 373"/>
                  <a:gd name="T36" fmla="*/ 315 w 324"/>
                  <a:gd name="T37" fmla="*/ 340 h 373"/>
                  <a:gd name="T38" fmla="*/ 305 w 324"/>
                  <a:gd name="T39" fmla="*/ 324 h 373"/>
                  <a:gd name="T40" fmla="*/ 295 w 324"/>
                  <a:gd name="T41" fmla="*/ 300 h 373"/>
                  <a:gd name="T42" fmla="*/ 285 w 324"/>
                  <a:gd name="T43" fmla="*/ 275 h 373"/>
                  <a:gd name="T44" fmla="*/ 271 w 324"/>
                  <a:gd name="T45" fmla="*/ 247 h 373"/>
                  <a:gd name="T46" fmla="*/ 256 w 324"/>
                  <a:gd name="T47" fmla="*/ 219 h 373"/>
                  <a:gd name="T48" fmla="*/ 237 w 324"/>
                  <a:gd name="T49" fmla="*/ 182 h 373"/>
                  <a:gd name="T50" fmla="*/ 218 w 324"/>
                  <a:gd name="T51" fmla="*/ 150 h 373"/>
                  <a:gd name="T52" fmla="*/ 198 w 324"/>
                  <a:gd name="T53" fmla="*/ 118 h 373"/>
                  <a:gd name="T54" fmla="*/ 179 w 324"/>
                  <a:gd name="T55" fmla="*/ 89 h 373"/>
                  <a:gd name="T56" fmla="*/ 155 w 324"/>
                  <a:gd name="T57" fmla="*/ 61 h 373"/>
                  <a:gd name="T58" fmla="*/ 135 w 324"/>
                  <a:gd name="T59" fmla="*/ 37 h 373"/>
                  <a:gd name="T60" fmla="*/ 116 w 324"/>
                  <a:gd name="T61" fmla="*/ 16 h 373"/>
                  <a:gd name="T62" fmla="*/ 96 w 324"/>
                  <a:gd name="T63" fmla="*/ 0 h 373"/>
                  <a:gd name="T64" fmla="*/ 0 w 324"/>
                  <a:gd name="T65" fmla="*/ 0 h 373"/>
                  <a:gd name="T66" fmla="*/ 0 w 324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4" h="373">
                    <a:moveTo>
                      <a:pt x="0" y="0"/>
                    </a:moveTo>
                    <a:lnTo>
                      <a:pt x="4" y="4"/>
                    </a:lnTo>
                    <a:lnTo>
                      <a:pt x="29" y="32"/>
                    </a:lnTo>
                    <a:lnTo>
                      <a:pt x="38" y="49"/>
                    </a:lnTo>
                    <a:lnTo>
                      <a:pt x="58" y="69"/>
                    </a:lnTo>
                    <a:lnTo>
                      <a:pt x="82" y="93"/>
                    </a:lnTo>
                    <a:lnTo>
                      <a:pt x="101" y="122"/>
                    </a:lnTo>
                    <a:lnTo>
                      <a:pt x="121" y="150"/>
                    </a:lnTo>
                    <a:lnTo>
                      <a:pt x="145" y="178"/>
                    </a:lnTo>
                    <a:lnTo>
                      <a:pt x="164" y="207"/>
                    </a:lnTo>
                    <a:lnTo>
                      <a:pt x="184" y="239"/>
                    </a:lnTo>
                    <a:lnTo>
                      <a:pt x="203" y="271"/>
                    </a:lnTo>
                    <a:lnTo>
                      <a:pt x="218" y="300"/>
                    </a:lnTo>
                    <a:lnTo>
                      <a:pt x="232" y="332"/>
                    </a:lnTo>
                    <a:lnTo>
                      <a:pt x="252" y="364"/>
                    </a:lnTo>
                    <a:lnTo>
                      <a:pt x="324" y="373"/>
                    </a:lnTo>
                    <a:lnTo>
                      <a:pt x="324" y="369"/>
                    </a:lnTo>
                    <a:lnTo>
                      <a:pt x="319" y="360"/>
                    </a:lnTo>
                    <a:lnTo>
                      <a:pt x="315" y="340"/>
                    </a:lnTo>
                    <a:lnTo>
                      <a:pt x="305" y="324"/>
                    </a:lnTo>
                    <a:lnTo>
                      <a:pt x="295" y="300"/>
                    </a:lnTo>
                    <a:lnTo>
                      <a:pt x="285" y="275"/>
                    </a:lnTo>
                    <a:lnTo>
                      <a:pt x="271" y="247"/>
                    </a:lnTo>
                    <a:lnTo>
                      <a:pt x="256" y="219"/>
                    </a:lnTo>
                    <a:lnTo>
                      <a:pt x="237" y="182"/>
                    </a:lnTo>
                    <a:lnTo>
                      <a:pt x="218" y="150"/>
                    </a:lnTo>
                    <a:lnTo>
                      <a:pt x="198" y="118"/>
                    </a:lnTo>
                    <a:lnTo>
                      <a:pt x="179" y="89"/>
                    </a:lnTo>
                    <a:lnTo>
                      <a:pt x="155" y="61"/>
                    </a:lnTo>
                    <a:lnTo>
                      <a:pt x="135" y="37"/>
                    </a:lnTo>
                    <a:lnTo>
                      <a:pt x="116" y="16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2" name="Freeform 52"/>
              <p:cNvSpPr>
                <a:spLocks/>
              </p:cNvSpPr>
              <p:nvPr/>
            </p:nvSpPr>
            <p:spPr bwMode="auto">
              <a:xfrm>
                <a:off x="8172958" y="1235290"/>
                <a:ext cx="449121" cy="434467"/>
              </a:xfrm>
              <a:custGeom>
                <a:avLst/>
                <a:gdLst>
                  <a:gd name="T0" fmla="*/ 53 w 2084"/>
                  <a:gd name="T1" fmla="*/ 1757 h 2016"/>
                  <a:gd name="T2" fmla="*/ 276 w 2084"/>
                  <a:gd name="T3" fmla="*/ 1830 h 2016"/>
                  <a:gd name="T4" fmla="*/ 625 w 2084"/>
                  <a:gd name="T5" fmla="*/ 1883 h 2016"/>
                  <a:gd name="T6" fmla="*/ 1061 w 2084"/>
                  <a:gd name="T7" fmla="*/ 1834 h 2016"/>
                  <a:gd name="T8" fmla="*/ 1498 w 2084"/>
                  <a:gd name="T9" fmla="*/ 1628 h 2016"/>
                  <a:gd name="T10" fmla="*/ 1803 w 2084"/>
                  <a:gd name="T11" fmla="*/ 1316 h 2016"/>
                  <a:gd name="T12" fmla="*/ 1972 w 2084"/>
                  <a:gd name="T13" fmla="*/ 947 h 2016"/>
                  <a:gd name="T14" fmla="*/ 1997 w 2084"/>
                  <a:gd name="T15" fmla="*/ 547 h 2016"/>
                  <a:gd name="T16" fmla="*/ 1837 w 2084"/>
                  <a:gd name="T17" fmla="*/ 215 h 2016"/>
                  <a:gd name="T18" fmla="*/ 1468 w 2084"/>
                  <a:gd name="T19" fmla="*/ 77 h 2016"/>
                  <a:gd name="T20" fmla="*/ 1052 w 2084"/>
                  <a:gd name="T21" fmla="*/ 122 h 2016"/>
                  <a:gd name="T22" fmla="*/ 727 w 2084"/>
                  <a:gd name="T23" fmla="*/ 344 h 2016"/>
                  <a:gd name="T24" fmla="*/ 640 w 2084"/>
                  <a:gd name="T25" fmla="*/ 640 h 2016"/>
                  <a:gd name="T26" fmla="*/ 785 w 2084"/>
                  <a:gd name="T27" fmla="*/ 834 h 2016"/>
                  <a:gd name="T28" fmla="*/ 1018 w 2084"/>
                  <a:gd name="T29" fmla="*/ 907 h 2016"/>
                  <a:gd name="T30" fmla="*/ 1221 w 2084"/>
                  <a:gd name="T31" fmla="*/ 854 h 2016"/>
                  <a:gd name="T32" fmla="*/ 1279 w 2084"/>
                  <a:gd name="T33" fmla="*/ 733 h 2016"/>
                  <a:gd name="T34" fmla="*/ 1231 w 2084"/>
                  <a:gd name="T35" fmla="*/ 676 h 2016"/>
                  <a:gd name="T36" fmla="*/ 1134 w 2084"/>
                  <a:gd name="T37" fmla="*/ 680 h 2016"/>
                  <a:gd name="T38" fmla="*/ 1037 w 2084"/>
                  <a:gd name="T39" fmla="*/ 745 h 2016"/>
                  <a:gd name="T40" fmla="*/ 955 w 2084"/>
                  <a:gd name="T41" fmla="*/ 765 h 2016"/>
                  <a:gd name="T42" fmla="*/ 877 w 2084"/>
                  <a:gd name="T43" fmla="*/ 729 h 2016"/>
                  <a:gd name="T44" fmla="*/ 819 w 2084"/>
                  <a:gd name="T45" fmla="*/ 660 h 2016"/>
                  <a:gd name="T46" fmla="*/ 868 w 2084"/>
                  <a:gd name="T47" fmla="*/ 628 h 2016"/>
                  <a:gd name="T48" fmla="*/ 935 w 2084"/>
                  <a:gd name="T49" fmla="*/ 688 h 2016"/>
                  <a:gd name="T50" fmla="*/ 1008 w 2084"/>
                  <a:gd name="T51" fmla="*/ 680 h 2016"/>
                  <a:gd name="T52" fmla="*/ 1095 w 2084"/>
                  <a:gd name="T53" fmla="*/ 603 h 2016"/>
                  <a:gd name="T54" fmla="*/ 1202 w 2084"/>
                  <a:gd name="T55" fmla="*/ 579 h 2016"/>
                  <a:gd name="T56" fmla="*/ 1328 w 2084"/>
                  <a:gd name="T57" fmla="*/ 611 h 2016"/>
                  <a:gd name="T58" fmla="*/ 1396 w 2084"/>
                  <a:gd name="T59" fmla="*/ 705 h 2016"/>
                  <a:gd name="T60" fmla="*/ 1381 w 2084"/>
                  <a:gd name="T61" fmla="*/ 826 h 2016"/>
                  <a:gd name="T62" fmla="*/ 1275 w 2084"/>
                  <a:gd name="T63" fmla="*/ 931 h 2016"/>
                  <a:gd name="T64" fmla="*/ 1076 w 2084"/>
                  <a:gd name="T65" fmla="*/ 988 h 2016"/>
                  <a:gd name="T66" fmla="*/ 872 w 2084"/>
                  <a:gd name="T67" fmla="*/ 960 h 2016"/>
                  <a:gd name="T68" fmla="*/ 712 w 2084"/>
                  <a:gd name="T69" fmla="*/ 875 h 2016"/>
                  <a:gd name="T70" fmla="*/ 611 w 2084"/>
                  <a:gd name="T71" fmla="*/ 745 h 2016"/>
                  <a:gd name="T72" fmla="*/ 577 w 2084"/>
                  <a:gd name="T73" fmla="*/ 579 h 2016"/>
                  <a:gd name="T74" fmla="*/ 625 w 2084"/>
                  <a:gd name="T75" fmla="*/ 377 h 2016"/>
                  <a:gd name="T76" fmla="*/ 780 w 2084"/>
                  <a:gd name="T77" fmla="*/ 182 h 2016"/>
                  <a:gd name="T78" fmla="*/ 1061 w 2084"/>
                  <a:gd name="T79" fmla="*/ 45 h 2016"/>
                  <a:gd name="T80" fmla="*/ 1454 w 2084"/>
                  <a:gd name="T81" fmla="*/ 0 h 2016"/>
                  <a:gd name="T82" fmla="*/ 1774 w 2084"/>
                  <a:gd name="T83" fmla="*/ 77 h 2016"/>
                  <a:gd name="T84" fmla="*/ 1982 w 2084"/>
                  <a:gd name="T85" fmla="*/ 267 h 2016"/>
                  <a:gd name="T86" fmla="*/ 2079 w 2084"/>
                  <a:gd name="T87" fmla="*/ 555 h 2016"/>
                  <a:gd name="T88" fmla="*/ 2060 w 2084"/>
                  <a:gd name="T89" fmla="*/ 919 h 2016"/>
                  <a:gd name="T90" fmla="*/ 1943 w 2084"/>
                  <a:gd name="T91" fmla="*/ 1271 h 2016"/>
                  <a:gd name="T92" fmla="*/ 1720 w 2084"/>
                  <a:gd name="T93" fmla="*/ 1583 h 2016"/>
                  <a:gd name="T94" fmla="*/ 1391 w 2084"/>
                  <a:gd name="T95" fmla="*/ 1834 h 2016"/>
                  <a:gd name="T96" fmla="*/ 955 w 2084"/>
                  <a:gd name="T97" fmla="*/ 1988 h 2016"/>
                  <a:gd name="T98" fmla="*/ 553 w 2084"/>
                  <a:gd name="T99" fmla="*/ 2016 h 2016"/>
                  <a:gd name="T100" fmla="*/ 247 w 2084"/>
                  <a:gd name="T101" fmla="*/ 1976 h 2016"/>
                  <a:gd name="T102" fmla="*/ 78 w 2084"/>
                  <a:gd name="T103" fmla="*/ 1923 h 2016"/>
                  <a:gd name="T104" fmla="*/ 0 w 2084"/>
                  <a:gd name="T105" fmla="*/ 1733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84" h="2016">
                    <a:moveTo>
                      <a:pt x="0" y="1733"/>
                    </a:moveTo>
                    <a:lnTo>
                      <a:pt x="5" y="1733"/>
                    </a:lnTo>
                    <a:lnTo>
                      <a:pt x="19" y="1745"/>
                    </a:lnTo>
                    <a:lnTo>
                      <a:pt x="53" y="1757"/>
                    </a:lnTo>
                    <a:lnTo>
                      <a:pt x="92" y="1773"/>
                    </a:lnTo>
                    <a:lnTo>
                      <a:pt x="141" y="1794"/>
                    </a:lnTo>
                    <a:lnTo>
                      <a:pt x="204" y="1814"/>
                    </a:lnTo>
                    <a:lnTo>
                      <a:pt x="276" y="1830"/>
                    </a:lnTo>
                    <a:lnTo>
                      <a:pt x="354" y="1850"/>
                    </a:lnTo>
                    <a:lnTo>
                      <a:pt x="431" y="1862"/>
                    </a:lnTo>
                    <a:lnTo>
                      <a:pt x="528" y="1875"/>
                    </a:lnTo>
                    <a:lnTo>
                      <a:pt x="625" y="1883"/>
                    </a:lnTo>
                    <a:lnTo>
                      <a:pt x="727" y="1883"/>
                    </a:lnTo>
                    <a:lnTo>
                      <a:pt x="834" y="1875"/>
                    </a:lnTo>
                    <a:lnTo>
                      <a:pt x="950" y="1858"/>
                    </a:lnTo>
                    <a:lnTo>
                      <a:pt x="1061" y="1834"/>
                    </a:lnTo>
                    <a:lnTo>
                      <a:pt x="1183" y="1798"/>
                    </a:lnTo>
                    <a:lnTo>
                      <a:pt x="1294" y="1749"/>
                    </a:lnTo>
                    <a:lnTo>
                      <a:pt x="1401" y="1692"/>
                    </a:lnTo>
                    <a:lnTo>
                      <a:pt x="1498" y="1628"/>
                    </a:lnTo>
                    <a:lnTo>
                      <a:pt x="1590" y="1559"/>
                    </a:lnTo>
                    <a:lnTo>
                      <a:pt x="1667" y="1482"/>
                    </a:lnTo>
                    <a:lnTo>
                      <a:pt x="1740" y="1405"/>
                    </a:lnTo>
                    <a:lnTo>
                      <a:pt x="1803" y="1316"/>
                    </a:lnTo>
                    <a:lnTo>
                      <a:pt x="1861" y="1231"/>
                    </a:lnTo>
                    <a:lnTo>
                      <a:pt x="1900" y="1138"/>
                    </a:lnTo>
                    <a:lnTo>
                      <a:pt x="1939" y="1045"/>
                    </a:lnTo>
                    <a:lnTo>
                      <a:pt x="1972" y="947"/>
                    </a:lnTo>
                    <a:lnTo>
                      <a:pt x="1992" y="846"/>
                    </a:lnTo>
                    <a:lnTo>
                      <a:pt x="2002" y="745"/>
                    </a:lnTo>
                    <a:lnTo>
                      <a:pt x="2002" y="648"/>
                    </a:lnTo>
                    <a:lnTo>
                      <a:pt x="1997" y="547"/>
                    </a:lnTo>
                    <a:lnTo>
                      <a:pt x="1982" y="449"/>
                    </a:lnTo>
                    <a:lnTo>
                      <a:pt x="1948" y="356"/>
                    </a:lnTo>
                    <a:lnTo>
                      <a:pt x="1900" y="279"/>
                    </a:lnTo>
                    <a:lnTo>
                      <a:pt x="1837" y="215"/>
                    </a:lnTo>
                    <a:lnTo>
                      <a:pt x="1759" y="162"/>
                    </a:lnTo>
                    <a:lnTo>
                      <a:pt x="1667" y="122"/>
                    </a:lnTo>
                    <a:lnTo>
                      <a:pt x="1570" y="93"/>
                    </a:lnTo>
                    <a:lnTo>
                      <a:pt x="1468" y="77"/>
                    </a:lnTo>
                    <a:lnTo>
                      <a:pt x="1367" y="73"/>
                    </a:lnTo>
                    <a:lnTo>
                      <a:pt x="1255" y="77"/>
                    </a:lnTo>
                    <a:lnTo>
                      <a:pt x="1153" y="97"/>
                    </a:lnTo>
                    <a:lnTo>
                      <a:pt x="1052" y="122"/>
                    </a:lnTo>
                    <a:lnTo>
                      <a:pt x="955" y="162"/>
                    </a:lnTo>
                    <a:lnTo>
                      <a:pt x="868" y="215"/>
                    </a:lnTo>
                    <a:lnTo>
                      <a:pt x="795" y="275"/>
                    </a:lnTo>
                    <a:lnTo>
                      <a:pt x="727" y="344"/>
                    </a:lnTo>
                    <a:lnTo>
                      <a:pt x="683" y="425"/>
                    </a:lnTo>
                    <a:lnTo>
                      <a:pt x="649" y="502"/>
                    </a:lnTo>
                    <a:lnTo>
                      <a:pt x="640" y="579"/>
                    </a:lnTo>
                    <a:lnTo>
                      <a:pt x="640" y="640"/>
                    </a:lnTo>
                    <a:lnTo>
                      <a:pt x="664" y="700"/>
                    </a:lnTo>
                    <a:lnTo>
                      <a:pt x="693" y="753"/>
                    </a:lnTo>
                    <a:lnTo>
                      <a:pt x="737" y="798"/>
                    </a:lnTo>
                    <a:lnTo>
                      <a:pt x="785" y="834"/>
                    </a:lnTo>
                    <a:lnTo>
                      <a:pt x="843" y="866"/>
                    </a:lnTo>
                    <a:lnTo>
                      <a:pt x="897" y="883"/>
                    </a:lnTo>
                    <a:lnTo>
                      <a:pt x="960" y="895"/>
                    </a:lnTo>
                    <a:lnTo>
                      <a:pt x="1018" y="907"/>
                    </a:lnTo>
                    <a:lnTo>
                      <a:pt x="1081" y="907"/>
                    </a:lnTo>
                    <a:lnTo>
                      <a:pt x="1134" y="895"/>
                    </a:lnTo>
                    <a:lnTo>
                      <a:pt x="1183" y="879"/>
                    </a:lnTo>
                    <a:lnTo>
                      <a:pt x="1221" y="854"/>
                    </a:lnTo>
                    <a:lnTo>
                      <a:pt x="1255" y="826"/>
                    </a:lnTo>
                    <a:lnTo>
                      <a:pt x="1270" y="790"/>
                    </a:lnTo>
                    <a:lnTo>
                      <a:pt x="1279" y="761"/>
                    </a:lnTo>
                    <a:lnTo>
                      <a:pt x="1279" y="733"/>
                    </a:lnTo>
                    <a:lnTo>
                      <a:pt x="1279" y="713"/>
                    </a:lnTo>
                    <a:lnTo>
                      <a:pt x="1265" y="696"/>
                    </a:lnTo>
                    <a:lnTo>
                      <a:pt x="1250" y="684"/>
                    </a:lnTo>
                    <a:lnTo>
                      <a:pt x="1231" y="676"/>
                    </a:lnTo>
                    <a:lnTo>
                      <a:pt x="1212" y="672"/>
                    </a:lnTo>
                    <a:lnTo>
                      <a:pt x="1183" y="672"/>
                    </a:lnTo>
                    <a:lnTo>
                      <a:pt x="1158" y="672"/>
                    </a:lnTo>
                    <a:lnTo>
                      <a:pt x="1134" y="680"/>
                    </a:lnTo>
                    <a:lnTo>
                      <a:pt x="1110" y="692"/>
                    </a:lnTo>
                    <a:lnTo>
                      <a:pt x="1081" y="700"/>
                    </a:lnTo>
                    <a:lnTo>
                      <a:pt x="1061" y="721"/>
                    </a:lnTo>
                    <a:lnTo>
                      <a:pt x="1037" y="745"/>
                    </a:lnTo>
                    <a:lnTo>
                      <a:pt x="1027" y="773"/>
                    </a:lnTo>
                    <a:lnTo>
                      <a:pt x="1003" y="773"/>
                    </a:lnTo>
                    <a:lnTo>
                      <a:pt x="974" y="769"/>
                    </a:lnTo>
                    <a:lnTo>
                      <a:pt x="955" y="765"/>
                    </a:lnTo>
                    <a:lnTo>
                      <a:pt x="935" y="761"/>
                    </a:lnTo>
                    <a:lnTo>
                      <a:pt x="916" y="753"/>
                    </a:lnTo>
                    <a:lnTo>
                      <a:pt x="897" y="745"/>
                    </a:lnTo>
                    <a:lnTo>
                      <a:pt x="877" y="729"/>
                    </a:lnTo>
                    <a:lnTo>
                      <a:pt x="858" y="717"/>
                    </a:lnTo>
                    <a:lnTo>
                      <a:pt x="843" y="700"/>
                    </a:lnTo>
                    <a:lnTo>
                      <a:pt x="834" y="680"/>
                    </a:lnTo>
                    <a:lnTo>
                      <a:pt x="819" y="660"/>
                    </a:lnTo>
                    <a:lnTo>
                      <a:pt x="809" y="636"/>
                    </a:lnTo>
                    <a:lnTo>
                      <a:pt x="809" y="611"/>
                    </a:lnTo>
                    <a:lnTo>
                      <a:pt x="809" y="583"/>
                    </a:lnTo>
                    <a:lnTo>
                      <a:pt x="868" y="628"/>
                    </a:lnTo>
                    <a:lnTo>
                      <a:pt x="872" y="636"/>
                    </a:lnTo>
                    <a:lnTo>
                      <a:pt x="897" y="660"/>
                    </a:lnTo>
                    <a:lnTo>
                      <a:pt x="911" y="672"/>
                    </a:lnTo>
                    <a:lnTo>
                      <a:pt x="935" y="688"/>
                    </a:lnTo>
                    <a:lnTo>
                      <a:pt x="960" y="700"/>
                    </a:lnTo>
                    <a:lnTo>
                      <a:pt x="994" y="709"/>
                    </a:lnTo>
                    <a:lnTo>
                      <a:pt x="994" y="700"/>
                    </a:lnTo>
                    <a:lnTo>
                      <a:pt x="1008" y="680"/>
                    </a:lnTo>
                    <a:lnTo>
                      <a:pt x="1027" y="656"/>
                    </a:lnTo>
                    <a:lnTo>
                      <a:pt x="1061" y="632"/>
                    </a:lnTo>
                    <a:lnTo>
                      <a:pt x="1076" y="615"/>
                    </a:lnTo>
                    <a:lnTo>
                      <a:pt x="1095" y="603"/>
                    </a:lnTo>
                    <a:lnTo>
                      <a:pt x="1115" y="591"/>
                    </a:lnTo>
                    <a:lnTo>
                      <a:pt x="1144" y="587"/>
                    </a:lnTo>
                    <a:lnTo>
                      <a:pt x="1173" y="579"/>
                    </a:lnTo>
                    <a:lnTo>
                      <a:pt x="1202" y="579"/>
                    </a:lnTo>
                    <a:lnTo>
                      <a:pt x="1231" y="579"/>
                    </a:lnTo>
                    <a:lnTo>
                      <a:pt x="1270" y="587"/>
                    </a:lnTo>
                    <a:lnTo>
                      <a:pt x="1299" y="595"/>
                    </a:lnTo>
                    <a:lnTo>
                      <a:pt x="1328" y="611"/>
                    </a:lnTo>
                    <a:lnTo>
                      <a:pt x="1352" y="628"/>
                    </a:lnTo>
                    <a:lnTo>
                      <a:pt x="1376" y="652"/>
                    </a:lnTo>
                    <a:lnTo>
                      <a:pt x="1386" y="676"/>
                    </a:lnTo>
                    <a:lnTo>
                      <a:pt x="1396" y="705"/>
                    </a:lnTo>
                    <a:lnTo>
                      <a:pt x="1401" y="733"/>
                    </a:lnTo>
                    <a:lnTo>
                      <a:pt x="1401" y="765"/>
                    </a:lnTo>
                    <a:lnTo>
                      <a:pt x="1391" y="794"/>
                    </a:lnTo>
                    <a:lnTo>
                      <a:pt x="1381" y="826"/>
                    </a:lnTo>
                    <a:lnTo>
                      <a:pt x="1362" y="854"/>
                    </a:lnTo>
                    <a:lnTo>
                      <a:pt x="1342" y="883"/>
                    </a:lnTo>
                    <a:lnTo>
                      <a:pt x="1309" y="907"/>
                    </a:lnTo>
                    <a:lnTo>
                      <a:pt x="1275" y="931"/>
                    </a:lnTo>
                    <a:lnTo>
                      <a:pt x="1231" y="952"/>
                    </a:lnTo>
                    <a:lnTo>
                      <a:pt x="1183" y="972"/>
                    </a:lnTo>
                    <a:lnTo>
                      <a:pt x="1129" y="980"/>
                    </a:lnTo>
                    <a:lnTo>
                      <a:pt x="1076" y="988"/>
                    </a:lnTo>
                    <a:lnTo>
                      <a:pt x="1023" y="988"/>
                    </a:lnTo>
                    <a:lnTo>
                      <a:pt x="969" y="984"/>
                    </a:lnTo>
                    <a:lnTo>
                      <a:pt x="916" y="972"/>
                    </a:lnTo>
                    <a:lnTo>
                      <a:pt x="872" y="960"/>
                    </a:lnTo>
                    <a:lnTo>
                      <a:pt x="829" y="943"/>
                    </a:lnTo>
                    <a:lnTo>
                      <a:pt x="790" y="927"/>
                    </a:lnTo>
                    <a:lnTo>
                      <a:pt x="746" y="899"/>
                    </a:lnTo>
                    <a:lnTo>
                      <a:pt x="712" y="875"/>
                    </a:lnTo>
                    <a:lnTo>
                      <a:pt x="679" y="846"/>
                    </a:lnTo>
                    <a:lnTo>
                      <a:pt x="654" y="814"/>
                    </a:lnTo>
                    <a:lnTo>
                      <a:pt x="625" y="777"/>
                    </a:lnTo>
                    <a:lnTo>
                      <a:pt x="611" y="745"/>
                    </a:lnTo>
                    <a:lnTo>
                      <a:pt x="596" y="705"/>
                    </a:lnTo>
                    <a:lnTo>
                      <a:pt x="591" y="668"/>
                    </a:lnTo>
                    <a:lnTo>
                      <a:pt x="577" y="620"/>
                    </a:lnTo>
                    <a:lnTo>
                      <a:pt x="577" y="579"/>
                    </a:lnTo>
                    <a:lnTo>
                      <a:pt x="582" y="530"/>
                    </a:lnTo>
                    <a:lnTo>
                      <a:pt x="591" y="482"/>
                    </a:lnTo>
                    <a:lnTo>
                      <a:pt x="606" y="429"/>
                    </a:lnTo>
                    <a:lnTo>
                      <a:pt x="625" y="377"/>
                    </a:lnTo>
                    <a:lnTo>
                      <a:pt x="654" y="324"/>
                    </a:lnTo>
                    <a:lnTo>
                      <a:pt x="693" y="279"/>
                    </a:lnTo>
                    <a:lnTo>
                      <a:pt x="732" y="227"/>
                    </a:lnTo>
                    <a:lnTo>
                      <a:pt x="780" y="182"/>
                    </a:lnTo>
                    <a:lnTo>
                      <a:pt x="834" y="142"/>
                    </a:lnTo>
                    <a:lnTo>
                      <a:pt x="906" y="105"/>
                    </a:lnTo>
                    <a:lnTo>
                      <a:pt x="979" y="73"/>
                    </a:lnTo>
                    <a:lnTo>
                      <a:pt x="1061" y="45"/>
                    </a:lnTo>
                    <a:lnTo>
                      <a:pt x="1153" y="20"/>
                    </a:lnTo>
                    <a:lnTo>
                      <a:pt x="1260" y="8"/>
                    </a:lnTo>
                    <a:lnTo>
                      <a:pt x="1362" y="0"/>
                    </a:lnTo>
                    <a:lnTo>
                      <a:pt x="1454" y="0"/>
                    </a:lnTo>
                    <a:lnTo>
                      <a:pt x="1546" y="8"/>
                    </a:lnTo>
                    <a:lnTo>
                      <a:pt x="1628" y="24"/>
                    </a:lnTo>
                    <a:lnTo>
                      <a:pt x="1701" y="45"/>
                    </a:lnTo>
                    <a:lnTo>
                      <a:pt x="1774" y="77"/>
                    </a:lnTo>
                    <a:lnTo>
                      <a:pt x="1837" y="113"/>
                    </a:lnTo>
                    <a:lnTo>
                      <a:pt x="1895" y="162"/>
                    </a:lnTo>
                    <a:lnTo>
                      <a:pt x="1939" y="211"/>
                    </a:lnTo>
                    <a:lnTo>
                      <a:pt x="1982" y="267"/>
                    </a:lnTo>
                    <a:lnTo>
                      <a:pt x="2016" y="328"/>
                    </a:lnTo>
                    <a:lnTo>
                      <a:pt x="2045" y="401"/>
                    </a:lnTo>
                    <a:lnTo>
                      <a:pt x="2065" y="474"/>
                    </a:lnTo>
                    <a:lnTo>
                      <a:pt x="2079" y="555"/>
                    </a:lnTo>
                    <a:lnTo>
                      <a:pt x="2084" y="640"/>
                    </a:lnTo>
                    <a:lnTo>
                      <a:pt x="2084" y="737"/>
                    </a:lnTo>
                    <a:lnTo>
                      <a:pt x="2074" y="826"/>
                    </a:lnTo>
                    <a:lnTo>
                      <a:pt x="2060" y="919"/>
                    </a:lnTo>
                    <a:lnTo>
                      <a:pt x="2040" y="1008"/>
                    </a:lnTo>
                    <a:lnTo>
                      <a:pt x="2016" y="1101"/>
                    </a:lnTo>
                    <a:lnTo>
                      <a:pt x="1982" y="1186"/>
                    </a:lnTo>
                    <a:lnTo>
                      <a:pt x="1943" y="1271"/>
                    </a:lnTo>
                    <a:lnTo>
                      <a:pt x="1900" y="1352"/>
                    </a:lnTo>
                    <a:lnTo>
                      <a:pt x="1851" y="1437"/>
                    </a:lnTo>
                    <a:lnTo>
                      <a:pt x="1788" y="1510"/>
                    </a:lnTo>
                    <a:lnTo>
                      <a:pt x="1720" y="1583"/>
                    </a:lnTo>
                    <a:lnTo>
                      <a:pt x="1648" y="1648"/>
                    </a:lnTo>
                    <a:lnTo>
                      <a:pt x="1570" y="1717"/>
                    </a:lnTo>
                    <a:lnTo>
                      <a:pt x="1478" y="1773"/>
                    </a:lnTo>
                    <a:lnTo>
                      <a:pt x="1391" y="1834"/>
                    </a:lnTo>
                    <a:lnTo>
                      <a:pt x="1284" y="1883"/>
                    </a:lnTo>
                    <a:lnTo>
                      <a:pt x="1178" y="1927"/>
                    </a:lnTo>
                    <a:lnTo>
                      <a:pt x="1061" y="1964"/>
                    </a:lnTo>
                    <a:lnTo>
                      <a:pt x="955" y="1988"/>
                    </a:lnTo>
                    <a:lnTo>
                      <a:pt x="843" y="2004"/>
                    </a:lnTo>
                    <a:lnTo>
                      <a:pt x="746" y="2016"/>
                    </a:lnTo>
                    <a:lnTo>
                      <a:pt x="645" y="2016"/>
                    </a:lnTo>
                    <a:lnTo>
                      <a:pt x="553" y="2016"/>
                    </a:lnTo>
                    <a:lnTo>
                      <a:pt x="465" y="2008"/>
                    </a:lnTo>
                    <a:lnTo>
                      <a:pt x="388" y="2004"/>
                    </a:lnTo>
                    <a:lnTo>
                      <a:pt x="310" y="1988"/>
                    </a:lnTo>
                    <a:lnTo>
                      <a:pt x="247" y="1976"/>
                    </a:lnTo>
                    <a:lnTo>
                      <a:pt x="189" y="1956"/>
                    </a:lnTo>
                    <a:lnTo>
                      <a:pt x="141" y="1943"/>
                    </a:lnTo>
                    <a:lnTo>
                      <a:pt x="107" y="1931"/>
                    </a:lnTo>
                    <a:lnTo>
                      <a:pt x="78" y="1923"/>
                    </a:lnTo>
                    <a:lnTo>
                      <a:pt x="58" y="1915"/>
                    </a:lnTo>
                    <a:lnTo>
                      <a:pt x="58" y="1915"/>
                    </a:lnTo>
                    <a:lnTo>
                      <a:pt x="0" y="1733"/>
                    </a:lnTo>
                    <a:lnTo>
                      <a:pt x="0" y="17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3" name="Freeform 53"/>
              <p:cNvSpPr>
                <a:spLocks/>
              </p:cNvSpPr>
              <p:nvPr/>
            </p:nvSpPr>
            <p:spPr bwMode="auto">
              <a:xfrm>
                <a:off x="8197957" y="1270203"/>
                <a:ext cx="370891" cy="335979"/>
              </a:xfrm>
              <a:custGeom>
                <a:avLst/>
                <a:gdLst>
                  <a:gd name="T0" fmla="*/ 752 w 1721"/>
                  <a:gd name="T1" fmla="*/ 397 h 1559"/>
                  <a:gd name="T2" fmla="*/ 766 w 1721"/>
                  <a:gd name="T3" fmla="*/ 368 h 1559"/>
                  <a:gd name="T4" fmla="*/ 795 w 1721"/>
                  <a:gd name="T5" fmla="*/ 324 h 1559"/>
                  <a:gd name="T6" fmla="*/ 839 w 1721"/>
                  <a:gd name="T7" fmla="*/ 267 h 1559"/>
                  <a:gd name="T8" fmla="*/ 907 w 1721"/>
                  <a:gd name="T9" fmla="*/ 211 h 1559"/>
                  <a:gd name="T10" fmla="*/ 989 w 1721"/>
                  <a:gd name="T11" fmla="*/ 158 h 1559"/>
                  <a:gd name="T12" fmla="*/ 1096 w 1721"/>
                  <a:gd name="T13" fmla="*/ 117 h 1559"/>
                  <a:gd name="T14" fmla="*/ 1226 w 1721"/>
                  <a:gd name="T15" fmla="*/ 101 h 1559"/>
                  <a:gd name="T16" fmla="*/ 1372 w 1721"/>
                  <a:gd name="T17" fmla="*/ 117 h 1559"/>
                  <a:gd name="T18" fmla="*/ 1488 w 1721"/>
                  <a:gd name="T19" fmla="*/ 174 h 1559"/>
                  <a:gd name="T20" fmla="*/ 1566 w 1721"/>
                  <a:gd name="T21" fmla="*/ 267 h 1559"/>
                  <a:gd name="T22" fmla="*/ 1609 w 1721"/>
                  <a:gd name="T23" fmla="*/ 393 h 1559"/>
                  <a:gd name="T24" fmla="*/ 1614 w 1721"/>
                  <a:gd name="T25" fmla="*/ 538 h 1559"/>
                  <a:gd name="T26" fmla="*/ 1585 w 1721"/>
                  <a:gd name="T27" fmla="*/ 704 h 1559"/>
                  <a:gd name="T28" fmla="*/ 1517 w 1721"/>
                  <a:gd name="T29" fmla="*/ 875 h 1559"/>
                  <a:gd name="T30" fmla="*/ 1420 w 1721"/>
                  <a:gd name="T31" fmla="*/ 1049 h 1559"/>
                  <a:gd name="T32" fmla="*/ 1285 w 1721"/>
                  <a:gd name="T33" fmla="*/ 1211 h 1559"/>
                  <a:gd name="T34" fmla="*/ 1125 w 1721"/>
                  <a:gd name="T35" fmla="*/ 1336 h 1559"/>
                  <a:gd name="T36" fmla="*/ 941 w 1721"/>
                  <a:gd name="T37" fmla="*/ 1413 h 1559"/>
                  <a:gd name="T38" fmla="*/ 752 w 1721"/>
                  <a:gd name="T39" fmla="*/ 1458 h 1559"/>
                  <a:gd name="T40" fmla="*/ 553 w 1721"/>
                  <a:gd name="T41" fmla="*/ 1466 h 1559"/>
                  <a:gd name="T42" fmla="*/ 364 w 1721"/>
                  <a:gd name="T43" fmla="*/ 1458 h 1559"/>
                  <a:gd name="T44" fmla="*/ 194 w 1721"/>
                  <a:gd name="T45" fmla="*/ 1437 h 1559"/>
                  <a:gd name="T46" fmla="*/ 54 w 1721"/>
                  <a:gd name="T47" fmla="*/ 1405 h 1559"/>
                  <a:gd name="T48" fmla="*/ 131 w 1721"/>
                  <a:gd name="T49" fmla="*/ 1490 h 1559"/>
                  <a:gd name="T50" fmla="*/ 160 w 1721"/>
                  <a:gd name="T51" fmla="*/ 1498 h 1559"/>
                  <a:gd name="T52" fmla="*/ 257 w 1721"/>
                  <a:gd name="T53" fmla="*/ 1522 h 1559"/>
                  <a:gd name="T54" fmla="*/ 388 w 1721"/>
                  <a:gd name="T55" fmla="*/ 1543 h 1559"/>
                  <a:gd name="T56" fmla="*/ 567 w 1721"/>
                  <a:gd name="T57" fmla="*/ 1559 h 1559"/>
                  <a:gd name="T58" fmla="*/ 761 w 1721"/>
                  <a:gd name="T59" fmla="*/ 1543 h 1559"/>
                  <a:gd name="T60" fmla="*/ 970 w 1721"/>
                  <a:gd name="T61" fmla="*/ 1498 h 1559"/>
                  <a:gd name="T62" fmla="*/ 1178 w 1721"/>
                  <a:gd name="T63" fmla="*/ 1401 h 1559"/>
                  <a:gd name="T64" fmla="*/ 1372 w 1721"/>
                  <a:gd name="T65" fmla="*/ 1251 h 1559"/>
                  <a:gd name="T66" fmla="*/ 1522 w 1721"/>
                  <a:gd name="T67" fmla="*/ 1049 h 1559"/>
                  <a:gd name="T68" fmla="*/ 1638 w 1721"/>
                  <a:gd name="T69" fmla="*/ 846 h 1559"/>
                  <a:gd name="T70" fmla="*/ 1697 w 1721"/>
                  <a:gd name="T71" fmla="*/ 636 h 1559"/>
                  <a:gd name="T72" fmla="*/ 1721 w 1721"/>
                  <a:gd name="T73" fmla="*/ 445 h 1559"/>
                  <a:gd name="T74" fmla="*/ 1687 w 1721"/>
                  <a:gd name="T75" fmla="*/ 271 h 1559"/>
                  <a:gd name="T76" fmla="*/ 1614 w 1721"/>
                  <a:gd name="T77" fmla="*/ 134 h 1559"/>
                  <a:gd name="T78" fmla="*/ 1488 w 1721"/>
                  <a:gd name="T79" fmla="*/ 40 h 1559"/>
                  <a:gd name="T80" fmla="*/ 1323 w 1721"/>
                  <a:gd name="T81" fmla="*/ 0 h 1559"/>
                  <a:gd name="T82" fmla="*/ 1144 w 1721"/>
                  <a:gd name="T83" fmla="*/ 8 h 1559"/>
                  <a:gd name="T84" fmla="*/ 1008 w 1721"/>
                  <a:gd name="T85" fmla="*/ 49 h 1559"/>
                  <a:gd name="T86" fmla="*/ 902 w 1721"/>
                  <a:gd name="T87" fmla="*/ 101 h 1559"/>
                  <a:gd name="T88" fmla="*/ 829 w 1721"/>
                  <a:gd name="T89" fmla="*/ 174 h 1559"/>
                  <a:gd name="T90" fmla="*/ 776 w 1721"/>
                  <a:gd name="T91" fmla="*/ 239 h 1559"/>
                  <a:gd name="T92" fmla="*/ 747 w 1721"/>
                  <a:gd name="T93" fmla="*/ 300 h 1559"/>
                  <a:gd name="T94" fmla="*/ 732 w 1721"/>
                  <a:gd name="T95" fmla="*/ 344 h 1559"/>
                  <a:gd name="T96" fmla="*/ 727 w 1721"/>
                  <a:gd name="T97" fmla="*/ 360 h 1559"/>
                  <a:gd name="T98" fmla="*/ 752 w 1721"/>
                  <a:gd name="T99" fmla="*/ 401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21" h="1559">
                    <a:moveTo>
                      <a:pt x="752" y="401"/>
                    </a:moveTo>
                    <a:lnTo>
                      <a:pt x="752" y="397"/>
                    </a:lnTo>
                    <a:lnTo>
                      <a:pt x="756" y="389"/>
                    </a:lnTo>
                    <a:lnTo>
                      <a:pt x="766" y="368"/>
                    </a:lnTo>
                    <a:lnTo>
                      <a:pt x="781" y="348"/>
                    </a:lnTo>
                    <a:lnTo>
                      <a:pt x="795" y="324"/>
                    </a:lnTo>
                    <a:lnTo>
                      <a:pt x="815" y="296"/>
                    </a:lnTo>
                    <a:lnTo>
                      <a:pt x="839" y="267"/>
                    </a:lnTo>
                    <a:lnTo>
                      <a:pt x="873" y="243"/>
                    </a:lnTo>
                    <a:lnTo>
                      <a:pt x="907" y="211"/>
                    </a:lnTo>
                    <a:lnTo>
                      <a:pt x="945" y="182"/>
                    </a:lnTo>
                    <a:lnTo>
                      <a:pt x="989" y="158"/>
                    </a:lnTo>
                    <a:lnTo>
                      <a:pt x="1042" y="138"/>
                    </a:lnTo>
                    <a:lnTo>
                      <a:pt x="1096" y="117"/>
                    </a:lnTo>
                    <a:lnTo>
                      <a:pt x="1159" y="109"/>
                    </a:lnTo>
                    <a:lnTo>
                      <a:pt x="1226" y="101"/>
                    </a:lnTo>
                    <a:lnTo>
                      <a:pt x="1304" y="109"/>
                    </a:lnTo>
                    <a:lnTo>
                      <a:pt x="1372" y="117"/>
                    </a:lnTo>
                    <a:lnTo>
                      <a:pt x="1435" y="142"/>
                    </a:lnTo>
                    <a:lnTo>
                      <a:pt x="1488" y="174"/>
                    </a:lnTo>
                    <a:lnTo>
                      <a:pt x="1532" y="215"/>
                    </a:lnTo>
                    <a:lnTo>
                      <a:pt x="1566" y="267"/>
                    </a:lnTo>
                    <a:lnTo>
                      <a:pt x="1595" y="328"/>
                    </a:lnTo>
                    <a:lnTo>
                      <a:pt x="1609" y="393"/>
                    </a:lnTo>
                    <a:lnTo>
                      <a:pt x="1619" y="466"/>
                    </a:lnTo>
                    <a:lnTo>
                      <a:pt x="1614" y="538"/>
                    </a:lnTo>
                    <a:lnTo>
                      <a:pt x="1604" y="619"/>
                    </a:lnTo>
                    <a:lnTo>
                      <a:pt x="1585" y="704"/>
                    </a:lnTo>
                    <a:lnTo>
                      <a:pt x="1556" y="790"/>
                    </a:lnTo>
                    <a:lnTo>
                      <a:pt x="1517" y="875"/>
                    </a:lnTo>
                    <a:lnTo>
                      <a:pt x="1474" y="964"/>
                    </a:lnTo>
                    <a:lnTo>
                      <a:pt x="1420" y="1049"/>
                    </a:lnTo>
                    <a:lnTo>
                      <a:pt x="1357" y="1138"/>
                    </a:lnTo>
                    <a:lnTo>
                      <a:pt x="1285" y="1211"/>
                    </a:lnTo>
                    <a:lnTo>
                      <a:pt x="1207" y="1279"/>
                    </a:lnTo>
                    <a:lnTo>
                      <a:pt x="1125" y="1336"/>
                    </a:lnTo>
                    <a:lnTo>
                      <a:pt x="1037" y="1381"/>
                    </a:lnTo>
                    <a:lnTo>
                      <a:pt x="941" y="1413"/>
                    </a:lnTo>
                    <a:lnTo>
                      <a:pt x="848" y="1437"/>
                    </a:lnTo>
                    <a:lnTo>
                      <a:pt x="752" y="1458"/>
                    </a:lnTo>
                    <a:lnTo>
                      <a:pt x="655" y="1466"/>
                    </a:lnTo>
                    <a:lnTo>
                      <a:pt x="553" y="1466"/>
                    </a:lnTo>
                    <a:lnTo>
                      <a:pt x="461" y="1466"/>
                    </a:lnTo>
                    <a:lnTo>
                      <a:pt x="364" y="1458"/>
                    </a:lnTo>
                    <a:lnTo>
                      <a:pt x="281" y="1449"/>
                    </a:lnTo>
                    <a:lnTo>
                      <a:pt x="194" y="1437"/>
                    </a:lnTo>
                    <a:lnTo>
                      <a:pt x="122" y="1421"/>
                    </a:lnTo>
                    <a:lnTo>
                      <a:pt x="54" y="1405"/>
                    </a:lnTo>
                    <a:lnTo>
                      <a:pt x="0" y="1385"/>
                    </a:lnTo>
                    <a:lnTo>
                      <a:pt x="131" y="1490"/>
                    </a:lnTo>
                    <a:lnTo>
                      <a:pt x="136" y="1490"/>
                    </a:lnTo>
                    <a:lnTo>
                      <a:pt x="160" y="1498"/>
                    </a:lnTo>
                    <a:lnTo>
                      <a:pt x="199" y="1506"/>
                    </a:lnTo>
                    <a:lnTo>
                      <a:pt x="257" y="1522"/>
                    </a:lnTo>
                    <a:lnTo>
                      <a:pt x="315" y="1530"/>
                    </a:lnTo>
                    <a:lnTo>
                      <a:pt x="388" y="1543"/>
                    </a:lnTo>
                    <a:lnTo>
                      <a:pt x="475" y="1547"/>
                    </a:lnTo>
                    <a:lnTo>
                      <a:pt x="567" y="1559"/>
                    </a:lnTo>
                    <a:lnTo>
                      <a:pt x="659" y="1551"/>
                    </a:lnTo>
                    <a:lnTo>
                      <a:pt x="761" y="1543"/>
                    </a:lnTo>
                    <a:lnTo>
                      <a:pt x="863" y="1522"/>
                    </a:lnTo>
                    <a:lnTo>
                      <a:pt x="970" y="1498"/>
                    </a:lnTo>
                    <a:lnTo>
                      <a:pt x="1071" y="1454"/>
                    </a:lnTo>
                    <a:lnTo>
                      <a:pt x="1178" y="1401"/>
                    </a:lnTo>
                    <a:lnTo>
                      <a:pt x="1275" y="1332"/>
                    </a:lnTo>
                    <a:lnTo>
                      <a:pt x="1372" y="1251"/>
                    </a:lnTo>
                    <a:lnTo>
                      <a:pt x="1449" y="1150"/>
                    </a:lnTo>
                    <a:lnTo>
                      <a:pt x="1522" y="1049"/>
                    </a:lnTo>
                    <a:lnTo>
                      <a:pt x="1585" y="947"/>
                    </a:lnTo>
                    <a:lnTo>
                      <a:pt x="1638" y="846"/>
                    </a:lnTo>
                    <a:lnTo>
                      <a:pt x="1672" y="741"/>
                    </a:lnTo>
                    <a:lnTo>
                      <a:pt x="1697" y="636"/>
                    </a:lnTo>
                    <a:lnTo>
                      <a:pt x="1711" y="538"/>
                    </a:lnTo>
                    <a:lnTo>
                      <a:pt x="1721" y="445"/>
                    </a:lnTo>
                    <a:lnTo>
                      <a:pt x="1711" y="352"/>
                    </a:lnTo>
                    <a:lnTo>
                      <a:pt x="1687" y="271"/>
                    </a:lnTo>
                    <a:lnTo>
                      <a:pt x="1653" y="194"/>
                    </a:lnTo>
                    <a:lnTo>
                      <a:pt x="1614" y="134"/>
                    </a:lnTo>
                    <a:lnTo>
                      <a:pt x="1551" y="81"/>
                    </a:lnTo>
                    <a:lnTo>
                      <a:pt x="1488" y="40"/>
                    </a:lnTo>
                    <a:lnTo>
                      <a:pt x="1406" y="12"/>
                    </a:lnTo>
                    <a:lnTo>
                      <a:pt x="1323" y="0"/>
                    </a:lnTo>
                    <a:lnTo>
                      <a:pt x="1226" y="0"/>
                    </a:lnTo>
                    <a:lnTo>
                      <a:pt x="1144" y="8"/>
                    </a:lnTo>
                    <a:lnTo>
                      <a:pt x="1067" y="20"/>
                    </a:lnTo>
                    <a:lnTo>
                      <a:pt x="1008" y="49"/>
                    </a:lnTo>
                    <a:lnTo>
                      <a:pt x="945" y="73"/>
                    </a:lnTo>
                    <a:lnTo>
                      <a:pt x="902" y="101"/>
                    </a:lnTo>
                    <a:lnTo>
                      <a:pt x="863" y="138"/>
                    </a:lnTo>
                    <a:lnTo>
                      <a:pt x="829" y="174"/>
                    </a:lnTo>
                    <a:lnTo>
                      <a:pt x="800" y="202"/>
                    </a:lnTo>
                    <a:lnTo>
                      <a:pt x="776" y="239"/>
                    </a:lnTo>
                    <a:lnTo>
                      <a:pt x="756" y="271"/>
                    </a:lnTo>
                    <a:lnTo>
                      <a:pt x="747" y="300"/>
                    </a:lnTo>
                    <a:lnTo>
                      <a:pt x="737" y="324"/>
                    </a:lnTo>
                    <a:lnTo>
                      <a:pt x="732" y="344"/>
                    </a:lnTo>
                    <a:lnTo>
                      <a:pt x="727" y="356"/>
                    </a:lnTo>
                    <a:lnTo>
                      <a:pt x="727" y="360"/>
                    </a:lnTo>
                    <a:lnTo>
                      <a:pt x="752" y="401"/>
                    </a:lnTo>
                    <a:lnTo>
                      <a:pt x="752" y="4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4" name="Freeform 54"/>
              <p:cNvSpPr>
                <a:spLocks/>
              </p:cNvSpPr>
              <p:nvPr/>
            </p:nvSpPr>
            <p:spPr bwMode="auto">
              <a:xfrm>
                <a:off x="7222563" y="2131378"/>
                <a:ext cx="125426" cy="97841"/>
              </a:xfrm>
              <a:custGeom>
                <a:avLst/>
                <a:gdLst>
                  <a:gd name="T0" fmla="*/ 0 w 582"/>
                  <a:gd name="T1" fmla="*/ 405 h 454"/>
                  <a:gd name="T2" fmla="*/ 0 w 582"/>
                  <a:gd name="T3" fmla="*/ 401 h 454"/>
                  <a:gd name="T4" fmla="*/ 10 w 582"/>
                  <a:gd name="T5" fmla="*/ 397 h 454"/>
                  <a:gd name="T6" fmla="*/ 24 w 582"/>
                  <a:gd name="T7" fmla="*/ 385 h 454"/>
                  <a:gd name="T8" fmla="*/ 48 w 582"/>
                  <a:gd name="T9" fmla="*/ 373 h 454"/>
                  <a:gd name="T10" fmla="*/ 73 w 582"/>
                  <a:gd name="T11" fmla="*/ 352 h 454"/>
                  <a:gd name="T12" fmla="*/ 107 w 582"/>
                  <a:gd name="T13" fmla="*/ 336 h 454"/>
                  <a:gd name="T14" fmla="*/ 141 w 582"/>
                  <a:gd name="T15" fmla="*/ 316 h 454"/>
                  <a:gd name="T16" fmla="*/ 179 w 582"/>
                  <a:gd name="T17" fmla="*/ 292 h 454"/>
                  <a:gd name="T18" fmla="*/ 213 w 582"/>
                  <a:gd name="T19" fmla="*/ 259 h 454"/>
                  <a:gd name="T20" fmla="*/ 252 w 582"/>
                  <a:gd name="T21" fmla="*/ 231 h 454"/>
                  <a:gd name="T22" fmla="*/ 286 w 582"/>
                  <a:gd name="T23" fmla="*/ 199 h 454"/>
                  <a:gd name="T24" fmla="*/ 325 w 582"/>
                  <a:gd name="T25" fmla="*/ 162 h 454"/>
                  <a:gd name="T26" fmla="*/ 349 w 582"/>
                  <a:gd name="T27" fmla="*/ 122 h 454"/>
                  <a:gd name="T28" fmla="*/ 383 w 582"/>
                  <a:gd name="T29" fmla="*/ 85 h 454"/>
                  <a:gd name="T30" fmla="*/ 407 w 582"/>
                  <a:gd name="T31" fmla="*/ 41 h 454"/>
                  <a:gd name="T32" fmla="*/ 431 w 582"/>
                  <a:gd name="T33" fmla="*/ 0 h 454"/>
                  <a:gd name="T34" fmla="*/ 582 w 582"/>
                  <a:gd name="T35" fmla="*/ 0 h 454"/>
                  <a:gd name="T36" fmla="*/ 577 w 582"/>
                  <a:gd name="T37" fmla="*/ 0 h 454"/>
                  <a:gd name="T38" fmla="*/ 572 w 582"/>
                  <a:gd name="T39" fmla="*/ 12 h 454"/>
                  <a:gd name="T40" fmla="*/ 557 w 582"/>
                  <a:gd name="T41" fmla="*/ 28 h 454"/>
                  <a:gd name="T42" fmla="*/ 548 w 582"/>
                  <a:gd name="T43" fmla="*/ 49 h 454"/>
                  <a:gd name="T44" fmla="*/ 528 w 582"/>
                  <a:gd name="T45" fmla="*/ 69 h 454"/>
                  <a:gd name="T46" fmla="*/ 504 w 582"/>
                  <a:gd name="T47" fmla="*/ 97 h 454"/>
                  <a:gd name="T48" fmla="*/ 480 w 582"/>
                  <a:gd name="T49" fmla="*/ 130 h 454"/>
                  <a:gd name="T50" fmla="*/ 456 w 582"/>
                  <a:gd name="T51" fmla="*/ 166 h 454"/>
                  <a:gd name="T52" fmla="*/ 422 w 582"/>
                  <a:gd name="T53" fmla="*/ 199 h 454"/>
                  <a:gd name="T54" fmla="*/ 383 w 582"/>
                  <a:gd name="T55" fmla="*/ 239 h 454"/>
                  <a:gd name="T56" fmla="*/ 339 w 582"/>
                  <a:gd name="T57" fmla="*/ 271 h 454"/>
                  <a:gd name="T58" fmla="*/ 300 w 582"/>
                  <a:gd name="T59" fmla="*/ 312 h 454"/>
                  <a:gd name="T60" fmla="*/ 247 w 582"/>
                  <a:gd name="T61" fmla="*/ 352 h 454"/>
                  <a:gd name="T62" fmla="*/ 194 w 582"/>
                  <a:gd name="T63" fmla="*/ 389 h 454"/>
                  <a:gd name="T64" fmla="*/ 141 w 582"/>
                  <a:gd name="T65" fmla="*/ 421 h 454"/>
                  <a:gd name="T66" fmla="*/ 82 w 582"/>
                  <a:gd name="T67" fmla="*/ 454 h 454"/>
                  <a:gd name="T68" fmla="*/ 0 w 582"/>
                  <a:gd name="T69" fmla="*/ 405 h 454"/>
                  <a:gd name="T70" fmla="*/ 0 w 582"/>
                  <a:gd name="T71" fmla="*/ 40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2" h="454">
                    <a:moveTo>
                      <a:pt x="0" y="405"/>
                    </a:moveTo>
                    <a:lnTo>
                      <a:pt x="0" y="401"/>
                    </a:lnTo>
                    <a:lnTo>
                      <a:pt x="10" y="397"/>
                    </a:lnTo>
                    <a:lnTo>
                      <a:pt x="24" y="385"/>
                    </a:lnTo>
                    <a:lnTo>
                      <a:pt x="48" y="373"/>
                    </a:lnTo>
                    <a:lnTo>
                      <a:pt x="73" y="352"/>
                    </a:lnTo>
                    <a:lnTo>
                      <a:pt x="107" y="336"/>
                    </a:lnTo>
                    <a:lnTo>
                      <a:pt x="141" y="316"/>
                    </a:lnTo>
                    <a:lnTo>
                      <a:pt x="179" y="292"/>
                    </a:lnTo>
                    <a:lnTo>
                      <a:pt x="213" y="259"/>
                    </a:lnTo>
                    <a:lnTo>
                      <a:pt x="252" y="231"/>
                    </a:lnTo>
                    <a:lnTo>
                      <a:pt x="286" y="199"/>
                    </a:lnTo>
                    <a:lnTo>
                      <a:pt x="325" y="162"/>
                    </a:lnTo>
                    <a:lnTo>
                      <a:pt x="349" y="122"/>
                    </a:lnTo>
                    <a:lnTo>
                      <a:pt x="383" y="85"/>
                    </a:lnTo>
                    <a:lnTo>
                      <a:pt x="407" y="41"/>
                    </a:lnTo>
                    <a:lnTo>
                      <a:pt x="431" y="0"/>
                    </a:lnTo>
                    <a:lnTo>
                      <a:pt x="582" y="0"/>
                    </a:lnTo>
                    <a:lnTo>
                      <a:pt x="577" y="0"/>
                    </a:lnTo>
                    <a:lnTo>
                      <a:pt x="572" y="12"/>
                    </a:lnTo>
                    <a:lnTo>
                      <a:pt x="557" y="28"/>
                    </a:lnTo>
                    <a:lnTo>
                      <a:pt x="548" y="49"/>
                    </a:lnTo>
                    <a:lnTo>
                      <a:pt x="528" y="69"/>
                    </a:lnTo>
                    <a:lnTo>
                      <a:pt x="504" y="97"/>
                    </a:lnTo>
                    <a:lnTo>
                      <a:pt x="480" y="130"/>
                    </a:lnTo>
                    <a:lnTo>
                      <a:pt x="456" y="166"/>
                    </a:lnTo>
                    <a:lnTo>
                      <a:pt x="422" y="199"/>
                    </a:lnTo>
                    <a:lnTo>
                      <a:pt x="383" y="239"/>
                    </a:lnTo>
                    <a:lnTo>
                      <a:pt x="339" y="271"/>
                    </a:lnTo>
                    <a:lnTo>
                      <a:pt x="300" y="312"/>
                    </a:lnTo>
                    <a:lnTo>
                      <a:pt x="247" y="352"/>
                    </a:lnTo>
                    <a:lnTo>
                      <a:pt x="194" y="389"/>
                    </a:lnTo>
                    <a:lnTo>
                      <a:pt x="141" y="421"/>
                    </a:lnTo>
                    <a:lnTo>
                      <a:pt x="82" y="454"/>
                    </a:lnTo>
                    <a:lnTo>
                      <a:pt x="0" y="405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5" name="Freeform 57"/>
              <p:cNvSpPr>
                <a:spLocks/>
              </p:cNvSpPr>
              <p:nvPr/>
            </p:nvSpPr>
            <p:spPr bwMode="auto">
              <a:xfrm>
                <a:off x="7318680" y="2321672"/>
                <a:ext cx="26077" cy="35775"/>
              </a:xfrm>
              <a:custGeom>
                <a:avLst/>
                <a:gdLst>
                  <a:gd name="T0" fmla="*/ 58 w 121"/>
                  <a:gd name="T1" fmla="*/ 0 h 166"/>
                  <a:gd name="T2" fmla="*/ 53 w 121"/>
                  <a:gd name="T3" fmla="*/ 0 h 166"/>
                  <a:gd name="T4" fmla="*/ 43 w 121"/>
                  <a:gd name="T5" fmla="*/ 8 h 166"/>
                  <a:gd name="T6" fmla="*/ 29 w 121"/>
                  <a:gd name="T7" fmla="*/ 20 h 166"/>
                  <a:gd name="T8" fmla="*/ 19 w 121"/>
                  <a:gd name="T9" fmla="*/ 40 h 166"/>
                  <a:gd name="T10" fmla="*/ 5 w 121"/>
                  <a:gd name="T11" fmla="*/ 65 h 166"/>
                  <a:gd name="T12" fmla="*/ 0 w 121"/>
                  <a:gd name="T13" fmla="*/ 93 h 166"/>
                  <a:gd name="T14" fmla="*/ 0 w 121"/>
                  <a:gd name="T15" fmla="*/ 109 h 166"/>
                  <a:gd name="T16" fmla="*/ 0 w 121"/>
                  <a:gd name="T17" fmla="*/ 129 h 166"/>
                  <a:gd name="T18" fmla="*/ 10 w 121"/>
                  <a:gd name="T19" fmla="*/ 146 h 166"/>
                  <a:gd name="T20" fmla="*/ 19 w 121"/>
                  <a:gd name="T21" fmla="*/ 166 h 166"/>
                  <a:gd name="T22" fmla="*/ 121 w 121"/>
                  <a:gd name="T23" fmla="*/ 52 h 166"/>
                  <a:gd name="T24" fmla="*/ 58 w 121"/>
                  <a:gd name="T25" fmla="*/ 0 h 166"/>
                  <a:gd name="T26" fmla="*/ 58 w 121"/>
                  <a:gd name="T2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1" h="166">
                    <a:moveTo>
                      <a:pt x="58" y="0"/>
                    </a:moveTo>
                    <a:lnTo>
                      <a:pt x="53" y="0"/>
                    </a:lnTo>
                    <a:lnTo>
                      <a:pt x="43" y="8"/>
                    </a:lnTo>
                    <a:lnTo>
                      <a:pt x="29" y="20"/>
                    </a:lnTo>
                    <a:lnTo>
                      <a:pt x="19" y="40"/>
                    </a:lnTo>
                    <a:lnTo>
                      <a:pt x="5" y="65"/>
                    </a:lnTo>
                    <a:lnTo>
                      <a:pt x="0" y="93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10" y="146"/>
                    </a:lnTo>
                    <a:lnTo>
                      <a:pt x="19" y="166"/>
                    </a:lnTo>
                    <a:lnTo>
                      <a:pt x="121" y="52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6" name="Freeform 58"/>
              <p:cNvSpPr>
                <a:spLocks/>
              </p:cNvSpPr>
              <p:nvPr/>
            </p:nvSpPr>
            <p:spPr bwMode="auto">
              <a:xfrm>
                <a:off x="7374066" y="2337404"/>
                <a:ext cx="22844" cy="36637"/>
              </a:xfrm>
              <a:custGeom>
                <a:avLst/>
                <a:gdLst>
                  <a:gd name="T0" fmla="*/ 14 w 106"/>
                  <a:gd name="T1" fmla="*/ 0 h 170"/>
                  <a:gd name="T2" fmla="*/ 9 w 106"/>
                  <a:gd name="T3" fmla="*/ 4 h 170"/>
                  <a:gd name="T4" fmla="*/ 9 w 106"/>
                  <a:gd name="T5" fmla="*/ 16 h 170"/>
                  <a:gd name="T6" fmla="*/ 0 w 106"/>
                  <a:gd name="T7" fmla="*/ 36 h 170"/>
                  <a:gd name="T8" fmla="*/ 5 w 106"/>
                  <a:gd name="T9" fmla="*/ 60 h 170"/>
                  <a:gd name="T10" fmla="*/ 9 w 106"/>
                  <a:gd name="T11" fmla="*/ 89 h 170"/>
                  <a:gd name="T12" fmla="*/ 24 w 106"/>
                  <a:gd name="T13" fmla="*/ 117 h 170"/>
                  <a:gd name="T14" fmla="*/ 34 w 106"/>
                  <a:gd name="T15" fmla="*/ 129 h 170"/>
                  <a:gd name="T16" fmla="*/ 48 w 106"/>
                  <a:gd name="T17" fmla="*/ 141 h 170"/>
                  <a:gd name="T18" fmla="*/ 68 w 106"/>
                  <a:gd name="T19" fmla="*/ 154 h 170"/>
                  <a:gd name="T20" fmla="*/ 92 w 106"/>
                  <a:gd name="T21" fmla="*/ 170 h 170"/>
                  <a:gd name="T22" fmla="*/ 106 w 106"/>
                  <a:gd name="T23" fmla="*/ 20 h 170"/>
                  <a:gd name="T24" fmla="*/ 14 w 106"/>
                  <a:gd name="T25" fmla="*/ 0 h 170"/>
                  <a:gd name="T26" fmla="*/ 14 w 106"/>
                  <a:gd name="T2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6" h="170">
                    <a:moveTo>
                      <a:pt x="14" y="0"/>
                    </a:moveTo>
                    <a:lnTo>
                      <a:pt x="9" y="4"/>
                    </a:lnTo>
                    <a:lnTo>
                      <a:pt x="9" y="16"/>
                    </a:lnTo>
                    <a:lnTo>
                      <a:pt x="0" y="36"/>
                    </a:lnTo>
                    <a:lnTo>
                      <a:pt x="5" y="60"/>
                    </a:lnTo>
                    <a:lnTo>
                      <a:pt x="9" y="89"/>
                    </a:lnTo>
                    <a:lnTo>
                      <a:pt x="24" y="117"/>
                    </a:lnTo>
                    <a:lnTo>
                      <a:pt x="34" y="129"/>
                    </a:lnTo>
                    <a:lnTo>
                      <a:pt x="48" y="141"/>
                    </a:lnTo>
                    <a:lnTo>
                      <a:pt x="68" y="154"/>
                    </a:lnTo>
                    <a:lnTo>
                      <a:pt x="92" y="170"/>
                    </a:lnTo>
                    <a:lnTo>
                      <a:pt x="106" y="2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  <p:sp>
            <p:nvSpPr>
              <p:cNvPr id="297" name="Freeform 59"/>
              <p:cNvSpPr>
                <a:spLocks/>
              </p:cNvSpPr>
              <p:nvPr/>
            </p:nvSpPr>
            <p:spPr bwMode="auto">
              <a:xfrm>
                <a:off x="7433546" y="2332879"/>
                <a:ext cx="34481" cy="26292"/>
              </a:xfrm>
              <a:custGeom>
                <a:avLst/>
                <a:gdLst>
                  <a:gd name="T0" fmla="*/ 0 w 160"/>
                  <a:gd name="T1" fmla="*/ 9 h 122"/>
                  <a:gd name="T2" fmla="*/ 0 w 160"/>
                  <a:gd name="T3" fmla="*/ 13 h 122"/>
                  <a:gd name="T4" fmla="*/ 0 w 160"/>
                  <a:gd name="T5" fmla="*/ 25 h 122"/>
                  <a:gd name="T6" fmla="*/ 10 w 160"/>
                  <a:gd name="T7" fmla="*/ 41 h 122"/>
                  <a:gd name="T8" fmla="*/ 24 w 160"/>
                  <a:gd name="T9" fmla="*/ 65 h 122"/>
                  <a:gd name="T10" fmla="*/ 44 w 160"/>
                  <a:gd name="T11" fmla="*/ 85 h 122"/>
                  <a:gd name="T12" fmla="*/ 73 w 160"/>
                  <a:gd name="T13" fmla="*/ 102 h 122"/>
                  <a:gd name="T14" fmla="*/ 87 w 160"/>
                  <a:gd name="T15" fmla="*/ 110 h 122"/>
                  <a:gd name="T16" fmla="*/ 111 w 160"/>
                  <a:gd name="T17" fmla="*/ 118 h 122"/>
                  <a:gd name="T18" fmla="*/ 131 w 160"/>
                  <a:gd name="T19" fmla="*/ 118 h 122"/>
                  <a:gd name="T20" fmla="*/ 160 w 160"/>
                  <a:gd name="T21" fmla="*/ 122 h 122"/>
                  <a:gd name="T22" fmla="*/ 87 w 160"/>
                  <a:gd name="T23" fmla="*/ 0 h 122"/>
                  <a:gd name="T24" fmla="*/ 0 w 160"/>
                  <a:gd name="T25" fmla="*/ 9 h 122"/>
                  <a:gd name="T26" fmla="*/ 0 w 160"/>
                  <a:gd name="T27" fmla="*/ 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0" h="122">
                    <a:moveTo>
                      <a:pt x="0" y="9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10" y="41"/>
                    </a:lnTo>
                    <a:lnTo>
                      <a:pt x="24" y="65"/>
                    </a:lnTo>
                    <a:lnTo>
                      <a:pt x="44" y="85"/>
                    </a:lnTo>
                    <a:lnTo>
                      <a:pt x="73" y="102"/>
                    </a:lnTo>
                    <a:lnTo>
                      <a:pt x="87" y="110"/>
                    </a:lnTo>
                    <a:lnTo>
                      <a:pt x="111" y="118"/>
                    </a:lnTo>
                    <a:lnTo>
                      <a:pt x="131" y="118"/>
                    </a:lnTo>
                    <a:lnTo>
                      <a:pt x="160" y="122"/>
                    </a:lnTo>
                    <a:lnTo>
                      <a:pt x="87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Symbol" pitchFamily="18" charset="2"/>
                </a:endParaRPr>
              </a:p>
            </p:txBody>
          </p:sp>
        </p:grpSp>
      </p:grpSp>
      <p:cxnSp>
        <p:nvCxnSpPr>
          <p:cNvPr id="298" name="Gerade Verbindung mit Pfeil 297"/>
          <p:cNvCxnSpPr/>
          <p:nvPr/>
        </p:nvCxnSpPr>
        <p:spPr bwMode="auto">
          <a:xfrm>
            <a:off x="2174735" y="1716453"/>
            <a:ext cx="5281867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9" name="Textfeld 298"/>
          <p:cNvSpPr txBox="1"/>
          <p:nvPr/>
        </p:nvSpPr>
        <p:spPr>
          <a:xfrm>
            <a:off x="3407594" y="1810579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1.1 login request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dog,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9D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r</a:t>
            </a:r>
            <a:r>
              <a:rPr kumimoji="0" lang="en-GB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9D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cxnSp>
        <p:nvCxnSpPr>
          <p:cNvPr id="300" name="Gerade Verbindung mit Pfeil 299"/>
          <p:cNvCxnSpPr/>
          <p:nvPr/>
        </p:nvCxnSpPr>
        <p:spPr bwMode="auto">
          <a:xfrm flipV="1">
            <a:off x="4964422" y="3688242"/>
            <a:ext cx="2078502" cy="62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1" name="Textfeld 300"/>
          <p:cNvSpPr txBox="1"/>
          <p:nvPr/>
        </p:nvSpPr>
        <p:spPr>
          <a:xfrm>
            <a:off x="4542004" y="3788615"/>
            <a:ext cx="294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2.1 login request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dog,r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2967543" y="4109918"/>
            <a:ext cx="0" cy="80327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4" name="Textfeld 303"/>
          <p:cNvSpPr txBox="1"/>
          <p:nvPr/>
        </p:nvSpPr>
        <p:spPr>
          <a:xfrm>
            <a:off x="4789543" y="4649856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1.2 random challenge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</a:t>
            </a:r>
          </a:p>
        </p:txBody>
      </p:sp>
      <p:cxnSp>
        <p:nvCxnSpPr>
          <p:cNvPr id="307" name="Gerade Verbindung mit Pfeil 306"/>
          <p:cNvCxnSpPr/>
          <p:nvPr/>
        </p:nvCxnSpPr>
        <p:spPr bwMode="auto">
          <a:xfrm flipH="1" flipV="1">
            <a:off x="963241" y="5849333"/>
            <a:ext cx="3977628" cy="624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8" name="Textfeld 307"/>
          <p:cNvSpPr txBox="1"/>
          <p:nvPr/>
        </p:nvSpPr>
        <p:spPr>
          <a:xfrm>
            <a:off x="1627964" y="5874511"/>
            <a:ext cx="266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1.2’ random challenge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c’</a:t>
            </a:r>
          </a:p>
        </p:txBody>
      </p:sp>
      <p:cxnSp>
        <p:nvCxnSpPr>
          <p:cNvPr id="310" name="Gerade Verbindung 309"/>
          <p:cNvCxnSpPr/>
          <p:nvPr/>
        </p:nvCxnSpPr>
        <p:spPr bwMode="auto">
          <a:xfrm>
            <a:off x="5890725" y="6140146"/>
            <a:ext cx="0" cy="40876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Gewitterblitz 5"/>
          <p:cNvSpPr/>
          <p:nvPr/>
        </p:nvSpPr>
        <p:spPr bwMode="auto">
          <a:xfrm flipH="1">
            <a:off x="8736765" y="5621154"/>
            <a:ext cx="365824" cy="622689"/>
          </a:xfrm>
          <a:prstGeom prst="lightningBol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04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246" grpId="0"/>
      <p:bldP spid="248" grpId="0"/>
      <p:bldP spid="301" grpId="0"/>
      <p:bldP spid="304" grpId="0"/>
      <p:bldP spid="30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large is large? (Some context)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31947" y="1708944"/>
            <a:ext cx="11396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545263" y="1708944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Magnitude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257175" y="1616869"/>
            <a:ext cx="8705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257175" y="2197894"/>
            <a:ext cx="87058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82625" y="2276872"/>
            <a:ext cx="400564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Seconds in a year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Seconds since creation of solar system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Clock cycles per year (50 MHz computer)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Instructions per year (i7 @ 3.0 GHz)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Binary strings of length 64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Binary strings of length 128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Binary strings of length 256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75-digit prime numbers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80-digit prime numbers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Electrons in the universe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652120" y="2276872"/>
            <a:ext cx="324479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76250" algn="l"/>
                <a:tab pos="123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76250" algn="l"/>
                <a:tab pos="123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76250" algn="l"/>
                <a:tab pos="123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76250" algn="l"/>
                <a:tab pos="123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76250" algn="l"/>
                <a:tab pos="123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123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123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123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  <a:tab pos="123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123825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	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123825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	 2	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17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 4.6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9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123825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	 1.6	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15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123825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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63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 7.15	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123825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64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	 1.8	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19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123825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128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	 3.4	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38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123825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256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	 1.2	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77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123825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	 5.2	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72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123825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	 5.4	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77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123825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	 8.37	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77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257175" y="6453336"/>
            <a:ext cx="8705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260350" y="1124744"/>
            <a:ext cx="8701088" cy="4762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1638300" y="1146969"/>
            <a:ext cx="554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 Numbers Comparing Relative Magnitudes</a:t>
            </a:r>
          </a:p>
        </p:txBody>
      </p:sp>
    </p:spTree>
    <p:extLst>
      <p:ext uri="{BB962C8B-B14F-4D97-AF65-F5344CB8AC3E}">
        <p14:creationId xmlns:p14="http://schemas.microsoft.com/office/powerpoint/2010/main" val="43655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58469" y="909800"/>
            <a:ext cx="8439150" cy="5604122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security problem </a:t>
            </a:r>
            <a:r>
              <a:rPr lang="en-GB" b="1" dirty="0"/>
              <a:t>– MITM / parallel protocol runs</a:t>
            </a:r>
          </a:p>
          <a:p>
            <a:r>
              <a:rPr lang="en-GB" b="1" dirty="0"/>
              <a:t>possible solutions:</a:t>
            </a:r>
          </a:p>
          <a:p>
            <a:pPr lvl="1"/>
            <a:r>
              <a:rPr lang="en-GB" dirty="0"/>
              <a:t>disallow parallel login protocol runs for the same user</a:t>
            </a:r>
          </a:p>
          <a:p>
            <a:pPr lvl="1"/>
            <a:r>
              <a:rPr lang="en-GB" dirty="0"/>
              <a:t>make protocol runs distinguishable</a:t>
            </a:r>
          </a:p>
          <a:p>
            <a:r>
              <a:rPr lang="en-GB" dirty="0"/>
              <a:t>remaining security problems:</a:t>
            </a:r>
          </a:p>
          <a:p>
            <a:pPr lvl="1"/>
            <a:r>
              <a:rPr lang="en-GB" dirty="0"/>
              <a:t>…</a:t>
            </a:r>
          </a:p>
          <a:p>
            <a:pPr marL="457200" lvl="1" indent="0">
              <a:buNone/>
            </a:pPr>
            <a:r>
              <a:rPr lang="en-GB" dirty="0"/>
              <a:t>(ok I will stop here – if you are interested in many more problems / solutions I recommend: Colin Boyd, </a:t>
            </a:r>
            <a:r>
              <a:rPr lang="en-GB" dirty="0" err="1"/>
              <a:t>Anish</a:t>
            </a:r>
            <a:r>
              <a:rPr lang="en-GB" dirty="0"/>
              <a:t> </a:t>
            </a:r>
            <a:r>
              <a:rPr lang="en-GB" dirty="0" err="1"/>
              <a:t>Mathuria</a:t>
            </a:r>
            <a:r>
              <a:rPr lang="en-GB" dirty="0"/>
              <a:t>: “Protocols for Authentication and Key Establishment”, Springer, 2003.)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9816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Password based authentication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-1790" y="909800"/>
            <a:ext cx="8439150" cy="5604122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(non protocol related) security problems:</a:t>
            </a:r>
          </a:p>
          <a:p>
            <a:pPr lvl="1"/>
            <a:r>
              <a:rPr lang="en-GB" dirty="0" err="1"/>
              <a:t>phising</a:t>
            </a:r>
            <a:r>
              <a:rPr lang="en-GB" dirty="0"/>
              <a:t>, i.e. faked UI for entering secret information</a:t>
            </a:r>
          </a:p>
          <a:p>
            <a:pPr lvl="1"/>
            <a:r>
              <a:rPr lang="en-GB" dirty="0"/>
              <a:t>today: mostly Internet based attacks</a:t>
            </a:r>
          </a:p>
          <a:p>
            <a:pPr lvl="1"/>
            <a:r>
              <a:rPr lang="en-GB" dirty="0"/>
              <a:t>but: local attacks possible as well</a:t>
            </a:r>
          </a:p>
          <a:p>
            <a:pPr lvl="2"/>
            <a:r>
              <a:rPr lang="en-GB" dirty="0"/>
              <a:t>faked login / lock screen</a:t>
            </a:r>
          </a:p>
          <a:p>
            <a:pPr lvl="2"/>
            <a:r>
              <a:rPr lang="en-GB" dirty="0"/>
              <a:t>solution: “trusted path” / Secure Attention Key</a:t>
            </a:r>
          </a:p>
          <a:p>
            <a:pPr marL="1371600" lvl="3" indent="0">
              <a:buNone/>
            </a:pPr>
            <a:r>
              <a:rPr lang="en-US" i="1" dirty="0"/>
              <a:t>3.2.2.1.1 The TCB [Trusted Computing Base] </a:t>
            </a:r>
            <a:br>
              <a:rPr lang="en-US" i="1" dirty="0"/>
            </a:br>
            <a:r>
              <a:rPr lang="en-US" i="1" dirty="0"/>
              <a:t>shall support a trusted communication path</a:t>
            </a:r>
            <a:br>
              <a:rPr lang="en-US" i="1" dirty="0"/>
            </a:br>
            <a:r>
              <a:rPr lang="en-US" i="1" dirty="0"/>
              <a:t>between itself and user for initial login and </a:t>
            </a:r>
            <a:br>
              <a:rPr lang="en-US" i="1" dirty="0"/>
            </a:br>
            <a:r>
              <a:rPr lang="en-US" i="1" dirty="0"/>
              <a:t>authentication. Communications via this path</a:t>
            </a:r>
            <a:br>
              <a:rPr lang="en-US" i="1" dirty="0"/>
            </a:br>
            <a:r>
              <a:rPr lang="en-US" i="1" dirty="0"/>
              <a:t>shall be initiated exclusively by a user. </a:t>
            </a:r>
            <a:br>
              <a:rPr lang="en-US" i="1" dirty="0"/>
            </a:br>
            <a:r>
              <a:rPr lang="en-US" dirty="0"/>
              <a:t>[Department of Defense: “Trusted Computer</a:t>
            </a:r>
            <a:br>
              <a:rPr lang="en-US" dirty="0"/>
            </a:br>
            <a:r>
              <a:rPr lang="en-US" dirty="0"/>
              <a:t>System Evaluation Criteria”, CSC-STD-001-83,</a:t>
            </a:r>
            <a:br>
              <a:rPr lang="en-US" dirty="0"/>
            </a:br>
            <a:r>
              <a:rPr lang="en-US" dirty="0"/>
              <a:t>15. August 1983 – called “Orange Book”]</a:t>
            </a:r>
          </a:p>
          <a:p>
            <a:pPr lvl="2"/>
            <a:r>
              <a:rPr lang="en-US" dirty="0"/>
              <a:t>well known implementations:</a:t>
            </a:r>
          </a:p>
          <a:p>
            <a:pPr lvl="3"/>
            <a:r>
              <a:rPr lang="en-US" dirty="0"/>
              <a:t>Windows: </a:t>
            </a:r>
            <a:r>
              <a:rPr lang="en-US" dirty="0" err="1"/>
              <a:t>Ctrl+Alt+Del</a:t>
            </a:r>
            <a:endParaRPr lang="en-US" dirty="0"/>
          </a:p>
          <a:p>
            <a:pPr lvl="3"/>
            <a:r>
              <a:rPr lang="en-US" dirty="0"/>
              <a:t>Linux: </a:t>
            </a:r>
            <a:r>
              <a:rPr lang="en-US" dirty="0" err="1"/>
              <a:t>Ctrl+Alt+Pause</a:t>
            </a:r>
            <a:endParaRPr lang="en-US" dirty="0"/>
          </a:p>
          <a:p>
            <a:pPr lvl="4"/>
            <a:r>
              <a:rPr lang="en-US" dirty="0"/>
              <a:t>could be freely chosen in principle</a:t>
            </a:r>
            <a:endParaRPr lang="en-GB" dirty="0"/>
          </a:p>
          <a:p>
            <a:pPr lvl="1"/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8A304-59C4-4E14-BC03-8173657F7A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5659" r="3178" b="6160"/>
          <a:stretch/>
        </p:blipFill>
        <p:spPr>
          <a:xfrm>
            <a:off x="5882326" y="2091634"/>
            <a:ext cx="3176833" cy="402130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86496" y="6159573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[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  <a:hlinkClick r:id="rId3"/>
              </a:rPr>
              <a:t>http://en.wikipedia.org/wiki/File:Orange-book-small.PNG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Symbol" pitchFamily="18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169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One</a:t>
            </a:r>
            <a:r>
              <a:rPr lang="de-DE" dirty="0"/>
              <a:t> time </a:t>
            </a:r>
            <a:r>
              <a:rPr lang="de-DE" dirty="0" err="1"/>
              <a:t>password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Time Password</a:t>
            </a:r>
          </a:p>
          <a:p>
            <a:pPr lvl="1"/>
            <a:r>
              <a:rPr lang="en-GB" dirty="0"/>
              <a:t>only used to authenticate a single </a:t>
            </a:r>
            <a:r>
              <a:rPr lang="en-GB" dirty="0" err="1"/>
              <a:t>transation</a:t>
            </a:r>
            <a:endParaRPr lang="en-GB" dirty="0"/>
          </a:p>
          <a:p>
            <a:r>
              <a:rPr lang="en-GB" dirty="0"/>
              <a:t>Advantage</a:t>
            </a:r>
          </a:p>
          <a:p>
            <a:pPr lvl="1"/>
            <a:r>
              <a:rPr lang="en-GB" dirty="0"/>
              <a:t>abuse of OTP becomes harder for the attacker</a:t>
            </a:r>
          </a:p>
          <a:p>
            <a:r>
              <a:rPr lang="en-GB" dirty="0"/>
              <a:t>Implementations</a:t>
            </a:r>
          </a:p>
          <a:p>
            <a:pPr lvl="1"/>
            <a:r>
              <a:rPr lang="en-GB" dirty="0"/>
              <a:t>list of OTPs</a:t>
            </a:r>
          </a:p>
          <a:p>
            <a:pPr lvl="2"/>
            <a:r>
              <a:rPr lang="en-GB" dirty="0"/>
              <a:t>known from online banking: TAN, </a:t>
            </a:r>
            <a:r>
              <a:rPr lang="en-GB" dirty="0" err="1"/>
              <a:t>iTAN</a:t>
            </a:r>
            <a:endParaRPr lang="en-GB" dirty="0"/>
          </a:p>
          <a:p>
            <a:pPr lvl="1"/>
            <a:r>
              <a:rPr lang="en-GB" dirty="0"/>
              <a:t>on the fly generated and transmitted over a second channel</a:t>
            </a:r>
          </a:p>
          <a:p>
            <a:pPr lvl="2"/>
            <a:r>
              <a:rPr lang="en-GB" dirty="0" err="1"/>
              <a:t>mTAN</a:t>
            </a:r>
            <a:endParaRPr lang="en-GB" dirty="0"/>
          </a:p>
          <a:p>
            <a:pPr lvl="1"/>
            <a:r>
              <a:rPr lang="en-GB" dirty="0"/>
              <a:t>time-synchronized (hardware) tokens:</a:t>
            </a:r>
          </a:p>
          <a:p>
            <a:pPr lvl="2"/>
            <a:r>
              <a:rPr lang="en-GB" dirty="0"/>
              <a:t>token knows a secret </a:t>
            </a:r>
            <a:r>
              <a:rPr lang="en-GB" i="1" dirty="0"/>
              <a:t>s</a:t>
            </a:r>
          </a:p>
          <a:p>
            <a:pPr lvl="2"/>
            <a:r>
              <a:rPr lang="en-GB" dirty="0"/>
              <a:t>OTP= </a:t>
            </a:r>
            <a:r>
              <a:rPr lang="en-GB" i="1" dirty="0"/>
              <a:t>f</a:t>
            </a:r>
            <a:r>
              <a:rPr lang="en-GB" dirty="0"/>
              <a:t>(</a:t>
            </a:r>
            <a:r>
              <a:rPr lang="en-GB" dirty="0" err="1"/>
              <a:t>s,time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hash chain based</a:t>
            </a:r>
          </a:p>
          <a:p>
            <a:pPr lvl="1"/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18FBA-A406-4811-B27B-440CBB7974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40393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One</a:t>
            </a:r>
            <a:r>
              <a:rPr lang="de-DE" dirty="0"/>
              <a:t> time </a:t>
            </a:r>
            <a:r>
              <a:rPr lang="de-DE" dirty="0" err="1"/>
              <a:t>password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353128"/>
            <a:ext cx="9144000" cy="4953000"/>
          </a:xfrm>
        </p:spPr>
        <p:txBody>
          <a:bodyPr/>
          <a:lstStyle/>
          <a:p>
            <a:r>
              <a:rPr lang="en-GB" dirty="0"/>
              <a:t>OTP Implementations</a:t>
            </a:r>
          </a:p>
          <a:p>
            <a:pPr lvl="1"/>
            <a:r>
              <a:rPr lang="en-GB" dirty="0"/>
              <a:t>hash chain based</a:t>
            </a:r>
          </a:p>
          <a:p>
            <a:pPr lvl="2"/>
            <a:r>
              <a:rPr lang="en-GB" dirty="0"/>
              <a:t>Leslie </a:t>
            </a:r>
            <a:r>
              <a:rPr lang="en-GB" dirty="0" err="1"/>
              <a:t>Lamport</a:t>
            </a:r>
            <a:r>
              <a:rPr lang="en-GB" dirty="0"/>
              <a:t>: “Password Authentication with Insecure Communication”</a:t>
            </a:r>
          </a:p>
          <a:p>
            <a:pPr lvl="2"/>
            <a:r>
              <a:rPr lang="en-GB" dirty="0"/>
              <a:t>users generates hash chain:</a:t>
            </a:r>
          </a:p>
          <a:p>
            <a:pPr lvl="3"/>
            <a:r>
              <a:rPr lang="en-GB" i="1" dirty="0" err="1"/>
              <a:t>h</a:t>
            </a:r>
            <a:r>
              <a:rPr lang="en-GB" baseline="30000" dirty="0" err="1"/>
              <a:t>n</a:t>
            </a:r>
            <a:r>
              <a:rPr lang="en-GB" dirty="0"/>
              <a:t>(…</a:t>
            </a:r>
            <a:r>
              <a:rPr lang="en-GB" i="1" dirty="0"/>
              <a:t>h</a:t>
            </a:r>
            <a:r>
              <a:rPr lang="en-GB" baseline="30000" dirty="0"/>
              <a:t>3</a:t>
            </a:r>
            <a:r>
              <a:rPr lang="en-GB" dirty="0"/>
              <a:t>(</a:t>
            </a:r>
            <a:r>
              <a:rPr lang="en-GB" i="1" dirty="0"/>
              <a:t>h</a:t>
            </a:r>
            <a:r>
              <a:rPr lang="en-GB" baseline="30000" dirty="0"/>
              <a:t>2</a:t>
            </a:r>
            <a:r>
              <a:rPr lang="en-GB" dirty="0"/>
              <a:t>(</a:t>
            </a:r>
            <a:r>
              <a:rPr lang="en-GB" i="1" dirty="0"/>
              <a:t>h</a:t>
            </a:r>
            <a:r>
              <a:rPr lang="en-GB" baseline="30000" dirty="0"/>
              <a:t>1</a:t>
            </a:r>
            <a:r>
              <a:rPr lang="en-GB" dirty="0"/>
              <a:t>(password))))</a:t>
            </a:r>
          </a:p>
          <a:p>
            <a:pPr lvl="2"/>
            <a:r>
              <a:rPr lang="en-GB" dirty="0"/>
              <a:t>users sends </a:t>
            </a:r>
            <a:r>
              <a:rPr lang="en-GB" b="1" i="1" dirty="0" err="1">
                <a:solidFill>
                  <a:srgbClr val="009900"/>
                </a:solidFill>
              </a:rPr>
              <a:t>h</a:t>
            </a:r>
            <a:r>
              <a:rPr lang="en-GB" b="1" baseline="30000" dirty="0" err="1">
                <a:solidFill>
                  <a:srgbClr val="009900"/>
                </a:solidFill>
              </a:rPr>
              <a:t>n</a:t>
            </a:r>
            <a:r>
              <a:rPr lang="en-GB" b="1" dirty="0">
                <a:solidFill>
                  <a:srgbClr val="009900"/>
                </a:solidFill>
              </a:rPr>
              <a:t>() </a:t>
            </a:r>
            <a:r>
              <a:rPr lang="en-GB" dirty="0"/>
              <a:t>as his “password” during register procedure</a:t>
            </a:r>
          </a:p>
          <a:p>
            <a:pPr lvl="2"/>
            <a:r>
              <a:rPr lang="en-GB" dirty="0"/>
              <a:t>next login user sends </a:t>
            </a:r>
            <a:r>
              <a:rPr lang="en-GB" b="1" i="1" dirty="0">
                <a:solidFill>
                  <a:srgbClr val="0033CC"/>
                </a:solidFill>
              </a:rPr>
              <a:t>h</a:t>
            </a:r>
            <a:r>
              <a:rPr lang="en-GB" b="1" baseline="30000" dirty="0">
                <a:solidFill>
                  <a:srgbClr val="0033CC"/>
                </a:solidFill>
              </a:rPr>
              <a:t>n-1</a:t>
            </a:r>
            <a:r>
              <a:rPr lang="en-GB" b="1" dirty="0">
                <a:solidFill>
                  <a:srgbClr val="0033CC"/>
                </a:solidFill>
              </a:rPr>
              <a:t>()</a:t>
            </a:r>
          </a:p>
          <a:p>
            <a:pPr lvl="2"/>
            <a:r>
              <a:rPr lang="en-GB" dirty="0"/>
              <a:t>server verifies: h(</a:t>
            </a:r>
            <a:r>
              <a:rPr lang="en-GB" b="1" i="1" dirty="0">
                <a:solidFill>
                  <a:srgbClr val="0033CC"/>
                </a:solidFill>
              </a:rPr>
              <a:t>h</a:t>
            </a:r>
            <a:r>
              <a:rPr lang="en-GB" b="1" baseline="30000" dirty="0">
                <a:solidFill>
                  <a:srgbClr val="0033CC"/>
                </a:solidFill>
              </a:rPr>
              <a:t>n-1</a:t>
            </a:r>
            <a:r>
              <a:rPr lang="en-GB" b="1" dirty="0">
                <a:solidFill>
                  <a:srgbClr val="0033CC"/>
                </a:solidFill>
              </a:rPr>
              <a:t>()</a:t>
            </a:r>
            <a:r>
              <a:rPr lang="en-GB" dirty="0"/>
              <a:t>) =</a:t>
            </a:r>
            <a:r>
              <a:rPr lang="en-GB" i="1" dirty="0"/>
              <a:t> </a:t>
            </a:r>
            <a:r>
              <a:rPr lang="en-GB" b="1" i="1" dirty="0" err="1">
                <a:solidFill>
                  <a:srgbClr val="009900"/>
                </a:solidFill>
              </a:rPr>
              <a:t>h</a:t>
            </a:r>
            <a:r>
              <a:rPr lang="en-GB" b="1" baseline="30000" dirty="0" err="1">
                <a:solidFill>
                  <a:srgbClr val="009900"/>
                </a:solidFill>
              </a:rPr>
              <a:t>n</a:t>
            </a:r>
            <a:r>
              <a:rPr lang="en-GB" b="1" dirty="0">
                <a:solidFill>
                  <a:srgbClr val="009900"/>
                </a:solidFill>
              </a:rPr>
              <a:t>()</a:t>
            </a:r>
          </a:p>
          <a:p>
            <a:pPr lvl="2"/>
            <a:r>
              <a:rPr lang="en-GB" dirty="0"/>
              <a:t>server now stores: </a:t>
            </a:r>
            <a:r>
              <a:rPr lang="en-GB" b="1" i="1" dirty="0">
                <a:solidFill>
                  <a:srgbClr val="0033CC"/>
                </a:solidFill>
              </a:rPr>
              <a:t>h</a:t>
            </a:r>
            <a:r>
              <a:rPr lang="en-GB" b="1" baseline="30000" dirty="0">
                <a:solidFill>
                  <a:srgbClr val="0033CC"/>
                </a:solidFill>
              </a:rPr>
              <a:t>n-1</a:t>
            </a:r>
            <a:r>
              <a:rPr lang="en-GB" b="1" dirty="0">
                <a:solidFill>
                  <a:srgbClr val="0033CC"/>
                </a:solidFill>
              </a:rPr>
              <a:t>()</a:t>
            </a:r>
          </a:p>
          <a:p>
            <a:pPr marL="914400" lvl="2" indent="0">
              <a:buNone/>
            </a:pPr>
            <a:r>
              <a:rPr lang="en-GB" dirty="0"/>
              <a:t> </a:t>
            </a:r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18FBA-A406-4811-B27B-440CBB7974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  <a:sym typeface="Symbol" charset="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42751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z="4400" dirty="0"/>
          </a:p>
          <a:p>
            <a:pPr algn="ctr"/>
            <a:r>
              <a:rPr lang="de-DE" sz="4400" dirty="0" err="1"/>
              <a:t>Brute</a:t>
            </a:r>
            <a:r>
              <a:rPr lang="de-DE" sz="4400" dirty="0"/>
              <a:t>-Force im Bereich Paßwörter</a:t>
            </a:r>
          </a:p>
          <a:p>
            <a:pPr algn="ctr"/>
            <a:endParaRPr lang="de-DE" sz="4400" dirty="0"/>
          </a:p>
          <a:p>
            <a:pPr algn="ctr"/>
            <a:r>
              <a:rPr lang="de-DE" sz="4400" dirty="0"/>
              <a:t>Praxis</a:t>
            </a:r>
          </a:p>
        </p:txBody>
      </p:sp>
    </p:spTree>
    <p:extLst>
      <p:ext uri="{BB962C8B-B14F-4D97-AF65-F5344CB8AC3E}">
        <p14:creationId xmlns:p14="http://schemas.microsoft.com/office/powerpoint/2010/main" val="7283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-Force-</a:t>
            </a:r>
            <a:r>
              <a:rPr lang="de-DE" dirty="0" err="1"/>
              <a:t>Werzeuge</a:t>
            </a:r>
            <a:r>
              <a:rPr lang="de-DE" dirty="0"/>
              <a:t>—</a:t>
            </a:r>
            <a:br>
              <a:rPr lang="de-DE" dirty="0"/>
            </a:br>
            <a:r>
              <a:rPr lang="de-DE" dirty="0" err="1"/>
              <a:t>Burp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326" y="1544128"/>
            <a:ext cx="9037674" cy="4867305"/>
          </a:xfrm>
        </p:spPr>
        <p:txBody>
          <a:bodyPr/>
          <a:lstStyle/>
          <a:p>
            <a:r>
              <a:rPr lang="de-DE" sz="1600" dirty="0" err="1"/>
              <a:t>Burp</a:t>
            </a:r>
            <a:r>
              <a:rPr lang="de-DE" sz="1600" dirty="0"/>
              <a:t> Suite (</a:t>
            </a:r>
            <a:r>
              <a:rPr lang="de-DE" sz="1600" u="sng" dirty="0">
                <a:solidFill>
                  <a:schemeClr val="accent2"/>
                </a:solidFill>
              </a:rPr>
              <a:t>https://portswigger.net/burp/</a:t>
            </a:r>
            <a:r>
              <a:rPr lang="de-DE" sz="16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Java-basiert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sieht sich selbst als Test-Plattform für Web-basierte Anwendungen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 kann als </a:t>
            </a:r>
            <a:r>
              <a:rPr lang="de-DE" sz="1600" dirty="0" err="1">
                <a:sym typeface="Wingdings" panose="05000000000000000000" pitchFamily="2" charset="2"/>
              </a:rPr>
              <a:t>Brute</a:t>
            </a:r>
            <a:r>
              <a:rPr lang="de-DE" sz="1600" dirty="0">
                <a:sym typeface="Wingdings" panose="05000000000000000000" pitchFamily="2" charset="2"/>
              </a:rPr>
              <a:t>-Force-Werkzeug verwendet werden, kann aber wesentlich mehr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arbeitet als Proxy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 Analyse / Veränderung des Datenverkehrs zwischen Client (Browser) und </a:t>
            </a:r>
            <a:br>
              <a:rPr lang="de-DE" sz="1600" dirty="0">
                <a:sym typeface="Wingdings" panose="05000000000000000000" pitchFamily="2" charset="2"/>
              </a:rPr>
            </a:br>
            <a:r>
              <a:rPr lang="de-DE" sz="1600" dirty="0">
                <a:sym typeface="Wingdings" panose="05000000000000000000" pitchFamily="2" charset="2"/>
              </a:rPr>
              <a:t>(Web-)Server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Crawler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Schwachstellen-Scanner: automatisierte Tests auf bekannte Schwachstellen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Skript gesteuerte Anfrage-Generierung basierend auf abgefangenen Anfragen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de-DE" sz="1600" dirty="0">
              <a:sym typeface="Wingdings" panose="05000000000000000000" pitchFamily="2" charset="2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kommerzielles Produkt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eingeschränkte, kostenfreie Version erhältlich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kein Speichern möglich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sz="1600" dirty="0" err="1">
                <a:sym typeface="Wingdings" panose="05000000000000000000" pitchFamily="2" charset="2"/>
              </a:rPr>
              <a:t>Brute</a:t>
            </a:r>
            <a:r>
              <a:rPr lang="de-DE" sz="1600" dirty="0">
                <a:sym typeface="Wingdings" panose="05000000000000000000" pitchFamily="2" charset="2"/>
              </a:rPr>
              <a:t>-Force: künstliche Verzögerung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722341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Burp</a:t>
            </a:r>
            <a:r>
              <a:rPr lang="de-DE" dirty="0"/>
              <a:t> Anwendungsbeispiel—</a:t>
            </a:r>
            <a:br>
              <a:rPr lang="de-DE" dirty="0"/>
            </a:br>
            <a:r>
              <a:rPr lang="de-DE" dirty="0" err="1"/>
              <a:t>Bruteforce</a:t>
            </a:r>
            <a:r>
              <a:rPr lang="de-DE" dirty="0"/>
              <a:t>-Paßwort-Angriff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Schritte: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Login Seite aufrufen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/>
              <a:t>hilfreiches Firefox-</a:t>
            </a:r>
            <a:r>
              <a:rPr lang="de-DE" sz="2400" dirty="0" err="1"/>
              <a:t>Addon</a:t>
            </a:r>
            <a:r>
              <a:rPr lang="de-DE" sz="2400" dirty="0"/>
              <a:t>: Foxy Proxy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relevante Parameter im HTTP-Datenverkehr identifizieren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automatisierte Anfragen Durchführen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/>
              <a:t>Word-Listen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/>
              <a:t>Paßwort-Generierung</a:t>
            </a:r>
          </a:p>
        </p:txBody>
      </p:sp>
    </p:spTree>
    <p:extLst>
      <p:ext uri="{BB962C8B-B14F-4D97-AF65-F5344CB8AC3E}">
        <p14:creationId xmlns:p14="http://schemas.microsoft.com/office/powerpoint/2010/main" val="36465386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Request </a:t>
            </a:r>
            <a:r>
              <a:rPr lang="de-DE" dirty="0" err="1"/>
              <a:t>Interception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6" y="1221969"/>
            <a:ext cx="8660882" cy="473828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2222204" y="2498650"/>
            <a:ext cx="1084521" cy="43593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115643"/>
            <a:ext cx="9001125" cy="4924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Request </a:t>
            </a:r>
            <a:r>
              <a:rPr lang="de-DE" dirty="0" err="1"/>
              <a:t>Interception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159488" y="3152552"/>
            <a:ext cx="6092456" cy="29239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02454" y="6362749"/>
            <a:ext cx="2892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>
                <a:solidFill>
                  <a:schemeClr val="tx1"/>
                </a:solidFill>
                <a:latin typeface="+mn-lt"/>
              </a:rPr>
              <a:t>Action </a:t>
            </a:r>
            <a:r>
              <a:rPr lang="de-DE" sz="1600" b="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Send </a:t>
            </a:r>
            <a:r>
              <a:rPr lang="de-DE" sz="1600" b="0" dirty="0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to</a:t>
            </a:r>
            <a:r>
              <a:rPr lang="de-DE" sz="1600" b="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de-DE" sz="1600" b="0" dirty="0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Intruder</a:t>
            </a:r>
            <a:endParaRPr lang="de-DE" sz="16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47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158173"/>
            <a:ext cx="9001125" cy="4924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Request Manipulation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83477" y="6291865"/>
            <a:ext cx="5705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>
                <a:solidFill>
                  <a:schemeClr val="tx1"/>
                </a:solidFill>
                <a:latin typeface="+mn-lt"/>
              </a:rPr>
              <a:t>zu testende Parameter und Parameterwerte festlegen</a:t>
            </a:r>
          </a:p>
        </p:txBody>
      </p:sp>
    </p:spTree>
    <p:extLst>
      <p:ext uri="{BB962C8B-B14F-4D97-AF65-F5344CB8AC3E}">
        <p14:creationId xmlns:p14="http://schemas.microsoft.com/office/powerpoint/2010/main" val="314668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Cryptography: Brute Force Attack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Brute force attack, </a:t>
            </a:r>
            <a:r>
              <a:rPr lang="en-US" dirty="0"/>
              <a:t>try all keys until intelligible plaintext found:</a:t>
            </a:r>
          </a:p>
          <a:p>
            <a:pPr lvl="1"/>
            <a:r>
              <a:rPr lang="en-US" dirty="0"/>
              <a:t>Every crypto algorithm (save: OTP) can be attacked by brute force</a:t>
            </a:r>
          </a:p>
          <a:p>
            <a:pPr lvl="1"/>
            <a:r>
              <a:rPr lang="en-US" dirty="0"/>
              <a:t>On average, half of all possible keys will have to be tried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93521" y="3296171"/>
            <a:ext cx="14132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Size [bit]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051587" y="3296171"/>
            <a:ext cx="1688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keys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146550" y="3021534"/>
            <a:ext cx="2119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required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1 encryption /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s</a:t>
            </a: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642100" y="3021534"/>
            <a:ext cx="233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required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10</a:t>
            </a:r>
            <a:r>
              <a:rPr kumimoji="0" lang="en-US" sz="1800" b="1" i="1" u="none" strike="noStrike" kern="1200" cap="none" spc="0" normalizeH="0" baseline="3000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encryption /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s</a:t>
            </a: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257175" y="3794646"/>
            <a:ext cx="87058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90863" y="3939109"/>
            <a:ext cx="109183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56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128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Vigenère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 chars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993900" y="3939109"/>
            <a:ext cx="173797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6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98583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4.3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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98583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= 7.2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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98583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= 3.4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38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98583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26! 	= 4 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26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</a:tabLst>
              <a:defRPr/>
            </a:pP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992563" y="3939109"/>
            <a:ext cx="257275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0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s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35.8 minutes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0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s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= 1142 years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0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127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s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5.4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24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years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620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s 	= 6.4*10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12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years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859588" y="3943871"/>
            <a:ext cx="17809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2.15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milliseconds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10.01 hours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5.4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 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18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years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6.4*10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6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years )</a:t>
            </a: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257175" y="5892775"/>
            <a:ext cx="8705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260350" y="2492896"/>
            <a:ext cx="8701088" cy="4762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965591" y="2515121"/>
            <a:ext cx="48889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Average Time Required for Exhaustive Key Search</a:t>
            </a: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257175" y="2975496"/>
            <a:ext cx="87058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 rot="21387227">
            <a:off x="4368309" y="5729754"/>
            <a:ext cx="45720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since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human/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chimpanzee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diverged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5×10⁶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Homo sapiens: 5×10⁴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32371" y="6093296"/>
            <a:ext cx="40795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i7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could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around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10⁴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encryptions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s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GPU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around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7x10⁵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hashes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26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  <p:bldP spid="45063" grpId="0"/>
      <p:bldP spid="45065" grpId="0" animBg="1"/>
      <p:bldP spid="45070" grpId="0" animBg="1"/>
      <p:bldP spid="45072" grpId="0" animBg="1"/>
      <p:bldP spid="45071" grpId="0"/>
      <p:bldP spid="45073" grpId="0" animBg="1"/>
      <p:bldP spid="2" grpId="0" animBg="1"/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ZAP: OWASP </a:t>
            </a:r>
            <a:r>
              <a:rPr lang="de-DE" sz="1800" dirty="0" err="1"/>
              <a:t>Zed</a:t>
            </a:r>
            <a:r>
              <a:rPr lang="de-DE" sz="1800" dirty="0"/>
              <a:t> </a:t>
            </a:r>
            <a:r>
              <a:rPr lang="de-DE" sz="1800" dirty="0" err="1"/>
              <a:t>Attack</a:t>
            </a:r>
            <a:r>
              <a:rPr lang="de-DE" sz="1800" dirty="0"/>
              <a:t> Proxy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OWASP: Open Web </a:t>
            </a:r>
            <a:r>
              <a:rPr lang="de-DE" sz="1800" dirty="0" err="1"/>
              <a:t>Application</a:t>
            </a:r>
            <a:r>
              <a:rPr lang="de-DE" sz="1800" dirty="0"/>
              <a:t> Security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u="sng" dirty="0">
                <a:solidFill>
                  <a:schemeClr val="accent2"/>
                </a:solidFill>
              </a:rPr>
              <a:t>https://www.owasp.org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Gemeinschaft von an Sicherheit von Web-Anwendungen Interessierter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stellt Anleitungen, Dokumente, Werkzeuge, Praxisberichte etc. zur freien Verfügung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Proxy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Java-basiert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Open 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ähnlicher Funktionsumfang wie </a:t>
            </a:r>
            <a:r>
              <a:rPr lang="de-DE" sz="1800" dirty="0" err="1"/>
              <a:t>Burp</a:t>
            </a: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Werkzeug für </a:t>
            </a:r>
            <a:r>
              <a:rPr lang="de-DE" sz="1800" dirty="0" err="1"/>
              <a:t>Brute</a:t>
            </a:r>
            <a:r>
              <a:rPr lang="de-DE" sz="1800" dirty="0"/>
              <a:t>-Force-Angriffe: </a:t>
            </a:r>
            <a:r>
              <a:rPr lang="de-DE" sz="1800" dirty="0" err="1"/>
              <a:t>Fuzzer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5324200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THC Hydra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u="sng" dirty="0">
                <a:solidFill>
                  <a:schemeClr val="accent2"/>
                </a:solidFill>
              </a:rPr>
              <a:t>https://github.com/vanhauser-thc/thc-hydra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/>
              <a:t>Paßwort</a:t>
            </a:r>
            <a:r>
              <a:rPr lang="de-DE" sz="2000" dirty="0"/>
              <a:t>-Brute-Force-Werkzeug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online Paßwort-Brechen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Kommandozeilen-Werkzeug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grafische Benutzungsoberfläche vorhanden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Vielzahl an unterstützten Protokollen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51 eingebaut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erweiterbar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programmiert in C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Open Source</a:t>
            </a:r>
          </a:p>
        </p:txBody>
      </p:sp>
    </p:spTree>
    <p:extLst>
      <p:ext uri="{BB962C8B-B14F-4D97-AF65-F5344CB8AC3E}">
        <p14:creationId xmlns:p14="http://schemas.microsoft.com/office/powerpoint/2010/main" val="22779584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Hydra 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4549" y="1544128"/>
            <a:ext cx="8899451" cy="4416725"/>
          </a:xfrm>
        </p:spPr>
        <p:txBody>
          <a:bodyPr/>
          <a:lstStyle/>
          <a:p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hydra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–U http-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-form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/>
              <a:t>Hilfstext zur Benutzung von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hydra</a:t>
            </a:r>
            <a:r>
              <a:rPr lang="de-DE" dirty="0"/>
              <a:t> im Falle von HTTP-GET übertragenen Login-Formularen</a:t>
            </a:r>
          </a:p>
          <a:p>
            <a:endParaRPr lang="de-DE" dirty="0"/>
          </a:p>
          <a:p>
            <a:r>
              <a:rPr lang="en-GB" dirty="0"/>
              <a:t>Syntax:   &lt;</a:t>
            </a:r>
            <a:r>
              <a:rPr lang="en-GB" dirty="0" err="1"/>
              <a:t>url</a:t>
            </a:r>
            <a:r>
              <a:rPr lang="en-GB" dirty="0"/>
              <a:t>&gt;:&lt;form parameters&gt;:&lt;condition string&gt;</a:t>
            </a:r>
          </a:p>
          <a:p>
            <a:endParaRPr lang="en-GB" dirty="0"/>
          </a:p>
          <a:p>
            <a:r>
              <a:rPr lang="de-DE" dirty="0" err="1"/>
              <a:t>Examples</a:t>
            </a:r>
            <a:r>
              <a:rPr lang="de-DE" dirty="0"/>
              <a:t>:</a:t>
            </a:r>
          </a:p>
          <a:p>
            <a:r>
              <a:rPr lang="de-DE" dirty="0"/>
              <a:t> 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"/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login.php:user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=^USER^&amp;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=^PASS^: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incorrect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de-DE" dirty="0"/>
          </a:p>
          <a:p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hydra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–L usernames.txt –p 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192.168.1.10 http-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-form "/example1/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access.php:username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=^USER^&amp;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credential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=^PASS^:User"</a:t>
            </a:r>
          </a:p>
          <a:p>
            <a:endParaRPr lang="de-DE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hydra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–l root –P passwords.txt 192.168.1.10 http-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-form "/example1/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access.php:username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=^USER^&amp;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credential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=^PASS^:fail"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5043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John the Ripper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969" y="1544128"/>
            <a:ext cx="8384877" cy="47928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u="sng" dirty="0">
                <a:solidFill>
                  <a:schemeClr val="accent2"/>
                </a:solidFill>
              </a:rPr>
              <a:t>http://www.openwall.com/john/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Zweck: offline Paßwort brechen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Wörterbuch-Angriffe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Regel-basierte Paßwortgenerierung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eingebaute Heuristiken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(mächtige) Beschreibungssprache für eigene Regeln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frei programmierbare Paßwortgenerierung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800" dirty="0"/>
              <a:t>C ähnliche Sprache</a:t>
            </a:r>
          </a:p>
          <a:p>
            <a:pPr marL="457200" lvl="1" indent="0">
              <a:buNone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drei Versionen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kommerzielle Pro-Version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Open Source Version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Community-Version – enthält viele Zusatzpakete, aber weniger getestet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5963130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 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Milliarden von Paßwortdatensätzen sind im Internet auffindbar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Vielzahl an Web-Seiten / Online-Diensten, die Paßwörter zu verschiedenen Hash-basierten Authentifizierungsmechanismen liefern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https://crackstation.net/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https://hashcrack.org/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Rainbow-</a:t>
            </a:r>
            <a:r>
              <a:rPr lang="de-DE" dirty="0" err="1"/>
              <a:t>Tables</a:t>
            </a:r>
            <a:r>
              <a:rPr lang="de-DE" dirty="0"/>
              <a:t> zum Download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http://project-rainbowcrack.com/table.htm</a:t>
            </a:r>
          </a:p>
          <a:p>
            <a:pPr marL="457200" lvl="1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Überprüfung bzgl. </a:t>
            </a:r>
            <a:r>
              <a:rPr lang="de-DE" dirty="0" err="1"/>
              <a:t>Sicherheitsleaks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https://sec.hpi.uni-potsdam.de/leak-checker/search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https://haveibeenpwned.com/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113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Bruteforce</a:t>
            </a:r>
            <a:r>
              <a:rPr lang="de-DE" dirty="0"/>
              <a:t>-Bereich</a:t>
            </a:r>
          </a:p>
          <a:p>
            <a:pPr>
              <a:buFontTx/>
              <a:buChar char="-"/>
            </a:pPr>
            <a:r>
              <a:rPr lang="de-DE" dirty="0"/>
              <a:t>Verschlüsselung Brechen</a:t>
            </a:r>
          </a:p>
          <a:p>
            <a:pPr>
              <a:buFontTx/>
              <a:buChar char="-"/>
            </a:pPr>
            <a:r>
              <a:rPr lang="de-DE" dirty="0"/>
              <a:t>Schlüssel ermitteln</a:t>
            </a:r>
          </a:p>
          <a:p>
            <a:pPr>
              <a:buFontTx/>
              <a:buChar char="-"/>
            </a:pPr>
            <a:r>
              <a:rPr lang="de-DE" dirty="0"/>
              <a:t>Hash-Funktionen brechen</a:t>
            </a:r>
          </a:p>
          <a:p>
            <a:pPr>
              <a:buFontTx/>
              <a:buChar char="-"/>
            </a:pPr>
            <a:r>
              <a:rPr lang="de-DE" dirty="0" err="1"/>
              <a:t>Passwörter</a:t>
            </a:r>
            <a:r>
              <a:rPr lang="de-DE" dirty="0"/>
              <a:t> raten</a:t>
            </a:r>
          </a:p>
          <a:p>
            <a:pPr>
              <a:buFontTx/>
              <a:buChar char="-"/>
            </a:pPr>
            <a:r>
              <a:rPr lang="de-DE" dirty="0"/>
              <a:t>Parameter durchprobieren (Programme)</a:t>
            </a:r>
          </a:p>
          <a:p>
            <a:pPr marL="0" indent="0"/>
            <a:r>
              <a:rPr lang="de-DE" dirty="0"/>
              <a:t>Aufgaben:</a:t>
            </a:r>
          </a:p>
          <a:p>
            <a:pPr marL="0" indent="0"/>
            <a:r>
              <a:rPr lang="de-DE" dirty="0"/>
              <a:t>John the Ripper</a:t>
            </a:r>
          </a:p>
          <a:p>
            <a:pPr marL="0" indent="0"/>
            <a:r>
              <a:rPr lang="de-DE" dirty="0" err="1"/>
              <a:t>Fuzzy</a:t>
            </a:r>
            <a:r>
              <a:rPr lang="de-DE" dirty="0"/>
              <a:t>: mittelbar (</a:t>
            </a:r>
            <a:r>
              <a:rPr lang="de-DE" dirty="0" err="1"/>
              <a:t>absturz</a:t>
            </a:r>
            <a:r>
              <a:rPr lang="de-DE" dirty="0"/>
              <a:t>)/ unmittelbar (</a:t>
            </a:r>
            <a:r>
              <a:rPr lang="de-DE" dirty="0" err="1"/>
              <a:t>programm</a:t>
            </a:r>
            <a:r>
              <a:rPr lang="de-DE" dirty="0"/>
              <a:t>)</a:t>
            </a:r>
          </a:p>
          <a:p>
            <a:pPr marL="0" indent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2972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Werkzeuge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Burp</a:t>
            </a:r>
            <a:endParaRPr lang="de-DE" dirty="0"/>
          </a:p>
          <a:p>
            <a:r>
              <a:rPr lang="de-DE" dirty="0"/>
              <a:t>ZED</a:t>
            </a:r>
          </a:p>
          <a:p>
            <a:r>
              <a:rPr lang="de-DE" dirty="0" err="1"/>
              <a:t>firefox</a:t>
            </a:r>
            <a:r>
              <a:rPr lang="de-DE" dirty="0"/>
              <a:t> </a:t>
            </a:r>
            <a:r>
              <a:rPr lang="de-DE" dirty="0" err="1"/>
              <a:t>Extensions</a:t>
            </a:r>
            <a:endParaRPr lang="de-DE" dirty="0"/>
          </a:p>
          <a:p>
            <a:r>
              <a:rPr lang="de-DE" dirty="0"/>
              <a:t>Jack the Ripper</a:t>
            </a:r>
          </a:p>
        </p:txBody>
      </p:sp>
    </p:spTree>
    <p:extLst>
      <p:ext uri="{BB962C8B-B14F-4D97-AF65-F5344CB8AC3E}">
        <p14:creationId xmlns:p14="http://schemas.microsoft.com/office/powerpoint/2010/main" val="1408723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1F33382-28BD-4ABE-A798-F3CE7E0D453E}"/>
              </a:ext>
            </a:extLst>
          </p:cNvPr>
          <p:cNvSpPr/>
          <p:nvPr/>
        </p:nvSpPr>
        <p:spPr>
          <a:xfrm>
            <a:off x="42595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AE09D16-4CC4-4AE4-8266-DDF291046239}"/>
              </a:ext>
            </a:extLst>
          </p:cNvPr>
          <p:cNvSpPr/>
          <p:nvPr/>
        </p:nvSpPr>
        <p:spPr>
          <a:xfrm>
            <a:off x="-99390" y="28128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GB" sz="1600" b="0" i="1" dirty="0">
                <a:solidFill>
                  <a:schemeClr val="tx1"/>
                </a:solidFill>
                <a:latin typeface="+mj-lt"/>
              </a:rPr>
              <a:t>h</a:t>
            </a:r>
            <a:r>
              <a:rPr lang="en-GB" sz="1600" b="0" dirty="0">
                <a:solidFill>
                  <a:schemeClr val="tx1"/>
                </a:solidFill>
                <a:latin typeface="+mj-lt"/>
              </a:rPr>
              <a:t>(x):= (x·7807) mod 16157 </a:t>
            </a:r>
          </a:p>
          <a:p>
            <a:pPr lvl="1"/>
            <a:r>
              <a:rPr lang="en-GB" sz="1600" b="0" i="1" dirty="0">
                <a:solidFill>
                  <a:schemeClr val="tx1"/>
                </a:solidFill>
                <a:latin typeface="+mj-lt"/>
              </a:rPr>
              <a:t>f</a:t>
            </a:r>
            <a:r>
              <a:rPr lang="en-GB" sz="1600" b="0" dirty="0">
                <a:solidFill>
                  <a:schemeClr val="tx1"/>
                </a:solidFill>
                <a:latin typeface="+mj-lt"/>
              </a:rPr>
              <a:t>(x) := x mod 9000 + 1000</a:t>
            </a:r>
          </a:p>
          <a:p>
            <a:pPr lvl="1"/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andi:11500</a:t>
            </a:r>
            <a:endParaRPr lang="en-GB" sz="16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88B855A-F648-4D6F-A0D2-34D660658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7" y="76200"/>
            <a:ext cx="4513263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9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1F33382-28BD-4ABE-A798-F3CE7E0D453E}"/>
              </a:ext>
            </a:extLst>
          </p:cNvPr>
          <p:cNvSpPr/>
          <p:nvPr/>
        </p:nvSpPr>
        <p:spPr>
          <a:xfrm>
            <a:off x="42595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86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Brute</a:t>
            </a:r>
            <a:r>
              <a:rPr lang="de-DE" dirty="0"/>
              <a:t>-Force—</a:t>
            </a:r>
            <a:br>
              <a:rPr lang="de-DE" dirty="0"/>
            </a:br>
            <a:r>
              <a:rPr lang="de-DE" dirty="0"/>
              <a:t>allgemeine Überlegungen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633" y="1352600"/>
            <a:ext cx="8760940" cy="49122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Strategien bezüglich Durchprobieren: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/>
              <a:t>systematisch / vollständig / deterministisch: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00" dirty="0"/>
              <a:t>alle Elemente einer endlichen Menge an Hand einer Wohlordnung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“natürliche” / “kanonische” Ordnung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gewichtet beispielsweise an Hand von Auftrittswahrscheinlichkeiten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accent2"/>
                </a:solidFill>
              </a:rPr>
              <a:t>exhaustive </a:t>
            </a:r>
            <a:r>
              <a:rPr lang="de-DE" sz="1600" i="1" dirty="0" err="1">
                <a:solidFill>
                  <a:schemeClr val="accent2"/>
                </a:solidFill>
              </a:rPr>
              <a:t>search</a:t>
            </a:r>
            <a:endParaRPr lang="de-DE" sz="1600" i="1" dirty="0">
              <a:solidFill>
                <a:schemeClr val="accent2"/>
              </a:solidFill>
            </a:endParaRPr>
          </a:p>
          <a:p>
            <a:pPr lvl="2"/>
            <a:r>
              <a:rPr lang="de-DE" sz="1600" dirty="0">
                <a:solidFill>
                  <a:schemeClr val="tx1"/>
                </a:solidFill>
              </a:rPr>
              <a:t>Beispiele:</a:t>
            </a:r>
          </a:p>
          <a:p>
            <a:pPr lvl="3"/>
            <a:r>
              <a:rPr lang="de-DE" sz="1600" dirty="0">
                <a:solidFill>
                  <a:schemeClr val="tx1"/>
                </a:solidFill>
              </a:rPr>
              <a:t>Schlüsselsuche im Bereich Kryptographie</a:t>
            </a:r>
          </a:p>
          <a:p>
            <a:pPr lvl="3"/>
            <a:r>
              <a:rPr lang="de-DE" sz="1600" dirty="0">
                <a:solidFill>
                  <a:schemeClr val="tx1"/>
                </a:solidFill>
              </a:rPr>
              <a:t>Paßwortsuche</a:t>
            </a:r>
          </a:p>
          <a:p>
            <a:pPr lvl="3"/>
            <a:endParaRPr lang="de-DE" sz="1600" dirty="0">
              <a:solidFill>
                <a:schemeClr val="tx1"/>
              </a:solidFill>
            </a:endParaRPr>
          </a:p>
          <a:p>
            <a:pPr lvl="1"/>
            <a:r>
              <a:rPr lang="de-DE" sz="1600" dirty="0" err="1">
                <a:solidFill>
                  <a:schemeClr val="tx1"/>
                </a:solidFill>
              </a:rPr>
              <a:t>indeterministisch</a:t>
            </a:r>
            <a:r>
              <a:rPr lang="de-DE" sz="1600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de-DE" sz="1600" dirty="0">
                <a:solidFill>
                  <a:schemeClr val="tx1"/>
                </a:solidFill>
              </a:rPr>
              <a:t>Zufall beeinflußt Kandidatenauswahl</a:t>
            </a:r>
          </a:p>
          <a:p>
            <a:pPr lvl="2"/>
            <a:r>
              <a:rPr lang="de-DE" sz="1600" dirty="0">
                <a:solidFill>
                  <a:schemeClr val="tx1"/>
                </a:solidFill>
              </a:rPr>
              <a:t>ggf. nicht vollständig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1600" i="1" dirty="0" err="1">
                <a:solidFill>
                  <a:schemeClr val="accent2"/>
                </a:solidFill>
              </a:rPr>
              <a:t>fuzzing</a:t>
            </a:r>
            <a:endParaRPr lang="de-DE" sz="1600" i="1" dirty="0">
              <a:solidFill>
                <a:schemeClr val="accent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1600" i="1" dirty="0">
              <a:solidFill>
                <a:schemeClr val="accent2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505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Randomisierte Algorithmen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randomisierter / stochastischer /</a:t>
            </a:r>
            <a:r>
              <a:rPr lang="de-DE" dirty="0" err="1"/>
              <a:t>probabilistischer</a:t>
            </a:r>
            <a:r>
              <a:rPr lang="de-DE" dirty="0"/>
              <a:t> Algorithmus: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Zufall beeinflußt Abarbeitung des Algorithmus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Parameterwahl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accent2"/>
                </a:solidFill>
              </a:rPr>
              <a:t>mehrfache Ausführung kann zu unterschiedlichen Ergebnissen führen</a:t>
            </a:r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Las-Vegas-Algorithmus</a:t>
            </a:r>
            <a:r>
              <a:rPr lang="de-DE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2"/>
                </a:solidFill>
              </a:rPr>
              <a:t>liefert nie ein falsches Ergebnis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Unterarten: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a) liefert immer richtiges Ergebnis, Laufzeit im </a:t>
            </a:r>
            <a:r>
              <a:rPr lang="de-DE" dirty="0" err="1"/>
              <a:t>worst-case</a:t>
            </a:r>
            <a:r>
              <a:rPr lang="de-DE" dirty="0"/>
              <a:t> sehr groß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b) Algorithmus liefert kein / Teilmenge der Ergebnisse, Laufzeit beschränkt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Beispiel: </a:t>
            </a:r>
            <a:r>
              <a:rPr lang="de-DE" dirty="0" err="1"/>
              <a:t>Faktorisierung</a:t>
            </a:r>
            <a:r>
              <a:rPr lang="de-DE" dirty="0"/>
              <a:t> mit zufälliger Faktorenauswahl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Monte-Carlo-Algorithmus</a:t>
            </a:r>
            <a:r>
              <a:rPr lang="de-DE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2"/>
                </a:solidFill>
              </a:rPr>
              <a:t>kann falsches Ergebnis liefern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Schranke für Fehlerwahrscheinlichkeit bestimmbar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9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twf">
  <a:themeElements>
    <a:clrScheme name="Office-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Microsoft Sans Serif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Microsoft Sans Serif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erteidigung">
  <a:themeElements>
    <a:clrScheme name="">
      <a:dk1>
        <a:srgbClr val="000000"/>
      </a:dk1>
      <a:lt1>
        <a:srgbClr val="FFFFFF"/>
      </a:lt1>
      <a:dk2>
        <a:srgbClr val="FF0000"/>
      </a:dk2>
      <a:lt2>
        <a:srgbClr val="B2B2B2"/>
      </a:lt2>
      <a:accent1>
        <a:srgbClr val="FFFF00"/>
      </a:accent1>
      <a:accent2>
        <a:srgbClr val="0033CC"/>
      </a:accent2>
      <a:accent3>
        <a:srgbClr val="FFFFFF"/>
      </a:accent3>
      <a:accent4>
        <a:srgbClr val="000000"/>
      </a:accent4>
      <a:accent5>
        <a:srgbClr val="FFFFAA"/>
      </a:accent5>
      <a:accent6>
        <a:srgbClr val="002DB9"/>
      </a:accent6>
      <a:hlink>
        <a:srgbClr val="FF6600"/>
      </a:hlink>
      <a:folHlink>
        <a:srgbClr val="009900"/>
      </a:folHlink>
    </a:clrScheme>
    <a:fontScheme name="2_zwischenberichtboebling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zwischenberichtboebling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zwischenberichtboebling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zwischenberichtboebling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zwischenberichtboebling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zwischenberichtboebling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zwischenberichtboebling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zwischenberichtboebling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Fund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Symbol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Symbol" charset="2"/>
          </a:defRPr>
        </a:defPPr>
      </a:lstStyle>
    </a:lnDef>
  </a:objectDefaults>
  <a:extraClrSchemeLst>
    <a:extraClrScheme>
      <a:clrScheme name="F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TU Dresden">
      <a:dk1>
        <a:srgbClr val="0B2A51"/>
      </a:dk1>
      <a:lt1>
        <a:srgbClr val="FFFFFF"/>
      </a:lt1>
      <a:dk2>
        <a:srgbClr val="000000"/>
      </a:dk2>
      <a:lt2>
        <a:srgbClr val="808080"/>
      </a:lt2>
      <a:accent1>
        <a:srgbClr val="54C3EC"/>
      </a:accent1>
      <a:accent2>
        <a:srgbClr val="0059A3"/>
      </a:accent2>
      <a:accent3>
        <a:srgbClr val="51297F"/>
      </a:accent3>
      <a:accent4>
        <a:srgbClr val="811A78"/>
      </a:accent4>
      <a:accent5>
        <a:srgbClr val="007A47"/>
      </a:accent5>
      <a:accent6>
        <a:srgbClr val="22AD36"/>
      </a:accent6>
      <a:hlink>
        <a:srgbClr val="E87B14"/>
      </a:hlink>
      <a:folHlink>
        <a:srgbClr val="54C3E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5BF1E8B1B2D14F8C8C5A2135A3C921" ma:contentTypeVersion="2" ma:contentTypeDescription="Ein neues Dokument erstellen." ma:contentTypeScope="" ma:versionID="27d388cc910a73dbd00a41c7a590b8be">
  <xsd:schema xmlns:xsd="http://www.w3.org/2001/XMLSchema" xmlns:xs="http://www.w3.org/2001/XMLSchema" xmlns:p="http://schemas.microsoft.com/office/2006/metadata/properties" xmlns:ns2="06deb4cc-0a52-4aed-9ed4-6218039cc8f1" targetNamespace="http://schemas.microsoft.com/office/2006/metadata/properties" ma:root="true" ma:fieldsID="012f5520920e81fb83a8ba1a6a528351" ns2:_="">
    <xsd:import namespace="06deb4cc-0a52-4aed-9ed4-6218039cc8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eb4cc-0a52-4aed-9ed4-6218039cc8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D3EC6D-ACED-42F7-9B08-EE67882962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2AEAC5-7471-4341-A2A8-DD4537CF7C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E3FF2A-1749-43DC-A907-B325400BB4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deb4cc-0a52-4aed-9ed4-6218039cc8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btwf.pot</Template>
  <TotalTime>0</TotalTime>
  <Words>5509</Words>
  <Application>Microsoft Office PowerPoint</Application>
  <PresentationFormat>Bildschirmpräsentation (4:3)</PresentationFormat>
  <Paragraphs>1206</Paragraphs>
  <Slides>78</Slides>
  <Notes>15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78</vt:i4>
      </vt:variant>
    </vt:vector>
  </HeadingPairs>
  <TitlesOfParts>
    <vt:vector size="92" baseType="lpstr">
      <vt:lpstr>Verdana</vt:lpstr>
      <vt:lpstr>Cambria Math</vt:lpstr>
      <vt:lpstr>Courier New</vt:lpstr>
      <vt:lpstr>Arial</vt:lpstr>
      <vt:lpstr>Arial Unicode MS</vt:lpstr>
      <vt:lpstr>Wingdings</vt:lpstr>
      <vt:lpstr>Symbol</vt:lpstr>
      <vt:lpstr>Times New Roman</vt:lpstr>
      <vt:lpstr>Microsoft Sans Serif</vt:lpstr>
      <vt:lpstr>Calibri</vt:lpstr>
      <vt:lpstr>btwf</vt:lpstr>
      <vt:lpstr>Verteidigung</vt:lpstr>
      <vt:lpstr>Fundus</vt:lpstr>
      <vt:lpstr>Larissa</vt:lpstr>
      <vt:lpstr>PowerPoint-Präsentation</vt:lpstr>
      <vt:lpstr>Brute-Force — Überblick</vt:lpstr>
      <vt:lpstr>Brute-Force — ein Beispiel</vt:lpstr>
      <vt:lpstr>Brute-Force— allgemeine Überlegungen</vt:lpstr>
      <vt:lpstr>Brute-Force-Aufwand</vt:lpstr>
      <vt:lpstr>How large is large? (Some context)</vt:lpstr>
      <vt:lpstr>Attacking Cryptography: Brute Force Attack</vt:lpstr>
      <vt:lpstr>Brute-Force— allgemeine Überlegungen</vt:lpstr>
      <vt:lpstr>Randomisierte Algorithmen</vt:lpstr>
      <vt:lpstr>Fuzzing</vt:lpstr>
      <vt:lpstr>Fuzzing</vt:lpstr>
      <vt:lpstr>Fuzzing</vt:lpstr>
      <vt:lpstr>Fuzzing— ein Beispiel</vt:lpstr>
      <vt:lpstr>Native Client Exploit [from: https://www.blackhat.com/docs/us-15/materials/us-15-Seaborn-Exploiting-The-DRAM-Rowhammer-Bug-To-Gain-Kernel-Privileges.pdf]</vt:lpstr>
      <vt:lpstr>Brute-Force — Begrifflichkeiten</vt:lpstr>
      <vt:lpstr>Fuzzing— Spielarten</vt:lpstr>
      <vt:lpstr>Brute-force Begrifflichkeiten —  ein zweiter Ansatz</vt:lpstr>
      <vt:lpstr>Brute-force Begrifflichkeiten —  ein zweiter Ansatz</vt:lpstr>
      <vt:lpstr>Brute-force Begrifflichkeiten —  ein zweiter Ansatz</vt:lpstr>
      <vt:lpstr>Brute-Force— weitere Aspekte</vt:lpstr>
      <vt:lpstr>Literatur</vt:lpstr>
      <vt:lpstr>PowerPoint-Präsentation</vt:lpstr>
      <vt:lpstr>Password based authentication</vt:lpstr>
      <vt:lpstr>Password based authentication</vt:lpstr>
      <vt:lpstr>Password based authentication</vt:lpstr>
      <vt:lpstr>One-way functions – cryptographic hash functions</vt:lpstr>
      <vt:lpstr>Examples for cryptographic hash functions</vt:lpstr>
      <vt:lpstr>MD5 Hash in the Wild</vt:lpstr>
      <vt:lpstr>PowerPoint-Präsentation</vt:lpstr>
      <vt:lpstr>PowerPoint-Präsentation</vt:lpstr>
      <vt:lpstr>Password based authentication</vt:lpstr>
      <vt:lpstr>Password based authentication</vt:lpstr>
      <vt:lpstr>Remaining problems of password based authentication based one way functions</vt:lpstr>
      <vt:lpstr>Remaining problems of password based authentication based one way functions</vt:lpstr>
      <vt:lpstr>Remaining problems of password based authentication based one way functions</vt:lpstr>
      <vt:lpstr>Cryptanalytic Time – Memory Trade-Off</vt:lpstr>
      <vt:lpstr>Cryptanalytic Time – Memory Trade-Off</vt:lpstr>
      <vt:lpstr>Cryptanalytic Time – Memory Trade-Off</vt:lpstr>
      <vt:lpstr>Cryptanalytic Time – Memory Trade-Off</vt:lpstr>
      <vt:lpstr>Remaining problems of password based authentication based one way functions</vt:lpstr>
      <vt:lpstr>Remaining problems of password based authentication based one way functions</vt:lpstr>
      <vt:lpstr>Remaining problems of password based authentication based one way functions</vt:lpstr>
      <vt:lpstr>Hashfunktionen zum Speichern von Paßwörtern</vt:lpstr>
      <vt:lpstr>Hashfunktionen zum Speichern von Paßwörtern</vt:lpstr>
      <vt:lpstr>Hashfunktionen zum Speichern von Paßwörtern</vt:lpstr>
      <vt:lpstr>Hashfunktionen zum Speichern von Paßwörtern</vt:lpstr>
      <vt:lpstr>PBKDF2— Speicherverbrauch erhöhen</vt:lpstr>
      <vt:lpstr>Hashfunktionen zum Speichern von Paßwörtern</vt:lpstr>
      <vt:lpstr>Hashfunktionen zum Speichern von Paßwörtern</vt:lpstr>
      <vt:lpstr>Password based authentication</vt:lpstr>
      <vt:lpstr>Password based authentication</vt:lpstr>
      <vt:lpstr>The Server as Attacker</vt:lpstr>
      <vt:lpstr>Password based authentication</vt:lpstr>
      <vt:lpstr>Password based authentication</vt:lpstr>
      <vt:lpstr>Password based authentication</vt:lpstr>
      <vt:lpstr>Password based authentication</vt:lpstr>
      <vt:lpstr>Password based authentication</vt:lpstr>
      <vt:lpstr>Password based authentication</vt:lpstr>
      <vt:lpstr>Password based authentication</vt:lpstr>
      <vt:lpstr>Password based authentication</vt:lpstr>
      <vt:lpstr>Password based authentication</vt:lpstr>
      <vt:lpstr>One time password</vt:lpstr>
      <vt:lpstr>One time password</vt:lpstr>
      <vt:lpstr>PowerPoint-Präsentation</vt:lpstr>
      <vt:lpstr>Brute-Force-Werzeuge— Burp</vt:lpstr>
      <vt:lpstr>Burp Anwendungsbeispiel— Bruteforce-Paßwort-Angriff</vt:lpstr>
      <vt:lpstr>Request Interception</vt:lpstr>
      <vt:lpstr>Request Interception</vt:lpstr>
      <vt:lpstr>Request Manipulation</vt:lpstr>
      <vt:lpstr>ZAP</vt:lpstr>
      <vt:lpstr>THC Hydra</vt:lpstr>
      <vt:lpstr>Hydra Beispiel</vt:lpstr>
      <vt:lpstr>John the Ripper</vt:lpstr>
      <vt:lpstr>Online Quellen</vt:lpstr>
      <vt:lpstr>Ideen</vt:lpstr>
      <vt:lpstr>Werkzeuge</vt:lpstr>
      <vt:lpstr>PowerPoint-Präsentation</vt:lpstr>
      <vt:lpstr>PowerPoint-Präsentation</vt:lpstr>
    </vt:vector>
  </TitlesOfParts>
  <Company>Technische Universität Dresden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Katrin Borcea-Pfitzmann</dc:creator>
  <cp:lastModifiedBy>Stefan Köpsell</cp:lastModifiedBy>
  <cp:revision>199</cp:revision>
  <dcterms:created xsi:type="dcterms:W3CDTF">2010-06-24T04:59:35Z</dcterms:created>
  <dcterms:modified xsi:type="dcterms:W3CDTF">2024-04-08T07:19:13Z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0x0101001C5BF1E8B1B2D14F8C8C5A2135A3C921</vt:lpwstr>
  </property>
</Properties>
</file>